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54B-5D15-4D52-8848-0F2A08E06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DEF42-6433-406D-B5D6-38ED7238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1E51-C895-4D6C-92CB-F67B559C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177E-6593-4209-AC0E-344A7D34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3855-B01D-4908-89C4-12C1AEFC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C0A9-F84B-4658-ACEB-DB5BDF0D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7B11-85DF-454B-B9FC-571691EB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EA13-1FC0-4B6D-A693-BB910D8B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B1F5-D81F-42B0-9C6B-132BF8D8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0D58-63C5-47FA-8C7F-4E95820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E08D-2046-4E50-B70B-9D8C64DB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1626-CBBF-473C-BE48-92C58458A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8B60-04EA-44F8-9581-D03040AD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C29F-550C-43E0-BD61-A23CB06C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4D6B-0E76-40EF-B225-D7C8722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AE08-C34D-4B5A-A23F-B9FF5401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113C-4714-424D-9E10-6460A3F6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9078-4C01-4D0E-AD6B-44CCDB11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15E-08F8-48B8-B669-04D24555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8A2B-C8D5-48A7-80B5-35270FE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8AB3-B1B4-42EF-B50A-167AA668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62E4-2C9C-4499-BAF7-2B314F13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E5FB-318C-43CA-A07E-EF9436DC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2ACF-E69F-4434-A90A-6283CAE0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890D-257D-4076-A1B7-7A42603F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C94-2984-48F3-9F06-0E1D386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BFCB-E527-404E-A2FB-85E77F6A5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24F75-B83B-4F1F-9931-CE8129F4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31B8-108C-4A6E-9454-E3D6B93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7D4D-8613-4388-9C99-535CC212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578F-2713-4F6A-B8CF-3F3E86D0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ED83-577B-45E1-95FB-2474EAAA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06EF-0755-4AF9-9703-6B18E73C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639B-CD53-4F3A-9DDB-853FA613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C80E7-2AC2-44F3-BE62-C586DE171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0CAFB-04BC-4334-819A-83325B30E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9514A-B6A6-4C5B-B995-6B82F4F9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C975-44CD-4209-853F-E5CFFAB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30C44-6661-4875-AC5F-8B915026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03E-88B8-4F5B-B214-39605040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9C14A-CDAC-4E0D-819C-87DF262C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F2B26-0AC0-4034-A192-168D6491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BD9B-186F-4FF1-B019-9870DF9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07DB1-C4EE-49F7-8548-AF51D5AC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DC0C9-85A4-42E9-9534-629195F9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CCCAE-A4E0-4849-A944-4D34C0E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1037-96C1-49EC-B83D-FF7E0B4A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D046-CEC4-4427-AD3B-83435375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805AC-22C7-4F73-8AA4-8377A93F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746B-E448-4CF6-8F94-02D1BB3F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83D0C-0581-4AFA-BFD5-8F38DB8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4580-97C1-46DA-A651-21BC80DD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18A4-B2DB-4D5A-987D-616CAE5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B98CD-B6D5-4611-AB71-DF65F49D7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A139-5A7C-40BB-87D9-397502CA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DA976-0B90-4858-A411-CD033AC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7C76-3291-45FC-B2BB-5F3CD380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C3F6B-489E-45C0-9767-A650CEA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ACD2E-DAD9-4CE4-B85C-0685ABA7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E62-6866-4D08-98E2-ACC303AC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B81E-9624-480E-BF76-25E0687E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D6A3-1569-4A14-8480-FA0FC7C7C11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6045-6205-46F3-9681-9F4A42C0A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B298-B380-4091-8869-A0E8986B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C3D4-11E8-45F4-BB04-2D51F766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2C9955E-6D13-45A8-97D1-11463D0C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0" y="1616320"/>
            <a:ext cx="5333332" cy="40000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9ACA78C-924D-44F4-B7B7-E22AF790F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0" y="161632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0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2</cp:revision>
  <dcterms:created xsi:type="dcterms:W3CDTF">2020-10-07T14:58:00Z</dcterms:created>
  <dcterms:modified xsi:type="dcterms:W3CDTF">2020-10-07T15:56:14Z</dcterms:modified>
</cp:coreProperties>
</file>