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48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BF81-C695-48DF-AA5C-DF1293468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A1EE3-7919-4046-9AA8-9D09C037A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6C15B-B60F-4284-AA33-3875CD40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0E73-79DE-4A09-8BF9-7B88981EC20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4FD8B-173C-446D-A39C-C94218BB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10D16-4256-41C0-81D6-B3E7644B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8AA6-09AD-440C-84CD-906EB8E6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F8C7-1ADE-4D89-A91F-0B64E6CA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B6FFF-E6D5-4B1A-AD37-C6748A21C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C7729-0341-4D03-B3AD-9E445616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0E73-79DE-4A09-8BF9-7B88981EC20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0AF5E-E8A2-44F0-9BEE-D60E9558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455D7-1255-4C58-B4F2-7356614F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8AA6-09AD-440C-84CD-906EB8E6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7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EB124-E872-4228-817C-17A5D0240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C3843-1654-4F90-BA0D-7AEB4E816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3F7A9-2A38-454F-B076-8B05EB75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0E73-79DE-4A09-8BF9-7B88981EC20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41537-132C-46AF-BC3A-6DF21B1C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6475A-DDC1-4A17-9EE2-8D6172FF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8AA6-09AD-440C-84CD-906EB8E6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8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6E3F2-D978-44E9-8898-C3027352E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E655-8EC3-459C-8771-7B31A2219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DC2AF-81A8-486A-BBE7-F6DC02A0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0E73-79DE-4A09-8BF9-7B88981EC20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ECAE7-8EF4-486D-ADC1-C627D8FF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BBB5F-3E05-4C53-AAF8-A33B2D8F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8AA6-09AD-440C-84CD-906EB8E6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8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B98C-8134-44E3-8C0F-6545B7F8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FFA77-0A3D-472A-9BF0-2AA69E9B0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0FECE-7DB6-4F99-BB9F-2FBE9B7C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0E73-79DE-4A09-8BF9-7B88981EC20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085B4-1A54-42FD-A7DF-70D0D780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9B7AC-7812-413C-9CDC-5E14E3F7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8AA6-09AD-440C-84CD-906EB8E6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0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BF84-E557-4468-B96F-D1DE9FE06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A8E77-D411-4D46-B685-685BC6504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A47AE-6350-4536-A2D4-46FE03D6D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FD7-C359-4871-B3EF-B9571F4D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0E73-79DE-4A09-8BF9-7B88981EC20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A9709-ACA3-4661-A231-A374D52F6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1B1CC-1603-461F-B714-D19BF467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8AA6-09AD-440C-84CD-906EB8E6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4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2C1A-B9BA-4AFF-B5E4-2E8C6F538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E886C-8C2F-4CC6-B652-75678C1BA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43BB8-F5B3-48AB-83BE-B234A06AC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16A4F-85ED-46B9-B2D0-905D2C01A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D189C-FB15-422F-9CF6-47EFED6B0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378315-7413-4DD1-8851-A37BDED3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0E73-79DE-4A09-8BF9-7B88981EC20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AD2A2-B08A-4453-B54A-702A5AC2A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9EFFD4-F54F-4D44-9181-D036F400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8AA6-09AD-440C-84CD-906EB8E6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6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5267-2555-48ED-91B4-AA0F5B59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6663C-2310-4BE4-BDC2-CD4E4FD7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0E73-79DE-4A09-8BF9-7B88981EC20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CEAAA-20AD-4278-8755-7B4085C1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580F0-9801-4A45-B19E-5A5BDF6C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8AA6-09AD-440C-84CD-906EB8E6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7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E9AE0-28B5-4894-9AD6-D65390592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0E73-79DE-4A09-8BF9-7B88981EC20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03974B-B8F3-41E7-B63A-FAD6D3C5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B60B4-37E5-4CB2-8A8D-17235CBB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8AA6-09AD-440C-84CD-906EB8E6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4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9504-3BD9-40C1-9FF5-353A48FB9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58DDB-1212-4475-9B93-1528E9D9C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B65C3-772E-4610-BAB5-11E3897CB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0BAC5-9548-498D-A768-1EFF0F67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0E73-79DE-4A09-8BF9-7B88981EC20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4ADAF-EF65-4874-B384-2D7BD643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78790-DA77-45C0-9275-747746D1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8AA6-09AD-440C-84CD-906EB8E6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9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E9BD5-EEE3-4CC8-B60B-62D485C0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BB44E4-21D4-4188-92E7-6095DC325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22437-6C7D-4058-9BD1-EFAB73C01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4D62A-291B-4BFF-A47B-5E9E268D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0E73-79DE-4A09-8BF9-7B88981EC20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44333-CDE5-4D88-9357-B526D0F5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E8198-B55D-4A36-9C0F-678BAD4B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8AA6-09AD-440C-84CD-906EB8E6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4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DF2A77-8E0B-440E-B98D-F785D5B8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B3830-50C9-4D66-9335-271AF4A15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7B828-4DD9-4451-8228-CA9E662C5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10E73-79DE-4A09-8BF9-7B88981EC20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08E1F-6BA0-49B3-BAAF-D9BD16F36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EB688-9CAE-4E9A-B680-66E03849F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68AA6-09AD-440C-84CD-906EB8E6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6.png"/><Relationship Id="rId7" Type="http://schemas.openxmlformats.org/officeDocument/2006/relationships/image" Target="../media/image4.pn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0.png"/><Relationship Id="rId5" Type="http://schemas.openxmlformats.org/officeDocument/2006/relationships/image" Target="../media/image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15301C-0D7E-49F5-A5C3-DE043B4D8E63}"/>
                  </a:ext>
                </a:extLst>
              </p:cNvPr>
              <p:cNvSpPr txBox="1"/>
              <p:nvPr/>
            </p:nvSpPr>
            <p:spPr>
              <a:xfrm>
                <a:off x="7723647" y="2331600"/>
                <a:ext cx="1890870" cy="43826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Rp):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15301C-0D7E-49F5-A5C3-DE043B4D8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647" y="2331600"/>
                <a:ext cx="1890870" cy="438262"/>
              </a:xfrm>
              <a:prstGeom prst="rect">
                <a:avLst/>
              </a:prstGeom>
              <a:blipFill>
                <a:blip r:embed="rId2"/>
                <a:stretch>
                  <a:fillRect l="-2581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E4AC80-5140-4BCD-876E-7065BC316048}"/>
              </a:ext>
            </a:extLst>
          </p:cNvPr>
          <p:cNvCxnSpPr>
            <a:cxnSpLocks/>
          </p:cNvCxnSpPr>
          <p:nvPr/>
        </p:nvCxnSpPr>
        <p:spPr>
          <a:xfrm>
            <a:off x="4057095" y="1262244"/>
            <a:ext cx="5557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4E6CD3F-550F-4D83-AF6F-20DC557E2911}"/>
              </a:ext>
            </a:extLst>
          </p:cNvPr>
          <p:cNvSpPr txBox="1"/>
          <p:nvPr/>
        </p:nvSpPr>
        <p:spPr>
          <a:xfrm>
            <a:off x="4193703" y="865529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AF303-4150-4916-BF4B-75609E9C1746}"/>
              </a:ext>
            </a:extLst>
          </p:cNvPr>
          <p:cNvSpPr txBox="1"/>
          <p:nvPr/>
        </p:nvSpPr>
        <p:spPr>
          <a:xfrm>
            <a:off x="7936143" y="865529"/>
            <a:ext cx="15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Outer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7FDB6D-0D91-4E7F-8781-24F5523BCBA7}"/>
                  </a:ext>
                </a:extLst>
              </p:cNvPr>
              <p:cNvSpPr txBox="1"/>
              <p:nvPr/>
            </p:nvSpPr>
            <p:spPr>
              <a:xfrm>
                <a:off x="4126482" y="1642320"/>
                <a:ext cx="1644792" cy="43826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7FDB6D-0D91-4E7F-8781-24F5523BC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482" y="1642320"/>
                <a:ext cx="1644792" cy="438262"/>
              </a:xfrm>
              <a:prstGeom prst="rect">
                <a:avLst/>
              </a:prstGeom>
              <a:blipFill>
                <a:blip r:embed="rId4"/>
                <a:stretch>
                  <a:fillRect l="-3333" b="-18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3B090D-96ED-4AAA-B158-D6A3E045782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771274" y="1861451"/>
            <a:ext cx="1952373" cy="470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3A9A60-2F0E-4A94-A6E9-94E904F2DF3F}"/>
                  </a:ext>
                </a:extLst>
              </p:cNvPr>
              <p:cNvSpPr txBox="1"/>
              <p:nvPr/>
            </p:nvSpPr>
            <p:spPr>
              <a:xfrm>
                <a:off x="4126482" y="2373660"/>
                <a:ext cx="1644792" cy="43826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Rp):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3A9A60-2F0E-4A94-A6E9-94E904F2D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482" y="2373660"/>
                <a:ext cx="1644792" cy="438262"/>
              </a:xfrm>
              <a:prstGeom prst="rect">
                <a:avLst/>
              </a:prstGeom>
              <a:blipFill>
                <a:blip r:embed="rId5"/>
                <a:stretch>
                  <a:fillRect l="-3333" b="-18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8FFC0A-4702-411E-997F-FBD047A9969D}"/>
                  </a:ext>
                </a:extLst>
              </p:cNvPr>
              <p:cNvSpPr txBox="1"/>
              <p:nvPr/>
            </p:nvSpPr>
            <p:spPr>
              <a:xfrm>
                <a:off x="4126482" y="4407984"/>
                <a:ext cx="1644792" cy="4385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Rp):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8FFC0A-4702-411E-997F-FBD047A99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482" y="4407984"/>
                <a:ext cx="1644792" cy="438518"/>
              </a:xfrm>
              <a:prstGeom prst="rect">
                <a:avLst/>
              </a:prstGeom>
              <a:blipFill>
                <a:blip r:embed="rId6"/>
                <a:stretch>
                  <a:fillRect l="-3333" b="-18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EBB9DC-642B-499C-ADE6-CF946D5F4B3F}"/>
                  </a:ext>
                </a:extLst>
              </p:cNvPr>
              <p:cNvSpPr txBox="1"/>
              <p:nvPr/>
            </p:nvSpPr>
            <p:spPr>
              <a:xfrm>
                <a:off x="4126482" y="3450924"/>
                <a:ext cx="1644792" cy="4385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EBB9DC-642B-499C-ADE6-CF946D5F4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482" y="3450924"/>
                <a:ext cx="1644792" cy="438518"/>
              </a:xfrm>
              <a:prstGeom prst="rect">
                <a:avLst/>
              </a:prstGeom>
              <a:blipFill>
                <a:blip r:embed="rId7"/>
                <a:stretch>
                  <a:fillRect l="-2941" b="-16216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97B6EF-630C-4240-A3A8-80D3DC5E43CB}"/>
                  </a:ext>
                </a:extLst>
              </p:cNvPr>
              <p:cNvSpPr txBox="1"/>
              <p:nvPr/>
            </p:nvSpPr>
            <p:spPr>
              <a:xfrm>
                <a:off x="7749930" y="5065505"/>
                <a:ext cx="1878976" cy="48481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f>
                          <m:fPr>
                            <m:type m:val="skw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97B6EF-630C-4240-A3A8-80D3DC5E4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930" y="5065505"/>
                <a:ext cx="1878976" cy="484813"/>
              </a:xfrm>
              <a:prstGeom prst="rect">
                <a:avLst/>
              </a:prstGeom>
              <a:blipFill>
                <a:blip r:embed="rId8"/>
                <a:stretch>
                  <a:fillRect l="-2589" t="-59494" r="-12945" b="-63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D024CE-00D6-4FAA-BBF1-ED029F6B4F19}"/>
                  </a:ext>
                </a:extLst>
              </p:cNvPr>
              <p:cNvSpPr txBox="1"/>
              <p:nvPr/>
            </p:nvSpPr>
            <p:spPr>
              <a:xfrm>
                <a:off x="5928877" y="1830226"/>
                <a:ext cx="1477136" cy="4840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D024CE-00D6-4FAA-BBF1-ED029F6B4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877" y="1830226"/>
                <a:ext cx="1477136" cy="484043"/>
              </a:xfrm>
              <a:prstGeom prst="rect">
                <a:avLst/>
              </a:prstGeom>
              <a:blipFill>
                <a:blip r:embed="rId9"/>
                <a:stretch>
                  <a:fillRect l="-204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72184A7F-86C1-475D-9108-7311703B368B}"/>
              </a:ext>
            </a:extLst>
          </p:cNvPr>
          <p:cNvSpPr/>
          <p:nvPr/>
        </p:nvSpPr>
        <p:spPr>
          <a:xfrm>
            <a:off x="4057095" y="3105001"/>
            <a:ext cx="5557422" cy="456528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20B616-FA62-4D31-A498-D46A92B8096E}"/>
              </a:ext>
            </a:extLst>
          </p:cNvPr>
          <p:cNvSpPr txBox="1"/>
          <p:nvPr/>
        </p:nvSpPr>
        <p:spPr>
          <a:xfrm>
            <a:off x="8581785" y="3146963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used in 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9D5231-1C60-4A6D-8550-F4A15D36741D}"/>
                  </a:ext>
                </a:extLst>
              </p:cNvPr>
              <p:cNvSpPr txBox="1"/>
              <p:nvPr/>
            </p:nvSpPr>
            <p:spPr>
              <a:xfrm>
                <a:off x="6260360" y="816301"/>
                <a:ext cx="1150892" cy="590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400" b="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9D5231-1C60-4A6D-8550-F4A15D367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360" y="816301"/>
                <a:ext cx="1150892" cy="5900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4E35DD-E890-4624-8791-57F9E99DFAE9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5771274" y="2550731"/>
            <a:ext cx="1952373" cy="42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DC87AA-45F3-445F-90CF-3C2A1B130B58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771274" y="2810763"/>
            <a:ext cx="1952373" cy="1816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DC9F0F-A97B-4830-A1E5-6DD61E386E04}"/>
                  </a:ext>
                </a:extLst>
              </p:cNvPr>
              <p:cNvSpPr txBox="1"/>
              <p:nvPr/>
            </p:nvSpPr>
            <p:spPr>
              <a:xfrm>
                <a:off x="6196539" y="3169654"/>
                <a:ext cx="1956177" cy="5583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DC9F0F-A97B-4830-A1E5-6DD61E386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539" y="3169654"/>
                <a:ext cx="1956177" cy="5583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110C0D0-05BB-4672-AE31-B468C62A8345}"/>
                  </a:ext>
                </a:extLst>
              </p:cNvPr>
              <p:cNvSpPr txBox="1"/>
              <p:nvPr/>
            </p:nvSpPr>
            <p:spPr>
              <a:xfrm>
                <a:off x="5969752" y="2471301"/>
                <a:ext cx="1494320" cy="2474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110C0D0-05BB-4672-AE31-B468C62A8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752" y="2471301"/>
                <a:ext cx="1494320" cy="247440"/>
              </a:xfrm>
              <a:prstGeom prst="rect">
                <a:avLst/>
              </a:prstGeom>
              <a:blipFill>
                <a:blip r:embed="rId12"/>
                <a:stretch>
                  <a:fillRect l="-2024" b="-1395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D2E078-0BA2-4CBB-AD03-3543F1F9F901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771274" y="3670183"/>
            <a:ext cx="1978656" cy="1395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1F5E72-ADF2-48EB-B97A-F7BB90A626AC}"/>
                  </a:ext>
                </a:extLst>
              </p:cNvPr>
              <p:cNvSpPr txBox="1"/>
              <p:nvPr/>
            </p:nvSpPr>
            <p:spPr>
              <a:xfrm>
                <a:off x="6156921" y="4328796"/>
                <a:ext cx="1794402" cy="5408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3/2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1F5E72-ADF2-48EB-B97A-F7BB90A62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921" y="4328796"/>
                <a:ext cx="1794402" cy="5408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543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69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Christensen</dc:creator>
  <cp:lastModifiedBy>Samuel Christensen</cp:lastModifiedBy>
  <cp:revision>3</cp:revision>
  <dcterms:created xsi:type="dcterms:W3CDTF">2020-09-28T19:19:35Z</dcterms:created>
  <dcterms:modified xsi:type="dcterms:W3CDTF">2020-11-20T03:07:46Z</dcterms:modified>
</cp:coreProperties>
</file>