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1F91-2D97-4784-9F77-FD21DACD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FBD82-BEE4-41A0-9722-246C142E3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ADA1-BCDB-4A81-AA50-0AD6C936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E8C11-25F6-41B9-81E2-BFF20DC0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9172-F0F0-4247-9A69-3E856469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843D-7347-4A95-9D7A-30D95B39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7DB6-F16F-4F3E-B6E0-F3246D57C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C66A-40A1-4B4A-80AB-88E4F9B6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B975-F8B6-489C-A4E2-16C7D88B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2EB0-A6DA-47B6-B4CC-D6E9E07B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CBB5E-CCCB-4CC0-B31A-82986B21C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77AEA-F41B-4ADC-A013-F13E0F4FE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53282-15A3-471A-81F7-691B8E22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EFCE-6DA3-4BB0-98D6-A682E524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9A65-B451-4A8C-8F70-C36FF0E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4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9160-A34F-4A91-957E-7757D554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2FFE-8146-4C90-9858-4162DB92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6691-39C9-47ED-B6EF-C0982050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C9F7-61DE-44CB-85AD-D9F6A4EF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5AB97-6C17-4F53-BD4C-B607C24A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0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0DE1-1702-4077-AA54-20D76BE9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254F7-0C8E-47F8-8F75-9F71DCEB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4F21-30D7-42F6-949B-3B6A0DD4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CBFF0-5537-4AEE-8486-0948B95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85DAA-5AAD-449D-A29D-3058E2D6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7F51-0201-49C9-857D-DA450C17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E9A9-696F-466E-8B0F-B55219AA3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5E94F-61BF-431D-8641-FFB3A0CB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7681-CED0-4CB0-A28A-B3DD8A5B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522FE-0033-4F5A-BD28-B835B6E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6324F-8EDD-419F-8BF4-E8D2D119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6201-960E-46C7-82F0-8CF65AF1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2D55-E2FD-4600-A5D7-DD49A236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F49A7-7AE0-4809-84F3-E57D25DE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21587-F412-44B8-AD4B-A86261489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15B31-5D8A-4032-9C67-15CA2F076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929EC-B884-4645-8053-15D548B1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068E5-48F6-4346-9496-7EF12EFA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4C93F-583C-49A9-968D-D4B7D11E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7D3A-3427-4556-A457-E1553D22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157A9-240C-4103-AB2F-1196066C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5FF9C-7B36-42BE-82E0-70B79A17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2B678-8462-4AB7-AB07-0058CC1C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8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E8793-0822-4A23-8608-E80FF765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E9464-70DC-4DEA-A1FA-2146C04C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B2ABE-69D9-4DE1-BAF7-34B74AD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80BE-B69E-4A18-BC36-C61D9C57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C5CD-27C2-4698-AD59-D416E2D1D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F1280-2D37-40C1-8987-670E1D49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1BDE8-6921-4B54-BEEB-CCEF1DD5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7455-06A0-4312-94A2-43388B3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47657-74E0-432D-BA13-D6E4F261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9CC-FE8E-44B0-98A1-F126ADCE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8007E-7FB7-4C21-B7CA-EC4EDE1C0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E9B59-165C-4E65-865F-5BB6133BF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23E9-2D93-43EA-8B1A-C7B816D6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3400-BFD8-49AA-8267-F57389D3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14E0-CEEA-42A7-BC17-0722DEC6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7635F-93F0-47DA-8113-1402E32E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4CDB7-764F-43F0-9165-C0F96345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C293-85FC-49F5-98A4-162023368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7EBD-3CEF-4783-AA3E-CCA6937EA7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2523-6DB3-493D-A419-D228A5FF8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21E9-808E-499F-9DE5-95BEF9C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1A0A-18C0-4D27-962C-04C2D0F6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F23CFC-79FF-4252-B5CB-0B569990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36" y="790721"/>
            <a:ext cx="2457796" cy="1842645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9FE874E-37F1-4179-AFC3-A95B43DAA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36" y="2523967"/>
            <a:ext cx="2457796" cy="1842645"/>
          </a:xfrm>
          <a:prstGeom prst="rect">
            <a:avLst/>
          </a:prstGeom>
        </p:spPr>
      </p:pic>
      <p:pic>
        <p:nvPicPr>
          <p:cNvPr id="21" name="Picture 2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4A4D1BE-916D-4BEA-97F2-620614CF6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36" y="4176188"/>
            <a:ext cx="2457796" cy="184264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5C5EE66-2E6C-4739-A019-838A17C07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77" y="839167"/>
            <a:ext cx="2457796" cy="1842645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1A9A043-3EB2-46C2-9E6B-5B9488490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77" y="2507677"/>
            <a:ext cx="2457796" cy="1842645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83626F5-C1CD-4B7A-920D-2D4F3D888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77" y="4176188"/>
            <a:ext cx="2457796" cy="184264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AFD1F72-3D6C-4C71-996F-F27AE6A4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32" y="2520163"/>
            <a:ext cx="2457796" cy="184264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8C9890A-672B-4D3F-91F2-33267703EF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27" y="4176188"/>
            <a:ext cx="2457796" cy="1842645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06AE7BD2-DEB3-40FB-BD78-6AAECC513C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27" y="790721"/>
            <a:ext cx="2457796" cy="18426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D3DA3A-9C9F-452A-995E-0D7F5BCC30A0}"/>
              </a:ext>
            </a:extLst>
          </p:cNvPr>
          <p:cNvSpPr txBox="1"/>
          <p:nvPr/>
        </p:nvSpPr>
        <p:spPr>
          <a:xfrm>
            <a:off x="2547855" y="1498879"/>
            <a:ext cx="99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5FCB7C-D772-45CE-88DF-A25DCAFE67D3}"/>
              </a:ext>
            </a:extLst>
          </p:cNvPr>
          <p:cNvSpPr txBox="1"/>
          <p:nvPr/>
        </p:nvSpPr>
        <p:spPr>
          <a:xfrm>
            <a:off x="2547855" y="3167389"/>
            <a:ext cx="99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DB3F5-D439-4A96-B351-D58B7492F812}"/>
              </a:ext>
            </a:extLst>
          </p:cNvPr>
          <p:cNvSpPr txBox="1"/>
          <p:nvPr/>
        </p:nvSpPr>
        <p:spPr>
          <a:xfrm>
            <a:off x="2547855" y="4860872"/>
            <a:ext cx="99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D0BB9B-B8E4-43D8-9BA0-CD0DB215C076}"/>
              </a:ext>
            </a:extLst>
          </p:cNvPr>
          <p:cNvSpPr txBox="1"/>
          <p:nvPr/>
        </p:nvSpPr>
        <p:spPr>
          <a:xfrm>
            <a:off x="3758437" y="373072"/>
            <a:ext cx="103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EEA2E7-3A60-41B2-8ECA-2108CAA9CAD4}"/>
              </a:ext>
            </a:extLst>
          </p:cNvPr>
          <p:cNvSpPr txBox="1"/>
          <p:nvPr/>
        </p:nvSpPr>
        <p:spPr>
          <a:xfrm>
            <a:off x="5587191" y="348461"/>
            <a:ext cx="94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D7AAFC-E425-43C2-97BF-8C5D130311FF}"/>
              </a:ext>
            </a:extLst>
          </p:cNvPr>
          <p:cNvSpPr txBox="1"/>
          <p:nvPr/>
        </p:nvSpPr>
        <p:spPr>
          <a:xfrm>
            <a:off x="7593169" y="348526"/>
            <a:ext cx="94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</p:spTree>
    <p:extLst>
      <p:ext uri="{BB962C8B-B14F-4D97-AF65-F5344CB8AC3E}">
        <p14:creationId xmlns:p14="http://schemas.microsoft.com/office/powerpoint/2010/main" val="291704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2</cp:revision>
  <dcterms:created xsi:type="dcterms:W3CDTF">2020-09-28T01:41:46Z</dcterms:created>
  <dcterms:modified xsi:type="dcterms:W3CDTF">2020-09-28T07:18:45Z</dcterms:modified>
</cp:coreProperties>
</file>