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A311-4BB2-DC76-3781-AC87A0D92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C45E0-F77B-8858-95AD-CA2B2A5FD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B673-AE3A-17A8-8B67-DE10F30C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9C24-1F91-B9A7-910C-AB117926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B447-D8AD-E323-29B7-38BD3D80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6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8D90-3A56-6A0F-0571-EAA2281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929F4-9304-B330-11FC-4B6B42D7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F5CF-CCF4-EF34-66DF-F951E285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E9ABE-7BCB-182E-EE6D-CFEDBD41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1A2B-5DD7-3114-DBD4-F297E786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EFF6D-E652-C55B-F72F-69CD8DA69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80DAE-1B57-E8E2-C7A3-815617063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0B5D-9586-35C5-FEAA-07E50B30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EB2C-31AE-E004-EB2A-FD2BD4CE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DBD6-5148-CAFC-7DB0-458CB98D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DA58-C2A6-1E1D-A4FB-6C4CDB2A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9CAB-D347-9110-A971-3890912E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FC73-2A88-B9C0-2B63-84E0AC22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4DF8-DF87-D732-80C4-2FCE0D9D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1561-62AE-2988-9F7C-74F39448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9483-67C1-FB8D-EB9E-D272F5DB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23E42-C66A-179E-57B9-DDF181C7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AC28D-6781-0421-7929-BB74995F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6367-8F99-83E1-0A74-BA4A1E8F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9D35-BBD2-175B-E2FD-62D7F92F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E127-83B6-56C4-82F1-44201C78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770B-65B2-6EE6-51F9-01AE9ED40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9CFF-F93E-0700-B7F2-2F8666592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5A5A6-1C1B-4620-23B9-170A5B64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89C5-BA6B-98FB-FC4A-ED921B00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C516-BE6D-7159-6CF7-04607031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0D4-C489-DDBC-4268-8D32FD80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51B87-E086-3DC4-3D5A-7885086E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2E4C2-6B45-9A52-685F-CE23A6364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406BB-A15D-7E95-D9EE-05F3A56B0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D9AA8-8BF7-2D7E-02E3-996ECA817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45141-ED48-67DA-21BC-3A75D1ED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FA59C-42B4-DE71-AED3-0E208D8F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13945-FC73-21CB-6A8D-C41E274E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8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F958-C0BA-9EAC-1529-25454670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0F84B-72AF-8383-2DEC-2C8E45B4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1D5B4-BC48-0BBF-42BE-82325444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818BC-3015-B5FE-C04A-477AFAD8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5CC05-3059-0E93-E1E7-B088E51A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7AD0B-1080-179F-2895-F1FCB7B6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CCD24-E56A-ECB4-D1BD-76F112B5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7E44-9A52-403F-3408-7BFE5070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3EAB-F338-6709-08E2-2074A002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31235-D537-868B-5AB8-675C27F8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3D69-34E3-F0A5-D021-65DB221A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448B5-C0C4-C481-C2A1-CFA49C63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BEC8-5BB8-4F6E-613A-F99DEC07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0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6194-ADD5-33E7-D471-D0ADD0DC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23461-59BF-39A0-ECAB-D32C78291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DA7AE-A437-A282-2E0C-FA81E79D7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03DDE-4E8F-2E8F-6ECB-48D8F4A9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5AE8E-CAB0-8143-26C1-6EDD6AA5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C655E-5516-59A7-6FE1-FF8DA3A3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472DB-4BEF-0310-ED04-96078138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1333C-B74C-C6A3-29C3-C76DF0C2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2E22-C7F2-B033-1259-4A225734A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B23F-B301-4209-9225-B622CA63891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F19B-EF36-D4C0-99BA-9A8D46C2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4560-2848-B2EC-5910-6D65EC13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667DD9-068E-71F1-902C-DBD2CDC8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5" y="3832171"/>
            <a:ext cx="3097768" cy="237356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C1610A1-54A1-882A-BA57-18B48A9F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85" y="3832171"/>
            <a:ext cx="3097768" cy="237356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44968D7-4A22-9DF0-2A02-8D6B83098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33" y="4131719"/>
            <a:ext cx="3394987" cy="2130763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76633348-097D-101A-15F9-4CBC53CB0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539" y="4141050"/>
            <a:ext cx="3394987" cy="213076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EB22DFC-202B-AF44-51AD-21BC54CDE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48" y="0"/>
            <a:ext cx="5557592" cy="3125755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C0E3A97-6423-B233-67CA-74B578242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5" y="451196"/>
            <a:ext cx="5649667" cy="317754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818121-CB8D-79D2-799F-AF8C61E64AA4}"/>
              </a:ext>
            </a:extLst>
          </p:cNvPr>
          <p:cNvSpPr/>
          <p:nvPr/>
        </p:nvSpPr>
        <p:spPr>
          <a:xfrm>
            <a:off x="2085975" y="4024313"/>
            <a:ext cx="947870" cy="2074753"/>
          </a:xfrm>
          <a:custGeom>
            <a:avLst/>
            <a:gdLst>
              <a:gd name="connsiteX0" fmla="*/ 0 w 947870"/>
              <a:gd name="connsiteY0" fmla="*/ 0 h 2074753"/>
              <a:gd name="connsiteX1" fmla="*/ 342900 w 947870"/>
              <a:gd name="connsiteY1" fmla="*/ 204787 h 2074753"/>
              <a:gd name="connsiteX2" fmla="*/ 604838 w 947870"/>
              <a:gd name="connsiteY2" fmla="*/ 414337 h 2074753"/>
              <a:gd name="connsiteX3" fmla="*/ 790575 w 947870"/>
              <a:gd name="connsiteY3" fmla="*/ 619125 h 2074753"/>
              <a:gd name="connsiteX4" fmla="*/ 900113 w 947870"/>
              <a:gd name="connsiteY4" fmla="*/ 828675 h 2074753"/>
              <a:gd name="connsiteX5" fmla="*/ 947738 w 947870"/>
              <a:gd name="connsiteY5" fmla="*/ 1038225 h 2074753"/>
              <a:gd name="connsiteX6" fmla="*/ 909638 w 947870"/>
              <a:gd name="connsiteY6" fmla="*/ 1247775 h 2074753"/>
              <a:gd name="connsiteX7" fmla="*/ 785813 w 947870"/>
              <a:gd name="connsiteY7" fmla="*/ 1452562 h 2074753"/>
              <a:gd name="connsiteX8" fmla="*/ 614363 w 947870"/>
              <a:gd name="connsiteY8" fmla="*/ 1657350 h 2074753"/>
              <a:gd name="connsiteX9" fmla="*/ 347663 w 947870"/>
              <a:gd name="connsiteY9" fmla="*/ 1862137 h 2074753"/>
              <a:gd name="connsiteX10" fmla="*/ 19050 w 947870"/>
              <a:gd name="connsiteY10" fmla="*/ 2071687 h 207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70" h="2074753">
                <a:moveTo>
                  <a:pt x="0" y="0"/>
                </a:moveTo>
                <a:cubicBezTo>
                  <a:pt x="121047" y="67865"/>
                  <a:pt x="242094" y="135731"/>
                  <a:pt x="342900" y="204787"/>
                </a:cubicBezTo>
                <a:cubicBezTo>
                  <a:pt x="443706" y="273843"/>
                  <a:pt x="530226" y="345281"/>
                  <a:pt x="604838" y="414337"/>
                </a:cubicBezTo>
                <a:cubicBezTo>
                  <a:pt x="679450" y="483393"/>
                  <a:pt x="741363" y="550069"/>
                  <a:pt x="790575" y="619125"/>
                </a:cubicBezTo>
                <a:cubicBezTo>
                  <a:pt x="839787" y="688181"/>
                  <a:pt x="873919" y="758825"/>
                  <a:pt x="900113" y="828675"/>
                </a:cubicBezTo>
                <a:cubicBezTo>
                  <a:pt x="926307" y="898525"/>
                  <a:pt x="946151" y="968375"/>
                  <a:pt x="947738" y="1038225"/>
                </a:cubicBezTo>
                <a:cubicBezTo>
                  <a:pt x="949326" y="1108075"/>
                  <a:pt x="936626" y="1178719"/>
                  <a:pt x="909638" y="1247775"/>
                </a:cubicBezTo>
                <a:cubicBezTo>
                  <a:pt x="882650" y="1316831"/>
                  <a:pt x="835026" y="1384300"/>
                  <a:pt x="785813" y="1452562"/>
                </a:cubicBezTo>
                <a:cubicBezTo>
                  <a:pt x="736601" y="1520825"/>
                  <a:pt x="687388" y="1589088"/>
                  <a:pt x="614363" y="1657350"/>
                </a:cubicBezTo>
                <a:cubicBezTo>
                  <a:pt x="541338" y="1725612"/>
                  <a:pt x="446882" y="1793081"/>
                  <a:pt x="347663" y="1862137"/>
                </a:cubicBezTo>
                <a:cubicBezTo>
                  <a:pt x="248444" y="1931193"/>
                  <a:pt x="86519" y="2099468"/>
                  <a:pt x="19050" y="20716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27ECC3-7539-D762-836D-BC807C8ED1EA}"/>
              </a:ext>
            </a:extLst>
          </p:cNvPr>
          <p:cNvSpPr/>
          <p:nvPr/>
        </p:nvSpPr>
        <p:spPr>
          <a:xfrm>
            <a:off x="4843463" y="4024313"/>
            <a:ext cx="885825" cy="623887"/>
          </a:xfrm>
          <a:custGeom>
            <a:avLst/>
            <a:gdLst>
              <a:gd name="connsiteX0" fmla="*/ 0 w 885825"/>
              <a:gd name="connsiteY0" fmla="*/ 0 h 623887"/>
              <a:gd name="connsiteX1" fmla="*/ 347662 w 885825"/>
              <a:gd name="connsiteY1" fmla="*/ 214312 h 623887"/>
              <a:gd name="connsiteX2" fmla="*/ 609600 w 885825"/>
              <a:gd name="connsiteY2" fmla="*/ 414337 h 623887"/>
              <a:gd name="connsiteX3" fmla="*/ 885825 w 885825"/>
              <a:gd name="connsiteY3" fmla="*/ 623887 h 62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23887">
                <a:moveTo>
                  <a:pt x="0" y="0"/>
                </a:moveTo>
                <a:cubicBezTo>
                  <a:pt x="123031" y="72628"/>
                  <a:pt x="246062" y="145256"/>
                  <a:pt x="347662" y="214312"/>
                </a:cubicBezTo>
                <a:cubicBezTo>
                  <a:pt x="449262" y="283368"/>
                  <a:pt x="609600" y="414337"/>
                  <a:pt x="609600" y="414337"/>
                </a:cubicBezTo>
                <a:cubicBezTo>
                  <a:pt x="699294" y="482600"/>
                  <a:pt x="838994" y="552450"/>
                  <a:pt x="885825" y="6238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B16BE9-F1EA-7E95-7D2E-AB62C0777B00}"/>
              </a:ext>
            </a:extLst>
          </p:cNvPr>
          <p:cNvCxnSpPr>
            <a:cxnSpLocks/>
          </p:cNvCxnSpPr>
          <p:nvPr/>
        </p:nvCxnSpPr>
        <p:spPr>
          <a:xfrm>
            <a:off x="5729288" y="4648200"/>
            <a:ext cx="0" cy="828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AFE033B-39C1-00EB-30D8-31124C893812}"/>
              </a:ext>
            </a:extLst>
          </p:cNvPr>
          <p:cNvSpPr/>
          <p:nvPr/>
        </p:nvSpPr>
        <p:spPr>
          <a:xfrm rot="6660614">
            <a:off x="4832007" y="5484028"/>
            <a:ext cx="885825" cy="623887"/>
          </a:xfrm>
          <a:custGeom>
            <a:avLst/>
            <a:gdLst>
              <a:gd name="connsiteX0" fmla="*/ 0 w 885825"/>
              <a:gd name="connsiteY0" fmla="*/ 0 h 623887"/>
              <a:gd name="connsiteX1" fmla="*/ 347662 w 885825"/>
              <a:gd name="connsiteY1" fmla="*/ 214312 h 623887"/>
              <a:gd name="connsiteX2" fmla="*/ 609600 w 885825"/>
              <a:gd name="connsiteY2" fmla="*/ 414337 h 623887"/>
              <a:gd name="connsiteX3" fmla="*/ 885825 w 885825"/>
              <a:gd name="connsiteY3" fmla="*/ 623887 h 62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23887">
                <a:moveTo>
                  <a:pt x="0" y="0"/>
                </a:moveTo>
                <a:cubicBezTo>
                  <a:pt x="123031" y="72628"/>
                  <a:pt x="246062" y="145256"/>
                  <a:pt x="347662" y="214312"/>
                </a:cubicBezTo>
                <a:cubicBezTo>
                  <a:pt x="449262" y="283368"/>
                  <a:pt x="609600" y="414337"/>
                  <a:pt x="609600" y="414337"/>
                </a:cubicBezTo>
                <a:cubicBezTo>
                  <a:pt x="699294" y="482600"/>
                  <a:pt x="838994" y="552450"/>
                  <a:pt x="885825" y="6238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D89AF2D-3B91-D290-8849-A751BF88CD09}"/>
              </a:ext>
            </a:extLst>
          </p:cNvPr>
          <p:cNvSpPr/>
          <p:nvPr/>
        </p:nvSpPr>
        <p:spPr>
          <a:xfrm>
            <a:off x="7572375" y="4138613"/>
            <a:ext cx="868149" cy="2147887"/>
          </a:xfrm>
          <a:custGeom>
            <a:avLst/>
            <a:gdLst>
              <a:gd name="connsiteX0" fmla="*/ 866775 w 868149"/>
              <a:gd name="connsiteY0" fmla="*/ 0 h 2147887"/>
              <a:gd name="connsiteX1" fmla="*/ 866775 w 868149"/>
              <a:gd name="connsiteY1" fmla="*/ 123825 h 2147887"/>
              <a:gd name="connsiteX2" fmla="*/ 852488 w 868149"/>
              <a:gd name="connsiteY2" fmla="*/ 266700 h 2147887"/>
              <a:gd name="connsiteX3" fmla="*/ 828675 w 868149"/>
              <a:gd name="connsiteY3" fmla="*/ 381000 h 2147887"/>
              <a:gd name="connsiteX4" fmla="*/ 785813 w 868149"/>
              <a:gd name="connsiteY4" fmla="*/ 509587 h 2147887"/>
              <a:gd name="connsiteX5" fmla="*/ 733425 w 868149"/>
              <a:gd name="connsiteY5" fmla="*/ 633412 h 2147887"/>
              <a:gd name="connsiteX6" fmla="*/ 690563 w 868149"/>
              <a:gd name="connsiteY6" fmla="*/ 742950 h 2147887"/>
              <a:gd name="connsiteX7" fmla="*/ 628650 w 868149"/>
              <a:gd name="connsiteY7" fmla="*/ 866775 h 2147887"/>
              <a:gd name="connsiteX8" fmla="*/ 566738 w 868149"/>
              <a:gd name="connsiteY8" fmla="*/ 990600 h 2147887"/>
              <a:gd name="connsiteX9" fmla="*/ 504825 w 868149"/>
              <a:gd name="connsiteY9" fmla="*/ 1100137 h 2147887"/>
              <a:gd name="connsiteX10" fmla="*/ 419100 w 868149"/>
              <a:gd name="connsiteY10" fmla="*/ 1228725 h 2147887"/>
              <a:gd name="connsiteX11" fmla="*/ 361950 w 868149"/>
              <a:gd name="connsiteY11" fmla="*/ 1333500 h 2147887"/>
              <a:gd name="connsiteX12" fmla="*/ 309563 w 868149"/>
              <a:gd name="connsiteY12" fmla="*/ 1457325 h 2147887"/>
              <a:gd name="connsiteX13" fmla="*/ 261938 w 868149"/>
              <a:gd name="connsiteY13" fmla="*/ 1566862 h 2147887"/>
              <a:gd name="connsiteX14" fmla="*/ 200025 w 868149"/>
              <a:gd name="connsiteY14" fmla="*/ 1681162 h 2147887"/>
              <a:gd name="connsiteX15" fmla="*/ 147638 w 868149"/>
              <a:gd name="connsiteY15" fmla="*/ 1800225 h 2147887"/>
              <a:gd name="connsiteX16" fmla="*/ 100013 w 868149"/>
              <a:gd name="connsiteY16" fmla="*/ 1905000 h 2147887"/>
              <a:gd name="connsiteX17" fmla="*/ 47625 w 868149"/>
              <a:gd name="connsiteY17" fmla="*/ 2028825 h 2147887"/>
              <a:gd name="connsiteX18" fmla="*/ 0 w 868149"/>
              <a:gd name="connsiteY18" fmla="*/ 2147887 h 21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149" h="2147887">
                <a:moveTo>
                  <a:pt x="866775" y="0"/>
                </a:moveTo>
                <a:cubicBezTo>
                  <a:pt x="867965" y="39687"/>
                  <a:pt x="869156" y="79375"/>
                  <a:pt x="866775" y="123825"/>
                </a:cubicBezTo>
                <a:cubicBezTo>
                  <a:pt x="864394" y="168275"/>
                  <a:pt x="858838" y="223838"/>
                  <a:pt x="852488" y="266700"/>
                </a:cubicBezTo>
                <a:cubicBezTo>
                  <a:pt x="846138" y="309562"/>
                  <a:pt x="839787" y="340519"/>
                  <a:pt x="828675" y="381000"/>
                </a:cubicBezTo>
                <a:cubicBezTo>
                  <a:pt x="817563" y="421481"/>
                  <a:pt x="801688" y="467518"/>
                  <a:pt x="785813" y="509587"/>
                </a:cubicBezTo>
                <a:cubicBezTo>
                  <a:pt x="769938" y="551656"/>
                  <a:pt x="749300" y="594518"/>
                  <a:pt x="733425" y="633412"/>
                </a:cubicBezTo>
                <a:cubicBezTo>
                  <a:pt x="717550" y="672306"/>
                  <a:pt x="708025" y="704056"/>
                  <a:pt x="690563" y="742950"/>
                </a:cubicBezTo>
                <a:cubicBezTo>
                  <a:pt x="673101" y="781844"/>
                  <a:pt x="649287" y="825500"/>
                  <a:pt x="628650" y="866775"/>
                </a:cubicBezTo>
                <a:cubicBezTo>
                  <a:pt x="608012" y="908050"/>
                  <a:pt x="587375" y="951706"/>
                  <a:pt x="566738" y="990600"/>
                </a:cubicBezTo>
                <a:cubicBezTo>
                  <a:pt x="546101" y="1029494"/>
                  <a:pt x="529431" y="1060450"/>
                  <a:pt x="504825" y="1100137"/>
                </a:cubicBezTo>
                <a:cubicBezTo>
                  <a:pt x="480219" y="1139824"/>
                  <a:pt x="442912" y="1189831"/>
                  <a:pt x="419100" y="1228725"/>
                </a:cubicBezTo>
                <a:cubicBezTo>
                  <a:pt x="395287" y="1267619"/>
                  <a:pt x="380206" y="1295400"/>
                  <a:pt x="361950" y="1333500"/>
                </a:cubicBezTo>
                <a:cubicBezTo>
                  <a:pt x="343694" y="1371600"/>
                  <a:pt x="326232" y="1418431"/>
                  <a:pt x="309563" y="1457325"/>
                </a:cubicBezTo>
                <a:cubicBezTo>
                  <a:pt x="292894" y="1496219"/>
                  <a:pt x="280194" y="1529556"/>
                  <a:pt x="261938" y="1566862"/>
                </a:cubicBezTo>
                <a:cubicBezTo>
                  <a:pt x="243682" y="1604168"/>
                  <a:pt x="219075" y="1642268"/>
                  <a:pt x="200025" y="1681162"/>
                </a:cubicBezTo>
                <a:cubicBezTo>
                  <a:pt x="180975" y="1720056"/>
                  <a:pt x="164307" y="1762919"/>
                  <a:pt x="147638" y="1800225"/>
                </a:cubicBezTo>
                <a:cubicBezTo>
                  <a:pt x="130969" y="1837531"/>
                  <a:pt x="116682" y="1866900"/>
                  <a:pt x="100013" y="1905000"/>
                </a:cubicBezTo>
                <a:cubicBezTo>
                  <a:pt x="83344" y="1943100"/>
                  <a:pt x="64294" y="1988344"/>
                  <a:pt x="47625" y="2028825"/>
                </a:cubicBezTo>
                <a:cubicBezTo>
                  <a:pt x="30956" y="2069306"/>
                  <a:pt x="15478" y="2108596"/>
                  <a:pt x="0" y="21478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A7493F-48E0-7558-FEAF-83CF051AC6B2}"/>
              </a:ext>
            </a:extLst>
          </p:cNvPr>
          <p:cNvSpPr/>
          <p:nvPr/>
        </p:nvSpPr>
        <p:spPr>
          <a:xfrm>
            <a:off x="10887075" y="4152900"/>
            <a:ext cx="200025" cy="600075"/>
          </a:xfrm>
          <a:custGeom>
            <a:avLst/>
            <a:gdLst>
              <a:gd name="connsiteX0" fmla="*/ 200025 w 200025"/>
              <a:gd name="connsiteY0" fmla="*/ 0 h 600075"/>
              <a:gd name="connsiteX1" fmla="*/ 176213 w 200025"/>
              <a:gd name="connsiteY1" fmla="*/ 142875 h 600075"/>
              <a:gd name="connsiteX2" fmla="*/ 152400 w 200025"/>
              <a:gd name="connsiteY2" fmla="*/ 295275 h 600075"/>
              <a:gd name="connsiteX3" fmla="*/ 76200 w 200025"/>
              <a:gd name="connsiteY3" fmla="*/ 428625 h 600075"/>
              <a:gd name="connsiteX4" fmla="*/ 0 w 200025"/>
              <a:gd name="connsiteY4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600075">
                <a:moveTo>
                  <a:pt x="200025" y="0"/>
                </a:moveTo>
                <a:cubicBezTo>
                  <a:pt x="192087" y="46831"/>
                  <a:pt x="184150" y="93663"/>
                  <a:pt x="176213" y="142875"/>
                </a:cubicBezTo>
                <a:cubicBezTo>
                  <a:pt x="168276" y="192087"/>
                  <a:pt x="169069" y="247650"/>
                  <a:pt x="152400" y="295275"/>
                </a:cubicBezTo>
                <a:cubicBezTo>
                  <a:pt x="135731" y="342900"/>
                  <a:pt x="101600" y="377825"/>
                  <a:pt x="76200" y="428625"/>
                </a:cubicBezTo>
                <a:cubicBezTo>
                  <a:pt x="50800" y="479425"/>
                  <a:pt x="25400" y="539750"/>
                  <a:pt x="0" y="6000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B03368F-3AC9-3956-F5A5-5985CAEB2092}"/>
              </a:ext>
            </a:extLst>
          </p:cNvPr>
          <p:cNvSpPr/>
          <p:nvPr/>
        </p:nvSpPr>
        <p:spPr>
          <a:xfrm>
            <a:off x="10247687" y="5544642"/>
            <a:ext cx="439727" cy="707641"/>
          </a:xfrm>
          <a:custGeom>
            <a:avLst/>
            <a:gdLst>
              <a:gd name="connsiteX0" fmla="*/ 0 w 439727"/>
              <a:gd name="connsiteY0" fmla="*/ 707641 h 707641"/>
              <a:gd name="connsiteX1" fmla="*/ 49505 w 439727"/>
              <a:gd name="connsiteY1" fmla="*/ 582420 h 707641"/>
              <a:gd name="connsiteX2" fmla="*/ 93187 w 439727"/>
              <a:gd name="connsiteY2" fmla="*/ 460112 h 707641"/>
              <a:gd name="connsiteX3" fmla="*/ 154341 w 439727"/>
              <a:gd name="connsiteY3" fmla="*/ 340716 h 707641"/>
              <a:gd name="connsiteX4" fmla="*/ 206759 w 439727"/>
              <a:gd name="connsiteY4" fmla="*/ 218408 h 707641"/>
              <a:gd name="connsiteX5" fmla="*/ 326155 w 439727"/>
              <a:gd name="connsiteY5" fmla="*/ 96099 h 707641"/>
              <a:gd name="connsiteX6" fmla="*/ 439727 w 439727"/>
              <a:gd name="connsiteY6" fmla="*/ 0 h 70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27" h="707641">
                <a:moveTo>
                  <a:pt x="0" y="707641"/>
                </a:moveTo>
                <a:cubicBezTo>
                  <a:pt x="16987" y="665658"/>
                  <a:pt x="33974" y="623675"/>
                  <a:pt x="49505" y="582420"/>
                </a:cubicBezTo>
                <a:cubicBezTo>
                  <a:pt x="65036" y="541165"/>
                  <a:pt x="75714" y="500396"/>
                  <a:pt x="93187" y="460112"/>
                </a:cubicBezTo>
                <a:cubicBezTo>
                  <a:pt x="110660" y="419828"/>
                  <a:pt x="135412" y="381000"/>
                  <a:pt x="154341" y="340716"/>
                </a:cubicBezTo>
                <a:cubicBezTo>
                  <a:pt x="173270" y="300432"/>
                  <a:pt x="178124" y="259177"/>
                  <a:pt x="206759" y="218408"/>
                </a:cubicBezTo>
                <a:cubicBezTo>
                  <a:pt x="235394" y="177639"/>
                  <a:pt x="287327" y="132500"/>
                  <a:pt x="326155" y="96099"/>
                </a:cubicBezTo>
                <a:cubicBezTo>
                  <a:pt x="364983" y="59698"/>
                  <a:pt x="416916" y="15531"/>
                  <a:pt x="439727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821E45-453D-173C-EB8E-A400E20CF81D}"/>
              </a:ext>
            </a:extLst>
          </p:cNvPr>
          <p:cNvCxnSpPr>
            <a:stCxn id="28" idx="4"/>
          </p:cNvCxnSpPr>
          <p:nvPr/>
        </p:nvCxnSpPr>
        <p:spPr>
          <a:xfrm flipH="1">
            <a:off x="10687414" y="4752975"/>
            <a:ext cx="199661" cy="791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21FAF9-7B2A-E283-B631-133D100B97F0}"/>
              </a:ext>
            </a:extLst>
          </p:cNvPr>
          <p:cNvCxnSpPr>
            <a:cxnSpLocks/>
          </p:cNvCxnSpPr>
          <p:nvPr/>
        </p:nvCxnSpPr>
        <p:spPr>
          <a:xfrm>
            <a:off x="1925772" y="4229100"/>
            <a:ext cx="493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FA2293-8042-C641-6F3D-58E3148AA8DF}"/>
              </a:ext>
            </a:extLst>
          </p:cNvPr>
          <p:cNvCxnSpPr>
            <a:cxnSpLocks/>
          </p:cNvCxnSpPr>
          <p:nvPr/>
        </p:nvCxnSpPr>
        <p:spPr>
          <a:xfrm flipV="1">
            <a:off x="1925772" y="4437913"/>
            <a:ext cx="747395" cy="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2BED55-EC0A-410E-1C9E-9AC9A1EB7162}"/>
              </a:ext>
            </a:extLst>
          </p:cNvPr>
          <p:cNvCxnSpPr>
            <a:cxnSpLocks/>
          </p:cNvCxnSpPr>
          <p:nvPr/>
        </p:nvCxnSpPr>
        <p:spPr>
          <a:xfrm>
            <a:off x="1927991" y="4648201"/>
            <a:ext cx="9485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4DFE1-134F-2434-81F2-B53EA7F576D6}"/>
              </a:ext>
            </a:extLst>
          </p:cNvPr>
          <p:cNvCxnSpPr>
            <a:cxnSpLocks/>
          </p:cNvCxnSpPr>
          <p:nvPr/>
        </p:nvCxnSpPr>
        <p:spPr>
          <a:xfrm>
            <a:off x="1928811" y="4851510"/>
            <a:ext cx="1074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0BE09-6750-45D4-7C33-C558BA4C0EC7}"/>
              </a:ext>
            </a:extLst>
          </p:cNvPr>
          <p:cNvCxnSpPr>
            <a:cxnSpLocks/>
          </p:cNvCxnSpPr>
          <p:nvPr/>
        </p:nvCxnSpPr>
        <p:spPr>
          <a:xfrm>
            <a:off x="1925772" y="5059472"/>
            <a:ext cx="1108073" cy="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C807EE-D323-90A5-1230-5D64AD54D65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1925772" y="5265159"/>
            <a:ext cx="1069841" cy="6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7FEF87-3480-F2CC-69F1-1D41EC2DC0B1}"/>
              </a:ext>
            </a:extLst>
          </p:cNvPr>
          <p:cNvCxnSpPr>
            <a:cxnSpLocks/>
            <a:endCxn id="18" idx="7"/>
          </p:cNvCxnSpPr>
          <p:nvPr/>
        </p:nvCxnSpPr>
        <p:spPr>
          <a:xfrm>
            <a:off x="1925772" y="5476875"/>
            <a:ext cx="946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D822E5-5FA1-F1B6-5B09-84DBCFE0BF0D}"/>
              </a:ext>
            </a:extLst>
          </p:cNvPr>
          <p:cNvCxnSpPr>
            <a:cxnSpLocks/>
            <a:endCxn id="18" idx="8"/>
          </p:cNvCxnSpPr>
          <p:nvPr/>
        </p:nvCxnSpPr>
        <p:spPr>
          <a:xfrm>
            <a:off x="1921408" y="5678597"/>
            <a:ext cx="778930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221D5B-AFF4-B1F7-29A1-E108DA5BB4F3}"/>
              </a:ext>
            </a:extLst>
          </p:cNvPr>
          <p:cNvCxnSpPr>
            <a:cxnSpLocks/>
            <a:endCxn id="18" idx="9"/>
          </p:cNvCxnSpPr>
          <p:nvPr/>
        </p:nvCxnSpPr>
        <p:spPr>
          <a:xfrm flipV="1">
            <a:off x="1921408" y="5886450"/>
            <a:ext cx="512230" cy="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68E73B-420B-EF08-0C26-E30C10691307}"/>
              </a:ext>
            </a:extLst>
          </p:cNvPr>
          <p:cNvCxnSpPr>
            <a:cxnSpLocks/>
          </p:cNvCxnSpPr>
          <p:nvPr/>
        </p:nvCxnSpPr>
        <p:spPr>
          <a:xfrm flipV="1">
            <a:off x="1926171" y="6096000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D90698-6D22-117B-8D2F-66C60FB28CBC}"/>
              </a:ext>
            </a:extLst>
          </p:cNvPr>
          <p:cNvCxnSpPr/>
          <p:nvPr/>
        </p:nvCxnSpPr>
        <p:spPr>
          <a:xfrm>
            <a:off x="1925772" y="3628737"/>
            <a:ext cx="0" cy="262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670ADA-3985-B696-4565-65BB5BE0D57C}"/>
              </a:ext>
            </a:extLst>
          </p:cNvPr>
          <p:cNvCxnSpPr>
            <a:cxnSpLocks/>
          </p:cNvCxnSpPr>
          <p:nvPr/>
        </p:nvCxnSpPr>
        <p:spPr>
          <a:xfrm flipV="1">
            <a:off x="1926163" y="4019545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72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EB22DFC-202B-AF44-51AD-21BC54CDE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08" y="40944"/>
            <a:ext cx="4920057" cy="276718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818121-CB8D-79D2-799F-AF8C61E64AA4}"/>
              </a:ext>
            </a:extLst>
          </p:cNvPr>
          <p:cNvSpPr/>
          <p:nvPr/>
        </p:nvSpPr>
        <p:spPr>
          <a:xfrm>
            <a:off x="2085975" y="4024313"/>
            <a:ext cx="947870" cy="2074753"/>
          </a:xfrm>
          <a:custGeom>
            <a:avLst/>
            <a:gdLst>
              <a:gd name="connsiteX0" fmla="*/ 0 w 947870"/>
              <a:gd name="connsiteY0" fmla="*/ 0 h 2074753"/>
              <a:gd name="connsiteX1" fmla="*/ 342900 w 947870"/>
              <a:gd name="connsiteY1" fmla="*/ 204787 h 2074753"/>
              <a:gd name="connsiteX2" fmla="*/ 604838 w 947870"/>
              <a:gd name="connsiteY2" fmla="*/ 414337 h 2074753"/>
              <a:gd name="connsiteX3" fmla="*/ 790575 w 947870"/>
              <a:gd name="connsiteY3" fmla="*/ 619125 h 2074753"/>
              <a:gd name="connsiteX4" fmla="*/ 900113 w 947870"/>
              <a:gd name="connsiteY4" fmla="*/ 828675 h 2074753"/>
              <a:gd name="connsiteX5" fmla="*/ 947738 w 947870"/>
              <a:gd name="connsiteY5" fmla="*/ 1038225 h 2074753"/>
              <a:gd name="connsiteX6" fmla="*/ 909638 w 947870"/>
              <a:gd name="connsiteY6" fmla="*/ 1247775 h 2074753"/>
              <a:gd name="connsiteX7" fmla="*/ 785813 w 947870"/>
              <a:gd name="connsiteY7" fmla="*/ 1452562 h 2074753"/>
              <a:gd name="connsiteX8" fmla="*/ 614363 w 947870"/>
              <a:gd name="connsiteY8" fmla="*/ 1657350 h 2074753"/>
              <a:gd name="connsiteX9" fmla="*/ 347663 w 947870"/>
              <a:gd name="connsiteY9" fmla="*/ 1862137 h 2074753"/>
              <a:gd name="connsiteX10" fmla="*/ 19050 w 947870"/>
              <a:gd name="connsiteY10" fmla="*/ 2071687 h 2074753"/>
              <a:gd name="connsiteX0" fmla="*/ 0 w 947870"/>
              <a:gd name="connsiteY0" fmla="*/ 0 h 2074753"/>
              <a:gd name="connsiteX1" fmla="*/ 342900 w 947870"/>
              <a:gd name="connsiteY1" fmla="*/ 204787 h 2074753"/>
              <a:gd name="connsiteX2" fmla="*/ 604838 w 947870"/>
              <a:gd name="connsiteY2" fmla="*/ 414337 h 2074753"/>
              <a:gd name="connsiteX3" fmla="*/ 790575 w 947870"/>
              <a:gd name="connsiteY3" fmla="*/ 619125 h 2074753"/>
              <a:gd name="connsiteX4" fmla="*/ 900113 w 947870"/>
              <a:gd name="connsiteY4" fmla="*/ 828675 h 2074753"/>
              <a:gd name="connsiteX5" fmla="*/ 947738 w 947870"/>
              <a:gd name="connsiteY5" fmla="*/ 1038225 h 2074753"/>
              <a:gd name="connsiteX6" fmla="*/ 909638 w 947870"/>
              <a:gd name="connsiteY6" fmla="*/ 1247775 h 2074753"/>
              <a:gd name="connsiteX7" fmla="*/ 785813 w 947870"/>
              <a:gd name="connsiteY7" fmla="*/ 1452562 h 2074753"/>
              <a:gd name="connsiteX8" fmla="*/ 614363 w 947870"/>
              <a:gd name="connsiteY8" fmla="*/ 1657350 h 2074753"/>
              <a:gd name="connsiteX9" fmla="*/ 389498 w 947870"/>
              <a:gd name="connsiteY9" fmla="*/ 1862137 h 2074753"/>
              <a:gd name="connsiteX10" fmla="*/ 19050 w 947870"/>
              <a:gd name="connsiteY10" fmla="*/ 2071687 h 207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70" h="2074753">
                <a:moveTo>
                  <a:pt x="0" y="0"/>
                </a:moveTo>
                <a:cubicBezTo>
                  <a:pt x="121047" y="67865"/>
                  <a:pt x="242094" y="135731"/>
                  <a:pt x="342900" y="204787"/>
                </a:cubicBezTo>
                <a:cubicBezTo>
                  <a:pt x="443706" y="273843"/>
                  <a:pt x="530226" y="345281"/>
                  <a:pt x="604838" y="414337"/>
                </a:cubicBezTo>
                <a:cubicBezTo>
                  <a:pt x="679450" y="483393"/>
                  <a:pt x="741363" y="550069"/>
                  <a:pt x="790575" y="619125"/>
                </a:cubicBezTo>
                <a:cubicBezTo>
                  <a:pt x="839787" y="688181"/>
                  <a:pt x="873919" y="758825"/>
                  <a:pt x="900113" y="828675"/>
                </a:cubicBezTo>
                <a:cubicBezTo>
                  <a:pt x="926307" y="898525"/>
                  <a:pt x="946151" y="968375"/>
                  <a:pt x="947738" y="1038225"/>
                </a:cubicBezTo>
                <a:cubicBezTo>
                  <a:pt x="949326" y="1108075"/>
                  <a:pt x="936626" y="1178719"/>
                  <a:pt x="909638" y="1247775"/>
                </a:cubicBezTo>
                <a:cubicBezTo>
                  <a:pt x="882650" y="1316831"/>
                  <a:pt x="835026" y="1384300"/>
                  <a:pt x="785813" y="1452562"/>
                </a:cubicBezTo>
                <a:cubicBezTo>
                  <a:pt x="736601" y="1520825"/>
                  <a:pt x="680415" y="1589088"/>
                  <a:pt x="614363" y="1657350"/>
                </a:cubicBezTo>
                <a:cubicBezTo>
                  <a:pt x="548311" y="1725612"/>
                  <a:pt x="488717" y="1793081"/>
                  <a:pt x="389498" y="1862137"/>
                </a:cubicBezTo>
                <a:cubicBezTo>
                  <a:pt x="290279" y="1931193"/>
                  <a:pt x="86519" y="2099468"/>
                  <a:pt x="19050" y="20716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27ECC3-7539-D762-836D-BC807C8ED1EA}"/>
              </a:ext>
            </a:extLst>
          </p:cNvPr>
          <p:cNvSpPr/>
          <p:nvPr/>
        </p:nvSpPr>
        <p:spPr>
          <a:xfrm>
            <a:off x="4119563" y="4024313"/>
            <a:ext cx="885825" cy="623887"/>
          </a:xfrm>
          <a:custGeom>
            <a:avLst/>
            <a:gdLst>
              <a:gd name="connsiteX0" fmla="*/ 0 w 885825"/>
              <a:gd name="connsiteY0" fmla="*/ 0 h 623887"/>
              <a:gd name="connsiteX1" fmla="*/ 347662 w 885825"/>
              <a:gd name="connsiteY1" fmla="*/ 214312 h 623887"/>
              <a:gd name="connsiteX2" fmla="*/ 609600 w 885825"/>
              <a:gd name="connsiteY2" fmla="*/ 414337 h 623887"/>
              <a:gd name="connsiteX3" fmla="*/ 885825 w 885825"/>
              <a:gd name="connsiteY3" fmla="*/ 623887 h 62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23887">
                <a:moveTo>
                  <a:pt x="0" y="0"/>
                </a:moveTo>
                <a:cubicBezTo>
                  <a:pt x="123031" y="72628"/>
                  <a:pt x="246062" y="145256"/>
                  <a:pt x="347662" y="214312"/>
                </a:cubicBezTo>
                <a:cubicBezTo>
                  <a:pt x="449262" y="283368"/>
                  <a:pt x="609600" y="414337"/>
                  <a:pt x="609600" y="414337"/>
                </a:cubicBezTo>
                <a:cubicBezTo>
                  <a:pt x="699294" y="482600"/>
                  <a:pt x="838994" y="552450"/>
                  <a:pt x="885825" y="6238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B16BE9-F1EA-7E95-7D2E-AB62C0777B00}"/>
              </a:ext>
            </a:extLst>
          </p:cNvPr>
          <p:cNvCxnSpPr>
            <a:cxnSpLocks/>
          </p:cNvCxnSpPr>
          <p:nvPr/>
        </p:nvCxnSpPr>
        <p:spPr>
          <a:xfrm>
            <a:off x="5005388" y="4648200"/>
            <a:ext cx="0" cy="828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AFE033B-39C1-00EB-30D8-31124C893812}"/>
              </a:ext>
            </a:extLst>
          </p:cNvPr>
          <p:cNvSpPr/>
          <p:nvPr/>
        </p:nvSpPr>
        <p:spPr>
          <a:xfrm rot="6660614">
            <a:off x="4108107" y="5484028"/>
            <a:ext cx="885825" cy="623887"/>
          </a:xfrm>
          <a:custGeom>
            <a:avLst/>
            <a:gdLst>
              <a:gd name="connsiteX0" fmla="*/ 0 w 885825"/>
              <a:gd name="connsiteY0" fmla="*/ 0 h 623887"/>
              <a:gd name="connsiteX1" fmla="*/ 347662 w 885825"/>
              <a:gd name="connsiteY1" fmla="*/ 214312 h 623887"/>
              <a:gd name="connsiteX2" fmla="*/ 609600 w 885825"/>
              <a:gd name="connsiteY2" fmla="*/ 414337 h 623887"/>
              <a:gd name="connsiteX3" fmla="*/ 885825 w 885825"/>
              <a:gd name="connsiteY3" fmla="*/ 623887 h 62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23887">
                <a:moveTo>
                  <a:pt x="0" y="0"/>
                </a:moveTo>
                <a:cubicBezTo>
                  <a:pt x="123031" y="72628"/>
                  <a:pt x="246062" y="145256"/>
                  <a:pt x="347662" y="214312"/>
                </a:cubicBezTo>
                <a:cubicBezTo>
                  <a:pt x="449262" y="283368"/>
                  <a:pt x="609600" y="414337"/>
                  <a:pt x="609600" y="414337"/>
                </a:cubicBezTo>
                <a:cubicBezTo>
                  <a:pt x="699294" y="482600"/>
                  <a:pt x="838994" y="552450"/>
                  <a:pt x="885825" y="6238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D89AF2D-3B91-D290-8849-A751BF88CD09}"/>
              </a:ext>
            </a:extLst>
          </p:cNvPr>
          <p:cNvSpPr/>
          <p:nvPr/>
        </p:nvSpPr>
        <p:spPr>
          <a:xfrm>
            <a:off x="8077200" y="3919538"/>
            <a:ext cx="868149" cy="2147887"/>
          </a:xfrm>
          <a:custGeom>
            <a:avLst/>
            <a:gdLst>
              <a:gd name="connsiteX0" fmla="*/ 866775 w 868149"/>
              <a:gd name="connsiteY0" fmla="*/ 0 h 2147887"/>
              <a:gd name="connsiteX1" fmla="*/ 866775 w 868149"/>
              <a:gd name="connsiteY1" fmla="*/ 123825 h 2147887"/>
              <a:gd name="connsiteX2" fmla="*/ 852488 w 868149"/>
              <a:gd name="connsiteY2" fmla="*/ 266700 h 2147887"/>
              <a:gd name="connsiteX3" fmla="*/ 828675 w 868149"/>
              <a:gd name="connsiteY3" fmla="*/ 381000 h 2147887"/>
              <a:gd name="connsiteX4" fmla="*/ 785813 w 868149"/>
              <a:gd name="connsiteY4" fmla="*/ 509587 h 2147887"/>
              <a:gd name="connsiteX5" fmla="*/ 733425 w 868149"/>
              <a:gd name="connsiteY5" fmla="*/ 633412 h 2147887"/>
              <a:gd name="connsiteX6" fmla="*/ 690563 w 868149"/>
              <a:gd name="connsiteY6" fmla="*/ 742950 h 2147887"/>
              <a:gd name="connsiteX7" fmla="*/ 628650 w 868149"/>
              <a:gd name="connsiteY7" fmla="*/ 866775 h 2147887"/>
              <a:gd name="connsiteX8" fmla="*/ 566738 w 868149"/>
              <a:gd name="connsiteY8" fmla="*/ 990600 h 2147887"/>
              <a:gd name="connsiteX9" fmla="*/ 504825 w 868149"/>
              <a:gd name="connsiteY9" fmla="*/ 1100137 h 2147887"/>
              <a:gd name="connsiteX10" fmla="*/ 419100 w 868149"/>
              <a:gd name="connsiteY10" fmla="*/ 1228725 h 2147887"/>
              <a:gd name="connsiteX11" fmla="*/ 361950 w 868149"/>
              <a:gd name="connsiteY11" fmla="*/ 1333500 h 2147887"/>
              <a:gd name="connsiteX12" fmla="*/ 309563 w 868149"/>
              <a:gd name="connsiteY12" fmla="*/ 1457325 h 2147887"/>
              <a:gd name="connsiteX13" fmla="*/ 261938 w 868149"/>
              <a:gd name="connsiteY13" fmla="*/ 1566862 h 2147887"/>
              <a:gd name="connsiteX14" fmla="*/ 200025 w 868149"/>
              <a:gd name="connsiteY14" fmla="*/ 1681162 h 2147887"/>
              <a:gd name="connsiteX15" fmla="*/ 147638 w 868149"/>
              <a:gd name="connsiteY15" fmla="*/ 1800225 h 2147887"/>
              <a:gd name="connsiteX16" fmla="*/ 100013 w 868149"/>
              <a:gd name="connsiteY16" fmla="*/ 1905000 h 2147887"/>
              <a:gd name="connsiteX17" fmla="*/ 47625 w 868149"/>
              <a:gd name="connsiteY17" fmla="*/ 2028825 h 2147887"/>
              <a:gd name="connsiteX18" fmla="*/ 0 w 868149"/>
              <a:gd name="connsiteY18" fmla="*/ 2147887 h 21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149" h="2147887">
                <a:moveTo>
                  <a:pt x="866775" y="0"/>
                </a:moveTo>
                <a:cubicBezTo>
                  <a:pt x="867965" y="39687"/>
                  <a:pt x="869156" y="79375"/>
                  <a:pt x="866775" y="123825"/>
                </a:cubicBezTo>
                <a:cubicBezTo>
                  <a:pt x="864394" y="168275"/>
                  <a:pt x="858838" y="223838"/>
                  <a:pt x="852488" y="266700"/>
                </a:cubicBezTo>
                <a:cubicBezTo>
                  <a:pt x="846138" y="309562"/>
                  <a:pt x="839787" y="340519"/>
                  <a:pt x="828675" y="381000"/>
                </a:cubicBezTo>
                <a:cubicBezTo>
                  <a:pt x="817563" y="421481"/>
                  <a:pt x="801688" y="467518"/>
                  <a:pt x="785813" y="509587"/>
                </a:cubicBezTo>
                <a:cubicBezTo>
                  <a:pt x="769938" y="551656"/>
                  <a:pt x="749300" y="594518"/>
                  <a:pt x="733425" y="633412"/>
                </a:cubicBezTo>
                <a:cubicBezTo>
                  <a:pt x="717550" y="672306"/>
                  <a:pt x="708025" y="704056"/>
                  <a:pt x="690563" y="742950"/>
                </a:cubicBezTo>
                <a:cubicBezTo>
                  <a:pt x="673101" y="781844"/>
                  <a:pt x="649287" y="825500"/>
                  <a:pt x="628650" y="866775"/>
                </a:cubicBezTo>
                <a:cubicBezTo>
                  <a:pt x="608012" y="908050"/>
                  <a:pt x="587375" y="951706"/>
                  <a:pt x="566738" y="990600"/>
                </a:cubicBezTo>
                <a:cubicBezTo>
                  <a:pt x="546101" y="1029494"/>
                  <a:pt x="529431" y="1060450"/>
                  <a:pt x="504825" y="1100137"/>
                </a:cubicBezTo>
                <a:cubicBezTo>
                  <a:pt x="480219" y="1139824"/>
                  <a:pt x="442912" y="1189831"/>
                  <a:pt x="419100" y="1228725"/>
                </a:cubicBezTo>
                <a:cubicBezTo>
                  <a:pt x="395287" y="1267619"/>
                  <a:pt x="380206" y="1295400"/>
                  <a:pt x="361950" y="1333500"/>
                </a:cubicBezTo>
                <a:cubicBezTo>
                  <a:pt x="343694" y="1371600"/>
                  <a:pt x="326232" y="1418431"/>
                  <a:pt x="309563" y="1457325"/>
                </a:cubicBezTo>
                <a:cubicBezTo>
                  <a:pt x="292894" y="1496219"/>
                  <a:pt x="280194" y="1529556"/>
                  <a:pt x="261938" y="1566862"/>
                </a:cubicBezTo>
                <a:cubicBezTo>
                  <a:pt x="243682" y="1604168"/>
                  <a:pt x="219075" y="1642268"/>
                  <a:pt x="200025" y="1681162"/>
                </a:cubicBezTo>
                <a:cubicBezTo>
                  <a:pt x="180975" y="1720056"/>
                  <a:pt x="164307" y="1762919"/>
                  <a:pt x="147638" y="1800225"/>
                </a:cubicBezTo>
                <a:cubicBezTo>
                  <a:pt x="130969" y="1837531"/>
                  <a:pt x="116682" y="1866900"/>
                  <a:pt x="100013" y="1905000"/>
                </a:cubicBezTo>
                <a:cubicBezTo>
                  <a:pt x="83344" y="1943100"/>
                  <a:pt x="64294" y="1988344"/>
                  <a:pt x="47625" y="2028825"/>
                </a:cubicBezTo>
                <a:cubicBezTo>
                  <a:pt x="30956" y="2069306"/>
                  <a:pt x="15478" y="2108596"/>
                  <a:pt x="0" y="21478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A7493F-48E0-7558-FEAF-83CF051AC6B2}"/>
              </a:ext>
            </a:extLst>
          </p:cNvPr>
          <p:cNvSpPr/>
          <p:nvPr/>
        </p:nvSpPr>
        <p:spPr>
          <a:xfrm>
            <a:off x="10429875" y="3943350"/>
            <a:ext cx="200025" cy="600075"/>
          </a:xfrm>
          <a:custGeom>
            <a:avLst/>
            <a:gdLst>
              <a:gd name="connsiteX0" fmla="*/ 200025 w 200025"/>
              <a:gd name="connsiteY0" fmla="*/ 0 h 600075"/>
              <a:gd name="connsiteX1" fmla="*/ 176213 w 200025"/>
              <a:gd name="connsiteY1" fmla="*/ 142875 h 600075"/>
              <a:gd name="connsiteX2" fmla="*/ 152400 w 200025"/>
              <a:gd name="connsiteY2" fmla="*/ 295275 h 600075"/>
              <a:gd name="connsiteX3" fmla="*/ 76200 w 200025"/>
              <a:gd name="connsiteY3" fmla="*/ 428625 h 600075"/>
              <a:gd name="connsiteX4" fmla="*/ 0 w 200025"/>
              <a:gd name="connsiteY4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600075">
                <a:moveTo>
                  <a:pt x="200025" y="0"/>
                </a:moveTo>
                <a:cubicBezTo>
                  <a:pt x="192087" y="46831"/>
                  <a:pt x="184150" y="93663"/>
                  <a:pt x="176213" y="142875"/>
                </a:cubicBezTo>
                <a:cubicBezTo>
                  <a:pt x="168276" y="192087"/>
                  <a:pt x="169069" y="247650"/>
                  <a:pt x="152400" y="295275"/>
                </a:cubicBezTo>
                <a:cubicBezTo>
                  <a:pt x="135731" y="342900"/>
                  <a:pt x="101600" y="377825"/>
                  <a:pt x="76200" y="428625"/>
                </a:cubicBezTo>
                <a:cubicBezTo>
                  <a:pt x="50800" y="479425"/>
                  <a:pt x="25400" y="539750"/>
                  <a:pt x="0" y="6000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B03368F-3AC9-3956-F5A5-5985CAEB2092}"/>
              </a:ext>
            </a:extLst>
          </p:cNvPr>
          <p:cNvSpPr/>
          <p:nvPr/>
        </p:nvSpPr>
        <p:spPr>
          <a:xfrm>
            <a:off x="9790487" y="5335092"/>
            <a:ext cx="439727" cy="707641"/>
          </a:xfrm>
          <a:custGeom>
            <a:avLst/>
            <a:gdLst>
              <a:gd name="connsiteX0" fmla="*/ 0 w 439727"/>
              <a:gd name="connsiteY0" fmla="*/ 707641 h 707641"/>
              <a:gd name="connsiteX1" fmla="*/ 49505 w 439727"/>
              <a:gd name="connsiteY1" fmla="*/ 582420 h 707641"/>
              <a:gd name="connsiteX2" fmla="*/ 93187 w 439727"/>
              <a:gd name="connsiteY2" fmla="*/ 460112 h 707641"/>
              <a:gd name="connsiteX3" fmla="*/ 154341 w 439727"/>
              <a:gd name="connsiteY3" fmla="*/ 340716 h 707641"/>
              <a:gd name="connsiteX4" fmla="*/ 206759 w 439727"/>
              <a:gd name="connsiteY4" fmla="*/ 218408 h 707641"/>
              <a:gd name="connsiteX5" fmla="*/ 326155 w 439727"/>
              <a:gd name="connsiteY5" fmla="*/ 96099 h 707641"/>
              <a:gd name="connsiteX6" fmla="*/ 439727 w 439727"/>
              <a:gd name="connsiteY6" fmla="*/ 0 h 70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27" h="707641">
                <a:moveTo>
                  <a:pt x="0" y="707641"/>
                </a:moveTo>
                <a:cubicBezTo>
                  <a:pt x="16987" y="665658"/>
                  <a:pt x="33974" y="623675"/>
                  <a:pt x="49505" y="582420"/>
                </a:cubicBezTo>
                <a:cubicBezTo>
                  <a:pt x="65036" y="541165"/>
                  <a:pt x="75714" y="500396"/>
                  <a:pt x="93187" y="460112"/>
                </a:cubicBezTo>
                <a:cubicBezTo>
                  <a:pt x="110660" y="419828"/>
                  <a:pt x="135412" y="381000"/>
                  <a:pt x="154341" y="340716"/>
                </a:cubicBezTo>
                <a:cubicBezTo>
                  <a:pt x="173270" y="300432"/>
                  <a:pt x="178124" y="259177"/>
                  <a:pt x="206759" y="218408"/>
                </a:cubicBezTo>
                <a:cubicBezTo>
                  <a:pt x="235394" y="177639"/>
                  <a:pt x="287327" y="132500"/>
                  <a:pt x="326155" y="96099"/>
                </a:cubicBezTo>
                <a:cubicBezTo>
                  <a:pt x="364983" y="59698"/>
                  <a:pt x="416916" y="15531"/>
                  <a:pt x="439727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821E45-453D-173C-EB8E-A400E20CF81D}"/>
              </a:ext>
            </a:extLst>
          </p:cNvPr>
          <p:cNvCxnSpPr>
            <a:stCxn id="28" idx="4"/>
          </p:cNvCxnSpPr>
          <p:nvPr/>
        </p:nvCxnSpPr>
        <p:spPr>
          <a:xfrm flipH="1">
            <a:off x="10230214" y="4543425"/>
            <a:ext cx="199661" cy="791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21FAF9-7B2A-E283-B631-133D100B97F0}"/>
              </a:ext>
            </a:extLst>
          </p:cNvPr>
          <p:cNvCxnSpPr>
            <a:cxnSpLocks/>
          </p:cNvCxnSpPr>
          <p:nvPr/>
        </p:nvCxnSpPr>
        <p:spPr>
          <a:xfrm>
            <a:off x="1925772" y="4229100"/>
            <a:ext cx="493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FA2293-8042-C641-6F3D-58E3148AA8DF}"/>
              </a:ext>
            </a:extLst>
          </p:cNvPr>
          <p:cNvCxnSpPr>
            <a:cxnSpLocks/>
          </p:cNvCxnSpPr>
          <p:nvPr/>
        </p:nvCxnSpPr>
        <p:spPr>
          <a:xfrm flipV="1">
            <a:off x="1925772" y="4437913"/>
            <a:ext cx="747395" cy="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2BED55-EC0A-410E-1C9E-9AC9A1EB7162}"/>
              </a:ext>
            </a:extLst>
          </p:cNvPr>
          <p:cNvCxnSpPr>
            <a:cxnSpLocks/>
          </p:cNvCxnSpPr>
          <p:nvPr/>
        </p:nvCxnSpPr>
        <p:spPr>
          <a:xfrm>
            <a:off x="1927991" y="4648201"/>
            <a:ext cx="9485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4DFE1-134F-2434-81F2-B53EA7F576D6}"/>
              </a:ext>
            </a:extLst>
          </p:cNvPr>
          <p:cNvCxnSpPr>
            <a:cxnSpLocks/>
          </p:cNvCxnSpPr>
          <p:nvPr/>
        </p:nvCxnSpPr>
        <p:spPr>
          <a:xfrm>
            <a:off x="1928811" y="4851510"/>
            <a:ext cx="1074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0BE09-6750-45D4-7C33-C558BA4C0EC7}"/>
              </a:ext>
            </a:extLst>
          </p:cNvPr>
          <p:cNvCxnSpPr>
            <a:cxnSpLocks/>
          </p:cNvCxnSpPr>
          <p:nvPr/>
        </p:nvCxnSpPr>
        <p:spPr>
          <a:xfrm>
            <a:off x="1925772" y="5059472"/>
            <a:ext cx="1108073" cy="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C807EE-D323-90A5-1230-5D64AD54D65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1925772" y="5265159"/>
            <a:ext cx="1069841" cy="6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7FEF87-3480-F2CC-69F1-1D41EC2DC0B1}"/>
              </a:ext>
            </a:extLst>
          </p:cNvPr>
          <p:cNvCxnSpPr>
            <a:cxnSpLocks/>
            <a:endCxn id="18" idx="7"/>
          </p:cNvCxnSpPr>
          <p:nvPr/>
        </p:nvCxnSpPr>
        <p:spPr>
          <a:xfrm>
            <a:off x="1925772" y="5476875"/>
            <a:ext cx="946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D822E5-5FA1-F1B6-5B09-84DBCFE0BF0D}"/>
              </a:ext>
            </a:extLst>
          </p:cNvPr>
          <p:cNvCxnSpPr>
            <a:cxnSpLocks/>
            <a:endCxn id="18" idx="8"/>
          </p:cNvCxnSpPr>
          <p:nvPr/>
        </p:nvCxnSpPr>
        <p:spPr>
          <a:xfrm>
            <a:off x="1921408" y="5678597"/>
            <a:ext cx="778930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221D5B-AFF4-B1F7-29A1-E108DA5BB4F3}"/>
              </a:ext>
            </a:extLst>
          </p:cNvPr>
          <p:cNvCxnSpPr>
            <a:cxnSpLocks/>
            <a:endCxn id="18" idx="9"/>
          </p:cNvCxnSpPr>
          <p:nvPr/>
        </p:nvCxnSpPr>
        <p:spPr>
          <a:xfrm flipV="1">
            <a:off x="1921408" y="5886450"/>
            <a:ext cx="554065" cy="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68E73B-420B-EF08-0C26-E30C10691307}"/>
              </a:ext>
            </a:extLst>
          </p:cNvPr>
          <p:cNvCxnSpPr>
            <a:cxnSpLocks/>
          </p:cNvCxnSpPr>
          <p:nvPr/>
        </p:nvCxnSpPr>
        <p:spPr>
          <a:xfrm flipV="1">
            <a:off x="1926171" y="6096000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670ADA-3985-B696-4565-65BB5BE0D57C}"/>
              </a:ext>
            </a:extLst>
          </p:cNvPr>
          <p:cNvCxnSpPr>
            <a:cxnSpLocks/>
          </p:cNvCxnSpPr>
          <p:nvPr/>
        </p:nvCxnSpPr>
        <p:spPr>
          <a:xfrm flipV="1">
            <a:off x="1926163" y="4019545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C32807-FA06-EF07-ABA6-01FB457F60AD}"/>
              </a:ext>
            </a:extLst>
          </p:cNvPr>
          <p:cNvCxnSpPr>
            <a:cxnSpLocks/>
          </p:cNvCxnSpPr>
          <p:nvPr/>
        </p:nvCxnSpPr>
        <p:spPr>
          <a:xfrm>
            <a:off x="3973647" y="4238625"/>
            <a:ext cx="493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FCD05B-6F42-E8EF-17D1-BB710B209518}"/>
              </a:ext>
            </a:extLst>
          </p:cNvPr>
          <p:cNvCxnSpPr>
            <a:cxnSpLocks/>
          </p:cNvCxnSpPr>
          <p:nvPr/>
        </p:nvCxnSpPr>
        <p:spPr>
          <a:xfrm flipV="1">
            <a:off x="3973647" y="4447438"/>
            <a:ext cx="747395" cy="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B47B89-E6A7-578F-CEF8-FDBB52640761}"/>
              </a:ext>
            </a:extLst>
          </p:cNvPr>
          <p:cNvCxnSpPr>
            <a:cxnSpLocks/>
          </p:cNvCxnSpPr>
          <p:nvPr/>
        </p:nvCxnSpPr>
        <p:spPr>
          <a:xfrm flipV="1">
            <a:off x="3975866" y="4648200"/>
            <a:ext cx="1025158" cy="9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0EE0B1-F2BE-AEB7-C350-A2E8FEC63442}"/>
              </a:ext>
            </a:extLst>
          </p:cNvPr>
          <p:cNvCxnSpPr>
            <a:cxnSpLocks/>
          </p:cNvCxnSpPr>
          <p:nvPr/>
        </p:nvCxnSpPr>
        <p:spPr>
          <a:xfrm>
            <a:off x="3976686" y="4861035"/>
            <a:ext cx="1024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A691EA-D05F-9A2D-E94F-7472865509CF}"/>
              </a:ext>
            </a:extLst>
          </p:cNvPr>
          <p:cNvCxnSpPr>
            <a:cxnSpLocks/>
          </p:cNvCxnSpPr>
          <p:nvPr/>
        </p:nvCxnSpPr>
        <p:spPr>
          <a:xfrm>
            <a:off x="3973647" y="5068997"/>
            <a:ext cx="10273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E4BF9C8-E03F-032A-2897-1B7C1B0641BB}"/>
              </a:ext>
            </a:extLst>
          </p:cNvPr>
          <p:cNvCxnSpPr>
            <a:cxnSpLocks/>
          </p:cNvCxnSpPr>
          <p:nvPr/>
        </p:nvCxnSpPr>
        <p:spPr>
          <a:xfrm>
            <a:off x="3973647" y="5274684"/>
            <a:ext cx="1039865" cy="8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794BC0-ACC6-8231-D57C-637C13C923A9}"/>
              </a:ext>
            </a:extLst>
          </p:cNvPr>
          <p:cNvCxnSpPr>
            <a:cxnSpLocks/>
          </p:cNvCxnSpPr>
          <p:nvPr/>
        </p:nvCxnSpPr>
        <p:spPr>
          <a:xfrm flipV="1">
            <a:off x="3973647" y="5476875"/>
            <a:ext cx="103986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C41729-902B-C24C-E728-9FBE1EF391DA}"/>
              </a:ext>
            </a:extLst>
          </p:cNvPr>
          <p:cNvCxnSpPr>
            <a:cxnSpLocks/>
          </p:cNvCxnSpPr>
          <p:nvPr/>
        </p:nvCxnSpPr>
        <p:spPr>
          <a:xfrm>
            <a:off x="3969283" y="5688122"/>
            <a:ext cx="778930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94EB30-C816-19F9-E4D3-AFFC07D9CBA8}"/>
              </a:ext>
            </a:extLst>
          </p:cNvPr>
          <p:cNvCxnSpPr>
            <a:cxnSpLocks/>
          </p:cNvCxnSpPr>
          <p:nvPr/>
        </p:nvCxnSpPr>
        <p:spPr>
          <a:xfrm flipV="1">
            <a:off x="3969283" y="5895975"/>
            <a:ext cx="512230" cy="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34A116-498C-69DE-5F3A-5266725ACC83}"/>
              </a:ext>
            </a:extLst>
          </p:cNvPr>
          <p:cNvCxnSpPr>
            <a:cxnSpLocks/>
          </p:cNvCxnSpPr>
          <p:nvPr/>
        </p:nvCxnSpPr>
        <p:spPr>
          <a:xfrm flipV="1">
            <a:off x="3974046" y="6105525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A24B6-F85D-3B2E-8BCB-1BB813599DD8}"/>
              </a:ext>
            </a:extLst>
          </p:cNvPr>
          <p:cNvCxnSpPr>
            <a:cxnSpLocks/>
          </p:cNvCxnSpPr>
          <p:nvPr/>
        </p:nvCxnSpPr>
        <p:spPr>
          <a:xfrm flipV="1">
            <a:off x="3974038" y="4029070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2B7FFF-EDF4-BEDB-912B-3C3C3A92FC74}"/>
              </a:ext>
            </a:extLst>
          </p:cNvPr>
          <p:cNvSpPr txBox="1"/>
          <p:nvPr/>
        </p:nvSpPr>
        <p:spPr>
          <a:xfrm>
            <a:off x="2293852" y="6153674"/>
            <a:ext cx="203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stops the fluid from curving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6" name="3D Model 75" descr="Dark Gray Sphere">
                <a:extLst>
                  <a:ext uri="{FF2B5EF4-FFF2-40B4-BE49-F238E27FC236}">
                    <a16:creationId xmlns:a16="http://schemas.microsoft.com/office/drawing/2014/main" id="{18541279-F708-7890-9194-4F2BE6194C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7912681"/>
                  </p:ext>
                </p:extLst>
              </p:nvPr>
            </p:nvGraphicFramePr>
            <p:xfrm>
              <a:off x="3467728" y="4585622"/>
              <a:ext cx="1001404" cy="97697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001404" cy="97697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4527496" ay="-1515579" az="727768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6120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6" name="3D Model 75" descr="Dark Gray Sphere">
                <a:extLst>
                  <a:ext uri="{FF2B5EF4-FFF2-40B4-BE49-F238E27FC236}">
                    <a16:creationId xmlns:a16="http://schemas.microsoft.com/office/drawing/2014/main" id="{18541279-F708-7890-9194-4F2BE6194C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7728" y="4585622"/>
                <a:ext cx="1001404" cy="976978"/>
              </a:xfrm>
              <a:prstGeom prst="rect">
                <a:avLst/>
              </a:prstGeom>
            </p:spPr>
          </p:pic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F29790-E522-2E08-4880-507AC1C41A78}"/>
              </a:ext>
            </a:extLst>
          </p:cNvPr>
          <p:cNvCxnSpPr>
            <a:cxnSpLocks/>
          </p:cNvCxnSpPr>
          <p:nvPr/>
        </p:nvCxnSpPr>
        <p:spPr>
          <a:xfrm>
            <a:off x="7957219" y="4126572"/>
            <a:ext cx="997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1963F2F-5F39-854D-C8F1-7DB34A8030ED}"/>
              </a:ext>
            </a:extLst>
          </p:cNvPr>
          <p:cNvCxnSpPr>
            <a:cxnSpLocks/>
          </p:cNvCxnSpPr>
          <p:nvPr/>
        </p:nvCxnSpPr>
        <p:spPr>
          <a:xfrm>
            <a:off x="7957219" y="4337712"/>
            <a:ext cx="930929" cy="18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6E0A94-1970-45A6-ACCF-8E7AD6D5545B}"/>
              </a:ext>
            </a:extLst>
          </p:cNvPr>
          <p:cNvCxnSpPr>
            <a:cxnSpLocks/>
          </p:cNvCxnSpPr>
          <p:nvPr/>
        </p:nvCxnSpPr>
        <p:spPr>
          <a:xfrm>
            <a:off x="7959438" y="4545673"/>
            <a:ext cx="840587" cy="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47DDA9-BD5F-AD23-1A64-11A371D534CB}"/>
              </a:ext>
            </a:extLst>
          </p:cNvPr>
          <p:cNvCxnSpPr>
            <a:cxnSpLocks/>
          </p:cNvCxnSpPr>
          <p:nvPr/>
        </p:nvCxnSpPr>
        <p:spPr>
          <a:xfrm>
            <a:off x="7957219" y="4748982"/>
            <a:ext cx="7586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5320159-091C-82BA-D819-4AE8B9FC3616}"/>
              </a:ext>
            </a:extLst>
          </p:cNvPr>
          <p:cNvCxnSpPr>
            <a:cxnSpLocks/>
          </p:cNvCxnSpPr>
          <p:nvPr/>
        </p:nvCxnSpPr>
        <p:spPr>
          <a:xfrm>
            <a:off x="7952543" y="4965857"/>
            <a:ext cx="652007" cy="1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65338FD-8895-95D3-73FA-35E48C2AA9B9}"/>
              </a:ext>
            </a:extLst>
          </p:cNvPr>
          <p:cNvCxnSpPr>
            <a:cxnSpLocks/>
          </p:cNvCxnSpPr>
          <p:nvPr/>
        </p:nvCxnSpPr>
        <p:spPr>
          <a:xfrm>
            <a:off x="7951919" y="5162631"/>
            <a:ext cx="543455" cy="14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720CB8-70FC-0851-C58C-D7409AEEDAE6}"/>
              </a:ext>
            </a:extLst>
          </p:cNvPr>
          <p:cNvCxnSpPr>
            <a:cxnSpLocks/>
          </p:cNvCxnSpPr>
          <p:nvPr/>
        </p:nvCxnSpPr>
        <p:spPr>
          <a:xfrm>
            <a:off x="7946619" y="5374347"/>
            <a:ext cx="454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74E3AB4-7192-5BE9-1E73-187797784BF1}"/>
              </a:ext>
            </a:extLst>
          </p:cNvPr>
          <p:cNvCxnSpPr>
            <a:cxnSpLocks/>
          </p:cNvCxnSpPr>
          <p:nvPr/>
        </p:nvCxnSpPr>
        <p:spPr>
          <a:xfrm>
            <a:off x="7944905" y="5576069"/>
            <a:ext cx="373090" cy="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B696BD4-69B7-3CAB-31F4-4ACA61959644}"/>
              </a:ext>
            </a:extLst>
          </p:cNvPr>
          <p:cNvCxnSpPr>
            <a:cxnSpLocks/>
          </p:cNvCxnSpPr>
          <p:nvPr/>
        </p:nvCxnSpPr>
        <p:spPr>
          <a:xfrm>
            <a:off x="7955505" y="5787785"/>
            <a:ext cx="240883" cy="10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7893C99-51D7-B7AF-D733-6A2D3DDA4399}"/>
              </a:ext>
            </a:extLst>
          </p:cNvPr>
          <p:cNvCxnSpPr>
            <a:cxnSpLocks/>
          </p:cNvCxnSpPr>
          <p:nvPr/>
        </p:nvCxnSpPr>
        <p:spPr>
          <a:xfrm flipV="1">
            <a:off x="7947018" y="5995310"/>
            <a:ext cx="163232" cy="1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728795A-DE5B-C94B-EDF9-2BCAAF1050DF}"/>
              </a:ext>
            </a:extLst>
          </p:cNvPr>
          <p:cNvCxnSpPr>
            <a:cxnSpLocks/>
          </p:cNvCxnSpPr>
          <p:nvPr/>
        </p:nvCxnSpPr>
        <p:spPr>
          <a:xfrm>
            <a:off x="7968210" y="3920083"/>
            <a:ext cx="977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75951AC-A682-FD40-09DB-EDB8F6ACD09A}"/>
              </a:ext>
            </a:extLst>
          </p:cNvPr>
          <p:cNvCxnSpPr>
            <a:cxnSpLocks/>
          </p:cNvCxnSpPr>
          <p:nvPr/>
        </p:nvCxnSpPr>
        <p:spPr>
          <a:xfrm>
            <a:off x="9646141" y="4142799"/>
            <a:ext cx="943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ED09ECA-6F6F-2F34-1180-AA6EC84C2169}"/>
              </a:ext>
            </a:extLst>
          </p:cNvPr>
          <p:cNvCxnSpPr>
            <a:cxnSpLocks/>
          </p:cNvCxnSpPr>
          <p:nvPr/>
        </p:nvCxnSpPr>
        <p:spPr>
          <a:xfrm>
            <a:off x="9632857" y="4357933"/>
            <a:ext cx="864992" cy="17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8BF5004-67E9-0F41-A6C5-A9EDA2978D98}"/>
              </a:ext>
            </a:extLst>
          </p:cNvPr>
          <p:cNvCxnSpPr>
            <a:cxnSpLocks/>
          </p:cNvCxnSpPr>
          <p:nvPr/>
        </p:nvCxnSpPr>
        <p:spPr>
          <a:xfrm>
            <a:off x="9636790" y="4561900"/>
            <a:ext cx="793085" cy="1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498A4DA-9C20-40F0-BF02-F533671DABD5}"/>
              </a:ext>
            </a:extLst>
          </p:cNvPr>
          <p:cNvCxnSpPr>
            <a:cxnSpLocks/>
          </p:cNvCxnSpPr>
          <p:nvPr/>
        </p:nvCxnSpPr>
        <p:spPr>
          <a:xfrm>
            <a:off x="9634571" y="4765209"/>
            <a:ext cx="737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E037070-C89D-3C9C-0BB6-ADA2477CDB49}"/>
              </a:ext>
            </a:extLst>
          </p:cNvPr>
          <p:cNvCxnSpPr>
            <a:cxnSpLocks/>
          </p:cNvCxnSpPr>
          <p:nvPr/>
        </p:nvCxnSpPr>
        <p:spPr>
          <a:xfrm>
            <a:off x="9629895" y="4982084"/>
            <a:ext cx="700149" cy="14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45BC1D0-258A-B3D3-7218-13F504D7E18C}"/>
              </a:ext>
            </a:extLst>
          </p:cNvPr>
          <p:cNvCxnSpPr>
            <a:cxnSpLocks/>
          </p:cNvCxnSpPr>
          <p:nvPr/>
        </p:nvCxnSpPr>
        <p:spPr>
          <a:xfrm>
            <a:off x="9629271" y="5178858"/>
            <a:ext cx="628889" cy="14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A4180A3-4B7D-3C28-92BE-DEE80E87C8EE}"/>
              </a:ext>
            </a:extLst>
          </p:cNvPr>
          <p:cNvCxnSpPr>
            <a:cxnSpLocks/>
          </p:cNvCxnSpPr>
          <p:nvPr/>
        </p:nvCxnSpPr>
        <p:spPr>
          <a:xfrm>
            <a:off x="9623971" y="5390574"/>
            <a:ext cx="540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B3C80A-46CA-2937-1491-9ADD8EB88AB2}"/>
              </a:ext>
            </a:extLst>
          </p:cNvPr>
          <p:cNvCxnSpPr>
            <a:cxnSpLocks/>
          </p:cNvCxnSpPr>
          <p:nvPr/>
        </p:nvCxnSpPr>
        <p:spPr>
          <a:xfrm>
            <a:off x="9622257" y="5592296"/>
            <a:ext cx="357712" cy="2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3501333-B209-6AFE-B4BF-92415396E346}"/>
              </a:ext>
            </a:extLst>
          </p:cNvPr>
          <p:cNvCxnSpPr>
            <a:cxnSpLocks/>
          </p:cNvCxnSpPr>
          <p:nvPr/>
        </p:nvCxnSpPr>
        <p:spPr>
          <a:xfrm>
            <a:off x="9632857" y="5804012"/>
            <a:ext cx="240883" cy="10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6176A9-FC01-7E9C-6DB5-18830B9806EA}"/>
              </a:ext>
            </a:extLst>
          </p:cNvPr>
          <p:cNvCxnSpPr>
            <a:cxnSpLocks/>
          </p:cNvCxnSpPr>
          <p:nvPr/>
        </p:nvCxnSpPr>
        <p:spPr>
          <a:xfrm flipV="1">
            <a:off x="9624370" y="6011537"/>
            <a:ext cx="163232" cy="1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6FA387E-3AB8-0FE0-859A-97DD1A8F3FBD}"/>
              </a:ext>
            </a:extLst>
          </p:cNvPr>
          <p:cNvCxnSpPr>
            <a:cxnSpLocks/>
          </p:cNvCxnSpPr>
          <p:nvPr/>
        </p:nvCxnSpPr>
        <p:spPr>
          <a:xfrm>
            <a:off x="9645562" y="3936310"/>
            <a:ext cx="977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4" name="3D Model 163" descr="Dark Gray Sphere">
                <a:extLst>
                  <a:ext uri="{FF2B5EF4-FFF2-40B4-BE49-F238E27FC236}">
                    <a16:creationId xmlns:a16="http://schemas.microsoft.com/office/drawing/2014/main" id="{CF3BC49B-26B3-779F-1820-9D24F84C02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2596334"/>
                  </p:ext>
                </p:extLst>
              </p:nvPr>
            </p:nvGraphicFramePr>
            <p:xfrm>
              <a:off x="9144628" y="4357022"/>
              <a:ext cx="1001404" cy="97697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001404" cy="97697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4527496" ay="-1515579" az="727768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6120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4" name="3D Model 163" descr="Dark Gray Sphere">
                <a:extLst>
                  <a:ext uri="{FF2B5EF4-FFF2-40B4-BE49-F238E27FC236}">
                    <a16:creationId xmlns:a16="http://schemas.microsoft.com/office/drawing/2014/main" id="{CF3BC49B-26B3-779F-1820-9D24F84C02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628" y="4357022"/>
                <a:ext cx="1001404" cy="976978"/>
              </a:xfrm>
              <a:prstGeom prst="rect">
                <a:avLst/>
              </a:prstGeom>
            </p:spPr>
          </p:pic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97BCFA28-8F19-DC8C-DCD9-7DAC92ED21FD}"/>
              </a:ext>
            </a:extLst>
          </p:cNvPr>
          <p:cNvSpPr txBox="1"/>
          <p:nvPr/>
        </p:nvSpPr>
        <p:spPr>
          <a:xfrm>
            <a:off x="7903434" y="6134893"/>
            <a:ext cx="219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interrupts the fluid from sheering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ACE53AC-10BE-36D0-C071-E289E448F4ED}"/>
              </a:ext>
            </a:extLst>
          </p:cNvPr>
          <p:cNvSpPr/>
          <p:nvPr/>
        </p:nvSpPr>
        <p:spPr>
          <a:xfrm>
            <a:off x="1212602" y="619334"/>
            <a:ext cx="3808964" cy="7244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91561CE-1E2A-39B8-15B1-E7B609D97F98}"/>
              </a:ext>
            </a:extLst>
          </p:cNvPr>
          <p:cNvSpPr/>
          <p:nvPr/>
        </p:nvSpPr>
        <p:spPr>
          <a:xfrm>
            <a:off x="992209" y="1063013"/>
            <a:ext cx="3808964" cy="724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E65F9E7-4507-57EE-9402-B054B16630F1}"/>
              </a:ext>
            </a:extLst>
          </p:cNvPr>
          <p:cNvCxnSpPr>
            <a:cxnSpLocks/>
          </p:cNvCxnSpPr>
          <p:nvPr/>
        </p:nvCxnSpPr>
        <p:spPr>
          <a:xfrm flipV="1">
            <a:off x="990400" y="598222"/>
            <a:ext cx="232088" cy="466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7372BAA-245D-1A49-B46C-2D5DEA9CACF1}"/>
              </a:ext>
            </a:extLst>
          </p:cNvPr>
          <p:cNvCxnSpPr>
            <a:cxnSpLocks/>
          </p:cNvCxnSpPr>
          <p:nvPr/>
        </p:nvCxnSpPr>
        <p:spPr>
          <a:xfrm flipV="1">
            <a:off x="4792081" y="606339"/>
            <a:ext cx="232088" cy="4660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E135D80-6BEB-4C45-962A-0064519B17DC}"/>
              </a:ext>
            </a:extLst>
          </p:cNvPr>
          <p:cNvCxnSpPr>
            <a:cxnSpLocks/>
          </p:cNvCxnSpPr>
          <p:nvPr/>
        </p:nvCxnSpPr>
        <p:spPr>
          <a:xfrm flipV="1">
            <a:off x="4792081" y="1343800"/>
            <a:ext cx="232088" cy="4660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262BE7-9C9E-DC8C-8FFF-C0E2DF4F596F}"/>
              </a:ext>
            </a:extLst>
          </p:cNvPr>
          <p:cNvCxnSpPr>
            <a:cxnSpLocks/>
          </p:cNvCxnSpPr>
          <p:nvPr/>
        </p:nvCxnSpPr>
        <p:spPr>
          <a:xfrm flipV="1">
            <a:off x="990400" y="1334275"/>
            <a:ext cx="232088" cy="466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C1CE91-B7ED-8CDE-26A2-333D0A0DE546}"/>
              </a:ext>
            </a:extLst>
          </p:cNvPr>
          <p:cNvCxnSpPr>
            <a:cxnSpLocks/>
          </p:cNvCxnSpPr>
          <p:nvPr/>
        </p:nvCxnSpPr>
        <p:spPr>
          <a:xfrm flipV="1">
            <a:off x="1212602" y="615864"/>
            <a:ext cx="3785111" cy="34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9289EBF-F5BD-B21F-6100-D13C5AFE117C}"/>
              </a:ext>
            </a:extLst>
          </p:cNvPr>
          <p:cNvCxnSpPr>
            <a:cxnSpLocks/>
          </p:cNvCxnSpPr>
          <p:nvPr/>
        </p:nvCxnSpPr>
        <p:spPr>
          <a:xfrm>
            <a:off x="5024985" y="619335"/>
            <a:ext cx="0" cy="7244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C97C661-B1BD-B709-8248-330B1CF96E1B}"/>
              </a:ext>
            </a:extLst>
          </p:cNvPr>
          <p:cNvCxnSpPr>
            <a:cxnSpLocks/>
          </p:cNvCxnSpPr>
          <p:nvPr/>
        </p:nvCxnSpPr>
        <p:spPr>
          <a:xfrm flipH="1">
            <a:off x="4802030" y="1337056"/>
            <a:ext cx="222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94CB7D0-8316-1EC6-19D4-6E15B3A0FA7B}"/>
              </a:ext>
            </a:extLst>
          </p:cNvPr>
          <p:cNvSpPr txBox="1"/>
          <p:nvPr/>
        </p:nvSpPr>
        <p:spPr>
          <a:xfrm>
            <a:off x="3605786" y="1012278"/>
            <a:ext cx="13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O(5µm)</a:t>
            </a:r>
          </a:p>
        </p:txBody>
      </p:sp>
      <p:sp>
        <p:nvSpPr>
          <p:cNvPr id="177" name="Left Bracket 176">
            <a:extLst>
              <a:ext uri="{FF2B5EF4-FFF2-40B4-BE49-F238E27FC236}">
                <a16:creationId xmlns:a16="http://schemas.microsoft.com/office/drawing/2014/main" id="{AEC0C219-0C2B-B4B7-D487-95C6ABD53536}"/>
              </a:ext>
            </a:extLst>
          </p:cNvPr>
          <p:cNvSpPr/>
          <p:nvPr/>
        </p:nvSpPr>
        <p:spPr>
          <a:xfrm rot="5400000">
            <a:off x="4283111" y="1423659"/>
            <a:ext cx="48863" cy="70592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Bracket 177">
            <a:extLst>
              <a:ext uri="{FF2B5EF4-FFF2-40B4-BE49-F238E27FC236}">
                <a16:creationId xmlns:a16="http://schemas.microsoft.com/office/drawing/2014/main" id="{F308A13E-7E15-5840-7E7D-15F9CABD61BF}"/>
              </a:ext>
            </a:extLst>
          </p:cNvPr>
          <p:cNvSpPr/>
          <p:nvPr/>
        </p:nvSpPr>
        <p:spPr>
          <a:xfrm>
            <a:off x="5112328" y="588969"/>
            <a:ext cx="45719" cy="859599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8C4A7F-51C9-0969-EF9F-4DD119467343}"/>
              </a:ext>
            </a:extLst>
          </p:cNvPr>
          <p:cNvSpPr txBox="1"/>
          <p:nvPr/>
        </p:nvSpPr>
        <p:spPr>
          <a:xfrm>
            <a:off x="5154341" y="834102"/>
            <a:ext cx="14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O(100µm)</a:t>
            </a: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8F76EFAF-D915-A859-9C59-1B388C0EA4FC}"/>
              </a:ext>
            </a:extLst>
          </p:cNvPr>
          <p:cNvSpPr/>
          <p:nvPr/>
        </p:nvSpPr>
        <p:spPr>
          <a:xfrm>
            <a:off x="1086673" y="1286547"/>
            <a:ext cx="3808957" cy="320428"/>
          </a:xfrm>
          <a:custGeom>
            <a:avLst/>
            <a:gdLst>
              <a:gd name="connsiteX0" fmla="*/ 0 w 10024467"/>
              <a:gd name="connsiteY0" fmla="*/ 0 h 776332"/>
              <a:gd name="connsiteX1" fmla="*/ 1639956 w 10024467"/>
              <a:gd name="connsiteY1" fmla="*/ 198783 h 776332"/>
              <a:gd name="connsiteX2" fmla="*/ 2604052 w 10024467"/>
              <a:gd name="connsiteY2" fmla="*/ 576470 h 776332"/>
              <a:gd name="connsiteX3" fmla="*/ 5088834 w 10024467"/>
              <a:gd name="connsiteY3" fmla="*/ 775252 h 776332"/>
              <a:gd name="connsiteX4" fmla="*/ 9303026 w 10024467"/>
              <a:gd name="connsiteY4" fmla="*/ 655983 h 776332"/>
              <a:gd name="connsiteX5" fmla="*/ 9988826 w 10024467"/>
              <a:gd name="connsiteY5" fmla="*/ 655983 h 77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4467" h="776332">
                <a:moveTo>
                  <a:pt x="0" y="0"/>
                </a:moveTo>
                <a:cubicBezTo>
                  <a:pt x="602973" y="51352"/>
                  <a:pt x="1205947" y="102705"/>
                  <a:pt x="1639956" y="198783"/>
                </a:cubicBezTo>
                <a:cubicBezTo>
                  <a:pt x="2073965" y="294861"/>
                  <a:pt x="2029239" y="480392"/>
                  <a:pt x="2604052" y="576470"/>
                </a:cubicBezTo>
                <a:cubicBezTo>
                  <a:pt x="3178865" y="672548"/>
                  <a:pt x="3972338" y="762000"/>
                  <a:pt x="5088834" y="775252"/>
                </a:cubicBezTo>
                <a:cubicBezTo>
                  <a:pt x="6205330" y="788504"/>
                  <a:pt x="8486361" y="675861"/>
                  <a:pt x="9303026" y="655983"/>
                </a:cubicBezTo>
                <a:cubicBezTo>
                  <a:pt x="10119691" y="636105"/>
                  <a:pt x="10054258" y="646044"/>
                  <a:pt x="9988826" y="655983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60FC806D-FE9D-995C-0DBD-CE4B23E4EF54}"/>
              </a:ext>
            </a:extLst>
          </p:cNvPr>
          <p:cNvSpPr/>
          <p:nvPr/>
        </p:nvSpPr>
        <p:spPr>
          <a:xfrm>
            <a:off x="1078274" y="1470297"/>
            <a:ext cx="3814424" cy="128236"/>
          </a:xfrm>
          <a:custGeom>
            <a:avLst/>
            <a:gdLst>
              <a:gd name="connsiteX0" fmla="*/ 0 w 10064890"/>
              <a:gd name="connsiteY0" fmla="*/ 0 h 310690"/>
              <a:gd name="connsiteX1" fmla="*/ 1133061 w 10064890"/>
              <a:gd name="connsiteY1" fmla="*/ 129209 h 310690"/>
              <a:gd name="connsiteX2" fmla="*/ 2146852 w 10064890"/>
              <a:gd name="connsiteY2" fmla="*/ 298174 h 310690"/>
              <a:gd name="connsiteX3" fmla="*/ 4234069 w 10064890"/>
              <a:gd name="connsiteY3" fmla="*/ 298174 h 310690"/>
              <a:gd name="connsiteX4" fmla="*/ 9273208 w 10064890"/>
              <a:gd name="connsiteY4" fmla="*/ 218661 h 310690"/>
              <a:gd name="connsiteX5" fmla="*/ 10018643 w 10064890"/>
              <a:gd name="connsiteY5" fmla="*/ 218661 h 310690"/>
              <a:gd name="connsiteX6" fmla="*/ 9988826 w 10064890"/>
              <a:gd name="connsiteY6" fmla="*/ 228600 h 310690"/>
              <a:gd name="connsiteX7" fmla="*/ 10018643 w 10064890"/>
              <a:gd name="connsiteY7" fmla="*/ 208722 h 31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64890" h="310690">
                <a:moveTo>
                  <a:pt x="0" y="0"/>
                </a:moveTo>
                <a:cubicBezTo>
                  <a:pt x="387626" y="39756"/>
                  <a:pt x="775252" y="79513"/>
                  <a:pt x="1133061" y="129209"/>
                </a:cubicBezTo>
                <a:cubicBezTo>
                  <a:pt x="1490870" y="178905"/>
                  <a:pt x="1630017" y="270013"/>
                  <a:pt x="2146852" y="298174"/>
                </a:cubicBezTo>
                <a:cubicBezTo>
                  <a:pt x="2663687" y="326335"/>
                  <a:pt x="4234069" y="298174"/>
                  <a:pt x="4234069" y="298174"/>
                </a:cubicBezTo>
                <a:lnTo>
                  <a:pt x="9273208" y="218661"/>
                </a:lnTo>
                <a:cubicBezTo>
                  <a:pt x="10237304" y="205409"/>
                  <a:pt x="9899373" y="217005"/>
                  <a:pt x="10018643" y="218661"/>
                </a:cubicBezTo>
                <a:cubicBezTo>
                  <a:pt x="10137913" y="220317"/>
                  <a:pt x="9988826" y="230256"/>
                  <a:pt x="9988826" y="228600"/>
                </a:cubicBezTo>
                <a:cubicBezTo>
                  <a:pt x="9988826" y="226944"/>
                  <a:pt x="10003734" y="217833"/>
                  <a:pt x="10018643" y="208722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BC8E8A2-BF44-6C75-67F3-A209FA7BC00E}"/>
              </a:ext>
            </a:extLst>
          </p:cNvPr>
          <p:cNvSpPr txBox="1"/>
          <p:nvPr/>
        </p:nvSpPr>
        <p:spPr>
          <a:xfrm>
            <a:off x="990400" y="2271436"/>
            <a:ext cx="4391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 in fluid flow change the background flow to move across streamlines. This causes the particles to naturally self organize.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5F5F1A2-EFCA-9FD7-8A78-FF124B6848B7}"/>
              </a:ext>
            </a:extLst>
          </p:cNvPr>
          <p:cNvSpPr txBox="1"/>
          <p:nvPr/>
        </p:nvSpPr>
        <p:spPr>
          <a:xfrm>
            <a:off x="7258320" y="2436854"/>
            <a:ext cx="4391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 of different sizes have different effects. Clever devices can use this to separate particles of different sizes.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CBEB21C-E279-60C4-8CED-58CE26BB6C1A}"/>
              </a:ext>
            </a:extLst>
          </p:cNvPr>
          <p:cNvSpPr txBox="1"/>
          <p:nvPr/>
        </p:nvSpPr>
        <p:spPr>
          <a:xfrm>
            <a:off x="7481340" y="657206"/>
            <a:ext cx="13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O(5µm)</a:t>
            </a:r>
          </a:p>
        </p:txBody>
      </p:sp>
      <p:sp>
        <p:nvSpPr>
          <p:cNvPr id="217" name="Left Bracket 216">
            <a:extLst>
              <a:ext uri="{FF2B5EF4-FFF2-40B4-BE49-F238E27FC236}">
                <a16:creationId xmlns:a16="http://schemas.microsoft.com/office/drawing/2014/main" id="{68AE063D-1DF7-7930-1CCA-F9D5244B5B36}"/>
              </a:ext>
            </a:extLst>
          </p:cNvPr>
          <p:cNvSpPr/>
          <p:nvPr/>
        </p:nvSpPr>
        <p:spPr>
          <a:xfrm rot="5400000">
            <a:off x="7933094" y="944516"/>
            <a:ext cx="73288" cy="238985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1" name="3D Model 180" descr="Dark Gray Sphere">
                <a:extLst>
                  <a:ext uri="{FF2B5EF4-FFF2-40B4-BE49-F238E27FC236}">
                    <a16:creationId xmlns:a16="http://schemas.microsoft.com/office/drawing/2014/main" id="{238B953F-3A8B-4777-5CE9-F32ED632C1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4826316"/>
                  </p:ext>
                </p:extLst>
              </p:nvPr>
            </p:nvGraphicFramePr>
            <p:xfrm>
              <a:off x="3933148" y="1485527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1" name="3D Model 180" descr="Dark Gray Sphere">
                <a:extLst>
                  <a:ext uri="{FF2B5EF4-FFF2-40B4-BE49-F238E27FC236}">
                    <a16:creationId xmlns:a16="http://schemas.microsoft.com/office/drawing/2014/main" id="{238B953F-3A8B-4777-5CE9-F32ED632C1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3148" y="1485527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2" name="3D Model 181" descr="Dark Gray Sphere">
                <a:extLst>
                  <a:ext uri="{FF2B5EF4-FFF2-40B4-BE49-F238E27FC236}">
                    <a16:creationId xmlns:a16="http://schemas.microsoft.com/office/drawing/2014/main" id="{2975F4D3-9A9B-18CE-ADAE-E3705194C8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6870449"/>
                  </p:ext>
                </p:extLst>
              </p:nvPr>
            </p:nvGraphicFramePr>
            <p:xfrm>
              <a:off x="4354211" y="1452234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2" name="3D Model 181" descr="Dark Gray Sphere">
                <a:extLst>
                  <a:ext uri="{FF2B5EF4-FFF2-40B4-BE49-F238E27FC236}">
                    <a16:creationId xmlns:a16="http://schemas.microsoft.com/office/drawing/2014/main" id="{2975F4D3-9A9B-18CE-ADAE-E3705194C8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4211" y="1452234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3" name="3D Model 182" descr="Dark Gray Sphere">
                <a:extLst>
                  <a:ext uri="{FF2B5EF4-FFF2-40B4-BE49-F238E27FC236}">
                    <a16:creationId xmlns:a16="http://schemas.microsoft.com/office/drawing/2014/main" id="{FF051BD1-D0F5-AF84-4C3C-7967A35998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1057721"/>
                  </p:ext>
                </p:extLst>
              </p:nvPr>
            </p:nvGraphicFramePr>
            <p:xfrm>
              <a:off x="1562741" y="1465086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3" name="3D Model 182" descr="Dark Gray Sphere">
                <a:extLst>
                  <a:ext uri="{FF2B5EF4-FFF2-40B4-BE49-F238E27FC236}">
                    <a16:creationId xmlns:a16="http://schemas.microsoft.com/office/drawing/2014/main" id="{FF051BD1-D0F5-AF84-4C3C-7967A35998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2741" y="1465086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4" name="3D Model 183" descr="Dark Gray Sphere">
                <a:extLst>
                  <a:ext uri="{FF2B5EF4-FFF2-40B4-BE49-F238E27FC236}">
                    <a16:creationId xmlns:a16="http://schemas.microsoft.com/office/drawing/2014/main" id="{0150E666-EC69-08D2-3F2F-B9A79CD12A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0378517"/>
                  </p:ext>
                </p:extLst>
              </p:nvPr>
            </p:nvGraphicFramePr>
            <p:xfrm>
              <a:off x="1938345" y="1353105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4" name="3D Model 183" descr="Dark Gray Sphere">
                <a:extLst>
                  <a:ext uri="{FF2B5EF4-FFF2-40B4-BE49-F238E27FC236}">
                    <a16:creationId xmlns:a16="http://schemas.microsoft.com/office/drawing/2014/main" id="{0150E666-EC69-08D2-3F2F-B9A79CD12A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8345" y="1353105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5" name="3D Model 184" descr="Dark Gray Sphere">
                <a:extLst>
                  <a:ext uri="{FF2B5EF4-FFF2-40B4-BE49-F238E27FC236}">
                    <a16:creationId xmlns:a16="http://schemas.microsoft.com/office/drawing/2014/main" id="{BBB72D84-3906-3D81-16BA-A4A8631DEB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3329715"/>
                  </p:ext>
                </p:extLst>
              </p:nvPr>
            </p:nvGraphicFramePr>
            <p:xfrm>
              <a:off x="2874216" y="1484664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5" name="3D Model 184" descr="Dark Gray Sphere">
                <a:extLst>
                  <a:ext uri="{FF2B5EF4-FFF2-40B4-BE49-F238E27FC236}">
                    <a16:creationId xmlns:a16="http://schemas.microsoft.com/office/drawing/2014/main" id="{BBB72D84-3906-3D81-16BA-A4A8631DEB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4216" y="1484664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7" name="3D Model 186" descr="Dark Gray Sphere">
                <a:extLst>
                  <a:ext uri="{FF2B5EF4-FFF2-40B4-BE49-F238E27FC236}">
                    <a16:creationId xmlns:a16="http://schemas.microsoft.com/office/drawing/2014/main" id="{543BB3BC-DC65-A560-DFD0-A826A4436F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1098220"/>
                  </p:ext>
                </p:extLst>
              </p:nvPr>
            </p:nvGraphicFramePr>
            <p:xfrm>
              <a:off x="2508234" y="1478307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7" name="3D Model 186" descr="Dark Gray Sphere">
                <a:extLst>
                  <a:ext uri="{FF2B5EF4-FFF2-40B4-BE49-F238E27FC236}">
                    <a16:creationId xmlns:a16="http://schemas.microsoft.com/office/drawing/2014/main" id="{543BB3BC-DC65-A560-DFD0-A826A4436F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8234" y="1478307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8" name="3D Model 187" descr="Dark Gray Sphere">
                <a:extLst>
                  <a:ext uri="{FF2B5EF4-FFF2-40B4-BE49-F238E27FC236}">
                    <a16:creationId xmlns:a16="http://schemas.microsoft.com/office/drawing/2014/main" id="{9B9B439F-A145-78AD-EB53-85C7933779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0350364"/>
                  </p:ext>
                </p:extLst>
              </p:nvPr>
            </p:nvGraphicFramePr>
            <p:xfrm>
              <a:off x="1325012" y="1081724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8" name="3D Model 187" descr="Dark Gray Sphere">
                <a:extLst>
                  <a:ext uri="{FF2B5EF4-FFF2-40B4-BE49-F238E27FC236}">
                    <a16:creationId xmlns:a16="http://schemas.microsoft.com/office/drawing/2014/main" id="{9B9B439F-A145-78AD-EB53-85C7933779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5012" y="1081724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9" name="3D Model 188" descr="Dark Gray Sphere">
                <a:extLst>
                  <a:ext uri="{FF2B5EF4-FFF2-40B4-BE49-F238E27FC236}">
                    <a16:creationId xmlns:a16="http://schemas.microsoft.com/office/drawing/2014/main" id="{6AB40F4B-9B51-70AB-6B2C-0F1FF93E54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4543014"/>
                  </p:ext>
                </p:extLst>
              </p:nvPr>
            </p:nvGraphicFramePr>
            <p:xfrm>
              <a:off x="1206186" y="1483387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9" name="3D Model 188" descr="Dark Gray Sphere">
                <a:extLst>
                  <a:ext uri="{FF2B5EF4-FFF2-40B4-BE49-F238E27FC236}">
                    <a16:creationId xmlns:a16="http://schemas.microsoft.com/office/drawing/2014/main" id="{6AB40F4B-9B51-70AB-6B2C-0F1FF93E54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6186" y="1483387"/>
                <a:ext cx="168723" cy="1687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61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8188D-CF1B-1872-260D-3463A5C06951}"/>
              </a:ext>
            </a:extLst>
          </p:cNvPr>
          <p:cNvSpPr/>
          <p:nvPr/>
        </p:nvSpPr>
        <p:spPr>
          <a:xfrm>
            <a:off x="6522150" y="2097560"/>
            <a:ext cx="3808964" cy="7244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FBEB3-4F6F-952B-A0F9-AF13C483409B}"/>
              </a:ext>
            </a:extLst>
          </p:cNvPr>
          <p:cNvSpPr/>
          <p:nvPr/>
        </p:nvSpPr>
        <p:spPr>
          <a:xfrm>
            <a:off x="6301757" y="2541239"/>
            <a:ext cx="3808964" cy="724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AB1F7F-093D-B872-CD02-5D7559AAB26C}"/>
              </a:ext>
            </a:extLst>
          </p:cNvPr>
          <p:cNvCxnSpPr>
            <a:cxnSpLocks/>
          </p:cNvCxnSpPr>
          <p:nvPr/>
        </p:nvCxnSpPr>
        <p:spPr>
          <a:xfrm flipV="1">
            <a:off x="6299948" y="2076448"/>
            <a:ext cx="232088" cy="466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425616-7D03-6F5E-94A9-E014E45ADB06}"/>
              </a:ext>
            </a:extLst>
          </p:cNvPr>
          <p:cNvCxnSpPr>
            <a:cxnSpLocks/>
          </p:cNvCxnSpPr>
          <p:nvPr/>
        </p:nvCxnSpPr>
        <p:spPr>
          <a:xfrm flipV="1">
            <a:off x="10101629" y="2084565"/>
            <a:ext cx="232088" cy="4660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81C4BA-1E76-1769-68F3-8733427380E0}"/>
              </a:ext>
            </a:extLst>
          </p:cNvPr>
          <p:cNvCxnSpPr>
            <a:cxnSpLocks/>
          </p:cNvCxnSpPr>
          <p:nvPr/>
        </p:nvCxnSpPr>
        <p:spPr>
          <a:xfrm flipV="1">
            <a:off x="10101629" y="2822026"/>
            <a:ext cx="232088" cy="4660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009E0A-1049-D822-8033-AF3BFBA8421A}"/>
              </a:ext>
            </a:extLst>
          </p:cNvPr>
          <p:cNvCxnSpPr>
            <a:cxnSpLocks/>
          </p:cNvCxnSpPr>
          <p:nvPr/>
        </p:nvCxnSpPr>
        <p:spPr>
          <a:xfrm flipV="1">
            <a:off x="6299948" y="2812501"/>
            <a:ext cx="232088" cy="466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14B4AAD-9A08-B32B-DA88-63D7910B79A1}"/>
              </a:ext>
            </a:extLst>
          </p:cNvPr>
          <p:cNvSpPr/>
          <p:nvPr/>
        </p:nvSpPr>
        <p:spPr>
          <a:xfrm>
            <a:off x="3915661" y="675861"/>
            <a:ext cx="273199" cy="1887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11621-91DC-E386-2037-C9BFE6887ADF}"/>
              </a:ext>
            </a:extLst>
          </p:cNvPr>
          <p:cNvSpPr txBox="1"/>
          <p:nvPr/>
        </p:nvSpPr>
        <p:spPr>
          <a:xfrm>
            <a:off x="8206239" y="591124"/>
            <a:ext cx="2384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of flow,   Re = O(100)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CB5BCD-2772-28DE-0B7A-2521119ECB92}"/>
              </a:ext>
            </a:extLst>
          </p:cNvPr>
          <p:cNvCxnSpPr>
            <a:cxnSpLocks/>
          </p:cNvCxnSpPr>
          <p:nvPr/>
        </p:nvCxnSpPr>
        <p:spPr>
          <a:xfrm flipV="1">
            <a:off x="6522150" y="2094090"/>
            <a:ext cx="3785111" cy="34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6BCD24-20EC-E103-E0C3-70328463D453}"/>
              </a:ext>
            </a:extLst>
          </p:cNvPr>
          <p:cNvCxnSpPr>
            <a:cxnSpLocks/>
          </p:cNvCxnSpPr>
          <p:nvPr/>
        </p:nvCxnSpPr>
        <p:spPr>
          <a:xfrm>
            <a:off x="10334533" y="2097561"/>
            <a:ext cx="0" cy="7244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3E2F7B-1C41-42CF-B3C9-072568D2247B}"/>
              </a:ext>
            </a:extLst>
          </p:cNvPr>
          <p:cNvCxnSpPr>
            <a:cxnSpLocks/>
          </p:cNvCxnSpPr>
          <p:nvPr/>
        </p:nvCxnSpPr>
        <p:spPr>
          <a:xfrm flipH="1">
            <a:off x="10111578" y="2815282"/>
            <a:ext cx="222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9C4520-92D6-EB6C-A56D-0A2851AA8749}"/>
              </a:ext>
            </a:extLst>
          </p:cNvPr>
          <p:cNvSpPr txBox="1"/>
          <p:nvPr/>
        </p:nvSpPr>
        <p:spPr>
          <a:xfrm>
            <a:off x="8915334" y="2490504"/>
            <a:ext cx="13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O(5µm)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3E6BB333-E455-ED39-FCE3-A74E15379FA6}"/>
              </a:ext>
            </a:extLst>
          </p:cNvPr>
          <p:cNvSpPr/>
          <p:nvPr/>
        </p:nvSpPr>
        <p:spPr>
          <a:xfrm rot="5400000">
            <a:off x="9606307" y="2901885"/>
            <a:ext cx="48863" cy="7059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67F91017-9D21-4623-C405-6CC4D213DC70}"/>
              </a:ext>
            </a:extLst>
          </p:cNvPr>
          <p:cNvSpPr/>
          <p:nvPr/>
        </p:nvSpPr>
        <p:spPr>
          <a:xfrm>
            <a:off x="10421876" y="2067195"/>
            <a:ext cx="45719" cy="859599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C9EFC-63F9-2584-D1F7-26C32C195DE1}"/>
              </a:ext>
            </a:extLst>
          </p:cNvPr>
          <p:cNvSpPr txBox="1"/>
          <p:nvPr/>
        </p:nvSpPr>
        <p:spPr>
          <a:xfrm>
            <a:off x="10463889" y="2312328"/>
            <a:ext cx="14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O(100µm)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77A351A-B19D-F471-7640-B60C6BF558A9}"/>
              </a:ext>
            </a:extLst>
          </p:cNvPr>
          <p:cNvSpPr/>
          <p:nvPr/>
        </p:nvSpPr>
        <p:spPr>
          <a:xfrm>
            <a:off x="6396221" y="2764773"/>
            <a:ext cx="3808957" cy="320428"/>
          </a:xfrm>
          <a:custGeom>
            <a:avLst/>
            <a:gdLst>
              <a:gd name="connsiteX0" fmla="*/ 0 w 10024467"/>
              <a:gd name="connsiteY0" fmla="*/ 0 h 776332"/>
              <a:gd name="connsiteX1" fmla="*/ 1639956 w 10024467"/>
              <a:gd name="connsiteY1" fmla="*/ 198783 h 776332"/>
              <a:gd name="connsiteX2" fmla="*/ 2604052 w 10024467"/>
              <a:gd name="connsiteY2" fmla="*/ 576470 h 776332"/>
              <a:gd name="connsiteX3" fmla="*/ 5088834 w 10024467"/>
              <a:gd name="connsiteY3" fmla="*/ 775252 h 776332"/>
              <a:gd name="connsiteX4" fmla="*/ 9303026 w 10024467"/>
              <a:gd name="connsiteY4" fmla="*/ 655983 h 776332"/>
              <a:gd name="connsiteX5" fmla="*/ 9988826 w 10024467"/>
              <a:gd name="connsiteY5" fmla="*/ 655983 h 77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4467" h="776332">
                <a:moveTo>
                  <a:pt x="0" y="0"/>
                </a:moveTo>
                <a:cubicBezTo>
                  <a:pt x="602973" y="51352"/>
                  <a:pt x="1205947" y="102705"/>
                  <a:pt x="1639956" y="198783"/>
                </a:cubicBezTo>
                <a:cubicBezTo>
                  <a:pt x="2073965" y="294861"/>
                  <a:pt x="2029239" y="480392"/>
                  <a:pt x="2604052" y="576470"/>
                </a:cubicBezTo>
                <a:cubicBezTo>
                  <a:pt x="3178865" y="672548"/>
                  <a:pt x="3972338" y="762000"/>
                  <a:pt x="5088834" y="775252"/>
                </a:cubicBezTo>
                <a:cubicBezTo>
                  <a:pt x="6205330" y="788504"/>
                  <a:pt x="8486361" y="675861"/>
                  <a:pt x="9303026" y="655983"/>
                </a:cubicBezTo>
                <a:cubicBezTo>
                  <a:pt x="10119691" y="636105"/>
                  <a:pt x="10054258" y="646044"/>
                  <a:pt x="9988826" y="655983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Dark Gray Sphere">
                <a:extLst>
                  <a:ext uri="{FF2B5EF4-FFF2-40B4-BE49-F238E27FC236}">
                    <a16:creationId xmlns:a16="http://schemas.microsoft.com/office/drawing/2014/main" id="{4E102AA0-CA83-44D4-07C0-54087C70A5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5683553"/>
                  </p:ext>
                </p:extLst>
              </p:nvPr>
            </p:nvGraphicFramePr>
            <p:xfrm>
              <a:off x="9140650" y="2999932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Dark Gray Sphere">
                <a:extLst>
                  <a:ext uri="{FF2B5EF4-FFF2-40B4-BE49-F238E27FC236}">
                    <a16:creationId xmlns:a16="http://schemas.microsoft.com/office/drawing/2014/main" id="{4E102AA0-CA83-44D4-07C0-54087C70A5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650" y="2999932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Dark Gray Sphere">
                <a:extLst>
                  <a:ext uri="{FF2B5EF4-FFF2-40B4-BE49-F238E27FC236}">
                    <a16:creationId xmlns:a16="http://schemas.microsoft.com/office/drawing/2014/main" id="{6FA77CCE-3455-55B7-2294-8651CBC976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5771625"/>
                  </p:ext>
                </p:extLst>
              </p:nvPr>
            </p:nvGraphicFramePr>
            <p:xfrm>
              <a:off x="9561713" y="2966639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Dark Gray Sphere">
                <a:extLst>
                  <a:ext uri="{FF2B5EF4-FFF2-40B4-BE49-F238E27FC236}">
                    <a16:creationId xmlns:a16="http://schemas.microsoft.com/office/drawing/2014/main" id="{6FA77CCE-3455-55B7-2294-8651CBC976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61713" y="2966639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Dark Gray Sphere">
                <a:extLst>
                  <a:ext uri="{FF2B5EF4-FFF2-40B4-BE49-F238E27FC236}">
                    <a16:creationId xmlns:a16="http://schemas.microsoft.com/office/drawing/2014/main" id="{16C3B407-F9D6-61FE-E9CF-3F592B98F2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9055962"/>
                  </p:ext>
                </p:extLst>
              </p:nvPr>
            </p:nvGraphicFramePr>
            <p:xfrm>
              <a:off x="6770243" y="2979491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Dark Gray Sphere">
                <a:extLst>
                  <a:ext uri="{FF2B5EF4-FFF2-40B4-BE49-F238E27FC236}">
                    <a16:creationId xmlns:a16="http://schemas.microsoft.com/office/drawing/2014/main" id="{16C3B407-F9D6-61FE-E9CF-3F592B98F2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0243" y="2979491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Model 22" descr="Dark Gray Sphere">
                <a:extLst>
                  <a:ext uri="{FF2B5EF4-FFF2-40B4-BE49-F238E27FC236}">
                    <a16:creationId xmlns:a16="http://schemas.microsoft.com/office/drawing/2014/main" id="{30734296-A20D-677D-2D6F-44F137FAD5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3956662"/>
                  </p:ext>
                </p:extLst>
              </p:nvPr>
            </p:nvGraphicFramePr>
            <p:xfrm>
              <a:off x="7145847" y="2867510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Model 22" descr="Dark Gray Sphere">
                <a:extLst>
                  <a:ext uri="{FF2B5EF4-FFF2-40B4-BE49-F238E27FC236}">
                    <a16:creationId xmlns:a16="http://schemas.microsoft.com/office/drawing/2014/main" id="{30734296-A20D-677D-2D6F-44F137FAD5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5847" y="2867510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Dark Gray Sphere">
                <a:extLst>
                  <a:ext uri="{FF2B5EF4-FFF2-40B4-BE49-F238E27FC236}">
                    <a16:creationId xmlns:a16="http://schemas.microsoft.com/office/drawing/2014/main" id="{5B5EE381-EB12-447D-0254-1FC518EBE1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2828921"/>
                  </p:ext>
                </p:extLst>
              </p:nvPr>
            </p:nvGraphicFramePr>
            <p:xfrm>
              <a:off x="8081718" y="2999069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Dark Gray Sphere">
                <a:extLst>
                  <a:ext uri="{FF2B5EF4-FFF2-40B4-BE49-F238E27FC236}">
                    <a16:creationId xmlns:a16="http://schemas.microsoft.com/office/drawing/2014/main" id="{5B5EE381-EB12-447D-0254-1FC518EBE1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1718" y="2999069"/>
                <a:ext cx="132544" cy="132544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4AC87-7B74-FD69-8771-0A56A15B672E}"/>
              </a:ext>
            </a:extLst>
          </p:cNvPr>
          <p:cNvSpPr/>
          <p:nvPr/>
        </p:nvSpPr>
        <p:spPr>
          <a:xfrm>
            <a:off x="6387822" y="2948523"/>
            <a:ext cx="3814424" cy="128236"/>
          </a:xfrm>
          <a:custGeom>
            <a:avLst/>
            <a:gdLst>
              <a:gd name="connsiteX0" fmla="*/ 0 w 10064890"/>
              <a:gd name="connsiteY0" fmla="*/ 0 h 310690"/>
              <a:gd name="connsiteX1" fmla="*/ 1133061 w 10064890"/>
              <a:gd name="connsiteY1" fmla="*/ 129209 h 310690"/>
              <a:gd name="connsiteX2" fmla="*/ 2146852 w 10064890"/>
              <a:gd name="connsiteY2" fmla="*/ 298174 h 310690"/>
              <a:gd name="connsiteX3" fmla="*/ 4234069 w 10064890"/>
              <a:gd name="connsiteY3" fmla="*/ 298174 h 310690"/>
              <a:gd name="connsiteX4" fmla="*/ 9273208 w 10064890"/>
              <a:gd name="connsiteY4" fmla="*/ 218661 h 310690"/>
              <a:gd name="connsiteX5" fmla="*/ 10018643 w 10064890"/>
              <a:gd name="connsiteY5" fmla="*/ 218661 h 310690"/>
              <a:gd name="connsiteX6" fmla="*/ 9988826 w 10064890"/>
              <a:gd name="connsiteY6" fmla="*/ 228600 h 310690"/>
              <a:gd name="connsiteX7" fmla="*/ 10018643 w 10064890"/>
              <a:gd name="connsiteY7" fmla="*/ 208722 h 31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64890" h="310690">
                <a:moveTo>
                  <a:pt x="0" y="0"/>
                </a:moveTo>
                <a:cubicBezTo>
                  <a:pt x="387626" y="39756"/>
                  <a:pt x="775252" y="79513"/>
                  <a:pt x="1133061" y="129209"/>
                </a:cubicBezTo>
                <a:cubicBezTo>
                  <a:pt x="1490870" y="178905"/>
                  <a:pt x="1630017" y="270013"/>
                  <a:pt x="2146852" y="298174"/>
                </a:cubicBezTo>
                <a:cubicBezTo>
                  <a:pt x="2663687" y="326335"/>
                  <a:pt x="4234069" y="298174"/>
                  <a:pt x="4234069" y="298174"/>
                </a:cubicBezTo>
                <a:lnTo>
                  <a:pt x="9273208" y="218661"/>
                </a:lnTo>
                <a:cubicBezTo>
                  <a:pt x="10237304" y="205409"/>
                  <a:pt x="9899373" y="217005"/>
                  <a:pt x="10018643" y="218661"/>
                </a:cubicBezTo>
                <a:cubicBezTo>
                  <a:pt x="10137913" y="220317"/>
                  <a:pt x="9988826" y="230256"/>
                  <a:pt x="9988826" y="228600"/>
                </a:cubicBezTo>
                <a:cubicBezTo>
                  <a:pt x="9988826" y="226944"/>
                  <a:pt x="10003734" y="217833"/>
                  <a:pt x="10018643" y="208722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Dark Gray Sphere">
                <a:extLst>
                  <a:ext uri="{FF2B5EF4-FFF2-40B4-BE49-F238E27FC236}">
                    <a16:creationId xmlns:a16="http://schemas.microsoft.com/office/drawing/2014/main" id="{D0F98715-B4AE-4E9B-A63F-520FB6D216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2679095"/>
                  </p:ext>
                </p:extLst>
              </p:nvPr>
            </p:nvGraphicFramePr>
            <p:xfrm>
              <a:off x="7715736" y="2992712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Dark Gray Sphere">
                <a:extLst>
                  <a:ext uri="{FF2B5EF4-FFF2-40B4-BE49-F238E27FC236}">
                    <a16:creationId xmlns:a16="http://schemas.microsoft.com/office/drawing/2014/main" id="{D0F98715-B4AE-4E9B-A63F-520FB6D216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5736" y="2992712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Dark Gray Sphere">
                <a:extLst>
                  <a:ext uri="{FF2B5EF4-FFF2-40B4-BE49-F238E27FC236}">
                    <a16:creationId xmlns:a16="http://schemas.microsoft.com/office/drawing/2014/main" id="{1AD1389C-7F83-C615-C603-5173FF4D3D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8371128"/>
                  </p:ext>
                </p:extLst>
              </p:nvPr>
            </p:nvGraphicFramePr>
            <p:xfrm>
              <a:off x="6532514" y="2596129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Dark Gray Sphere">
                <a:extLst>
                  <a:ext uri="{FF2B5EF4-FFF2-40B4-BE49-F238E27FC236}">
                    <a16:creationId xmlns:a16="http://schemas.microsoft.com/office/drawing/2014/main" id="{1AD1389C-7F83-C615-C603-5173FF4D3D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2514" y="2596129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Dark Gray Sphere">
                <a:extLst>
                  <a:ext uri="{FF2B5EF4-FFF2-40B4-BE49-F238E27FC236}">
                    <a16:creationId xmlns:a16="http://schemas.microsoft.com/office/drawing/2014/main" id="{EA75E7CC-3A06-2501-5F5D-D3E98DCCE3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246490"/>
                  </p:ext>
                </p:extLst>
              </p:nvPr>
            </p:nvGraphicFramePr>
            <p:xfrm>
              <a:off x="6413688" y="2997792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Dark Gray Sphere">
                <a:extLst>
                  <a:ext uri="{FF2B5EF4-FFF2-40B4-BE49-F238E27FC236}">
                    <a16:creationId xmlns:a16="http://schemas.microsoft.com/office/drawing/2014/main" id="{EA75E7CC-3A06-2501-5F5D-D3E98DCCE3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688" y="2997792"/>
                <a:ext cx="132544" cy="132544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254CE61-59D2-6B37-CAE9-7FC7C9AD9041}"/>
              </a:ext>
            </a:extLst>
          </p:cNvPr>
          <p:cNvSpPr txBox="1"/>
          <p:nvPr/>
        </p:nvSpPr>
        <p:spPr>
          <a:xfrm>
            <a:off x="6249789" y="3854673"/>
            <a:ext cx="179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Inlet: random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C66CEE-F0F9-B639-5C60-0800D6E44C1F}"/>
              </a:ext>
            </a:extLst>
          </p:cNvPr>
          <p:cNvSpPr txBox="1"/>
          <p:nvPr/>
        </p:nvSpPr>
        <p:spPr>
          <a:xfrm>
            <a:off x="9784884" y="3854673"/>
            <a:ext cx="2094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outlet: laterally focused and ordered.</a:t>
            </a:r>
          </a:p>
        </p:txBody>
      </p:sp>
    </p:spTree>
    <p:extLst>
      <p:ext uri="{BB962C8B-B14F-4D97-AF65-F5344CB8AC3E}">
        <p14:creationId xmlns:p14="http://schemas.microsoft.com/office/powerpoint/2010/main" val="361748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20108</TotalTime>
  <Words>106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1</cp:revision>
  <dcterms:created xsi:type="dcterms:W3CDTF">2022-07-14T22:37:44Z</dcterms:created>
  <dcterms:modified xsi:type="dcterms:W3CDTF">2022-10-27T21:11:27Z</dcterms:modified>
</cp:coreProperties>
</file>