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Christensen" initials="SC" lastIdx="1" clrIdx="0">
    <p:extLst>
      <p:ext uri="{19B8F6BF-5375-455C-9EA6-DF929625EA0E}">
        <p15:presenceInfo xmlns:p15="http://schemas.microsoft.com/office/powerpoint/2012/main" userId="S::schristen@PersonalMicrosoftSoftware.ucla.edu::2c84f198-7a54-4869-9060-cffb89ac3a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8627-8038-4E6F-A4BC-0090E854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87522-71A9-47FC-8057-62FCBFB8F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5BF19-E721-4D32-9618-33596E99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A14-5A2F-450A-982E-CCAB4A87D7E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81A12-79AE-43E2-9EA1-696B9751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563AE-B4F2-4D3E-8C7A-05C29897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DCB-AA2C-43D7-8391-8AC8DDFE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3E76-0219-4C4C-8BB5-07025215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10941-FAB7-4069-8E77-5F56E30A6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6C911-AF17-42BA-B520-0A9CC0B3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A14-5A2F-450A-982E-CCAB4A87D7E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E6520-555F-4E83-832B-F00B0F80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1BBB2-2745-46FA-88A6-29AA4321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DCB-AA2C-43D7-8391-8AC8DDFE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2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F64B6-8456-4596-846E-510A7DFD7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B09DA-4561-4768-BC0F-595CA773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FD57D-A945-4F1E-BFB6-9BFF7E40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A14-5A2F-450A-982E-CCAB4A87D7E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D504-C85A-41E6-AB8B-88448A81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2FD8-382B-4E1A-9795-D3060F58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DCB-AA2C-43D7-8391-8AC8DDFE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CD4A-09F0-4BAB-824D-984302B0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6F9D0-3358-476F-AA11-D1B020C8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97B1B-BA11-4AE3-81AA-261537FA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A14-5A2F-450A-982E-CCAB4A87D7E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E7DB9-791B-4763-A043-650EB8B7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FD467-4446-4258-86C2-615FDE3B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DCB-AA2C-43D7-8391-8AC8DDFE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3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D053-6AF3-4C80-901A-A2776A39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6F5E-A368-4AE6-AD8C-5E08BF21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CC6B-A050-4A38-9F1B-624DB865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A14-5A2F-450A-982E-CCAB4A87D7E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437F-1C45-4FF6-9FD3-ED7C138F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C319-7676-4C46-88DE-1707CF80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DCB-AA2C-43D7-8391-8AC8DDFE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0E09-8958-4DCA-B6B0-25DDC880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63DD-1D47-40E9-9A67-E73EC4EEC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88F1C-29B0-4C93-8A7B-D59BEBB27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A32D5-3238-4CA1-BCEB-8B7194B2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A14-5A2F-450A-982E-CCAB4A87D7E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C9B2-1D7A-486F-BF4B-84B77DCB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3605-8856-498A-BFDF-904F22A6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DCB-AA2C-43D7-8391-8AC8DDFE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343A-A63E-4264-8272-76723D1E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3AE2-F2F3-45D7-B7B3-F50B26069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BA61A-85CF-454E-BCD3-97CE7D58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EA00C-DEB6-4375-9B41-25DA08076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0AFCE-9D38-4EC0-9770-4FE5124DF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AE85E-FE7B-4841-8239-D7E70EBF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A14-5A2F-450A-982E-CCAB4A87D7E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0621D-9393-46B5-8E61-B88024ED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A696D-7DD3-4CB4-9D77-D84ABE4E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DCB-AA2C-43D7-8391-8AC8DDFE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0E83-BEE3-4842-9837-62C50510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3D8AC-B04E-4003-97C6-69E1EB70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A14-5A2F-450A-982E-CCAB4A87D7E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21F18-63A5-4E37-ADB2-6EF13D5C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932A3-BCB4-448D-8DC1-07C1C351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DCB-AA2C-43D7-8391-8AC8DDFE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4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6D874-F15C-42AC-ADFF-832BD70F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A14-5A2F-450A-982E-CCAB4A87D7E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5DC71-3C67-4A0B-B19A-43D0307C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7A958-06D5-4DEF-8439-6851228E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DCB-AA2C-43D7-8391-8AC8DDFE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951D-FCEF-43C9-8EDC-020730B4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6B95-E653-4352-A9EB-730A65B0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453E8-C5C0-4BBB-B6E2-7D2083B75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B8179-BC89-4806-9478-836D66E6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A14-5A2F-450A-982E-CCAB4A87D7E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14421-0D56-4EB3-97FD-47DF424D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64BB3-A095-46EA-9670-47B7064F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DCB-AA2C-43D7-8391-8AC8DDFE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F86F-100B-442A-BBCF-0E932F0A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AA6E5-68B0-4879-8946-B5AE30395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D3516-44E3-4FEE-A6C6-C012694C6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2D1A5-694A-450E-AA6E-22F8BE85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A14-5A2F-450A-982E-CCAB4A87D7E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3BEDD-77D3-4B0D-9E86-6C8702D9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C5419-BB81-4841-8021-89405E16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DCB-AA2C-43D7-8391-8AC8DDFE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1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CD193-0EB4-410C-8620-CE7434F4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C8F2E-E22A-40DC-9286-1749DD12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4B062-8F48-413B-982D-705EC3993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7A14-5A2F-450A-982E-CCAB4A87D7E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0DA1F-58A2-4300-97D3-FFA6F0E2E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FB77-2AFE-40C4-AD77-851058EF8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2DCB-AA2C-43D7-8391-8AC8DDFE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C4ADA3BD-BCC9-4237-8FA0-CD56BE5E7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41" y="1782799"/>
            <a:ext cx="1433845" cy="1075383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A985027-61D1-4ED7-BD93-090E728AB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977" y="2757639"/>
            <a:ext cx="1968885" cy="147666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5E5F9-BE23-4F19-8C8D-D0712DB85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70" y="439844"/>
            <a:ext cx="5819063" cy="4364298"/>
          </a:xfrm>
          <a:prstGeom prst="rect">
            <a:avLst/>
          </a:prstGeom>
        </p:spPr>
      </p:pic>
      <p:pic>
        <p:nvPicPr>
          <p:cNvPr id="11" name="Picture 10" descr="A picture containing monitor, person, screen&#10;&#10;Description automatically generated">
            <a:extLst>
              <a:ext uri="{FF2B5EF4-FFF2-40B4-BE49-F238E27FC236}">
                <a16:creationId xmlns:a16="http://schemas.microsoft.com/office/drawing/2014/main" id="{AD74F0C6-5EF3-48E2-BDB7-106303F08B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753" y="781829"/>
            <a:ext cx="1212871" cy="9096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1BBC7E-D740-4975-B8C3-1403BBC43F71}"/>
              </a:ext>
            </a:extLst>
          </p:cNvPr>
          <p:cNvSpPr/>
          <p:nvPr/>
        </p:nvSpPr>
        <p:spPr>
          <a:xfrm>
            <a:off x="4684722" y="-424386"/>
            <a:ext cx="224750" cy="185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323913-1F6E-4F9A-A336-9696789C1D4A}"/>
              </a:ext>
            </a:extLst>
          </p:cNvPr>
          <p:cNvSpPr/>
          <p:nvPr/>
        </p:nvSpPr>
        <p:spPr>
          <a:xfrm>
            <a:off x="-223041" y="2413277"/>
            <a:ext cx="289402" cy="239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EF0F2E-DFD3-45C8-8B84-B3FAA79E05D8}"/>
              </a:ext>
            </a:extLst>
          </p:cNvPr>
          <p:cNvSpPr/>
          <p:nvPr/>
        </p:nvSpPr>
        <p:spPr>
          <a:xfrm>
            <a:off x="-214652" y="4116244"/>
            <a:ext cx="289402" cy="239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1E960-816C-4D46-950F-C1C138229D7A}"/>
              </a:ext>
            </a:extLst>
          </p:cNvPr>
          <p:cNvSpPr/>
          <p:nvPr/>
        </p:nvSpPr>
        <p:spPr>
          <a:xfrm>
            <a:off x="2332329" y="156983"/>
            <a:ext cx="224750" cy="185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E9D840-787C-4B02-B36F-D549A2C0EF07}"/>
              </a:ext>
            </a:extLst>
          </p:cNvPr>
          <p:cNvSpPr/>
          <p:nvPr/>
        </p:nvSpPr>
        <p:spPr>
          <a:xfrm>
            <a:off x="1454759" y="4804142"/>
            <a:ext cx="289402" cy="239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5D9114-4041-48C2-BFCD-D808386C251B}"/>
              </a:ext>
            </a:extLst>
          </p:cNvPr>
          <p:cNvSpPr/>
          <p:nvPr/>
        </p:nvSpPr>
        <p:spPr>
          <a:xfrm>
            <a:off x="-313494" y="939665"/>
            <a:ext cx="289402" cy="239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AB5D9F-24F8-447A-B297-6BFD815E44E9}"/>
              </a:ext>
            </a:extLst>
          </p:cNvPr>
          <p:cNvSpPr/>
          <p:nvPr/>
        </p:nvSpPr>
        <p:spPr>
          <a:xfrm>
            <a:off x="6938346" y="619459"/>
            <a:ext cx="323197" cy="26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747571-935A-4212-B21B-9889C05E50AD}"/>
              </a:ext>
            </a:extLst>
          </p:cNvPr>
          <p:cNvSpPr/>
          <p:nvPr/>
        </p:nvSpPr>
        <p:spPr>
          <a:xfrm>
            <a:off x="6956706" y="4096051"/>
            <a:ext cx="323197" cy="26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F726B1-6F00-4D30-9358-CD3D05186D6E}"/>
              </a:ext>
            </a:extLst>
          </p:cNvPr>
          <p:cNvSpPr/>
          <p:nvPr/>
        </p:nvSpPr>
        <p:spPr>
          <a:xfrm>
            <a:off x="7584148" y="4432296"/>
            <a:ext cx="323197" cy="26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58D774-FDF4-4890-8CF0-DFFAF4F36E1E}"/>
              </a:ext>
            </a:extLst>
          </p:cNvPr>
          <p:cNvCxnSpPr>
            <a:cxnSpLocks/>
          </p:cNvCxnSpPr>
          <p:nvPr/>
        </p:nvCxnSpPr>
        <p:spPr>
          <a:xfrm flipV="1">
            <a:off x="6870982" y="616847"/>
            <a:ext cx="86903" cy="251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C97F8C1-2F62-4AFD-AC6D-B1DF333450A1}"/>
              </a:ext>
            </a:extLst>
          </p:cNvPr>
          <p:cNvCxnSpPr>
            <a:cxnSpLocks/>
          </p:cNvCxnSpPr>
          <p:nvPr/>
        </p:nvCxnSpPr>
        <p:spPr>
          <a:xfrm flipV="1">
            <a:off x="7236415" y="635023"/>
            <a:ext cx="86903" cy="251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5A68EB-BC7A-47D6-9EC5-61023F7C962F}"/>
              </a:ext>
            </a:extLst>
          </p:cNvPr>
          <p:cNvCxnSpPr>
            <a:cxnSpLocks/>
          </p:cNvCxnSpPr>
          <p:nvPr/>
        </p:nvCxnSpPr>
        <p:spPr>
          <a:xfrm flipV="1">
            <a:off x="6914760" y="4145171"/>
            <a:ext cx="86903" cy="251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8EB96B-4CD9-4E09-972F-DDCD3C6242A8}"/>
              </a:ext>
            </a:extLst>
          </p:cNvPr>
          <p:cNvCxnSpPr>
            <a:cxnSpLocks/>
          </p:cNvCxnSpPr>
          <p:nvPr/>
        </p:nvCxnSpPr>
        <p:spPr>
          <a:xfrm flipV="1">
            <a:off x="7254435" y="4129791"/>
            <a:ext cx="86903" cy="251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7DCF82-9769-4C61-AE4A-D8C4996F6D2C}"/>
              </a:ext>
            </a:extLst>
          </p:cNvPr>
          <p:cNvSpPr/>
          <p:nvPr/>
        </p:nvSpPr>
        <p:spPr>
          <a:xfrm>
            <a:off x="-220729" y="2220434"/>
            <a:ext cx="289402" cy="236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54992A-6D4D-49FD-95BC-210326ED50DE}"/>
              </a:ext>
            </a:extLst>
          </p:cNvPr>
          <p:cNvSpPr/>
          <p:nvPr/>
        </p:nvSpPr>
        <p:spPr>
          <a:xfrm>
            <a:off x="466542" y="1632333"/>
            <a:ext cx="345180" cy="103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289CD7-EBDA-4698-808B-9214660AD0F9}"/>
              </a:ext>
            </a:extLst>
          </p:cNvPr>
          <p:cNvSpPr/>
          <p:nvPr/>
        </p:nvSpPr>
        <p:spPr>
          <a:xfrm>
            <a:off x="-210514" y="1090771"/>
            <a:ext cx="289402" cy="236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B4D650-7E46-4810-A34D-46B9C84FB40B}"/>
              </a:ext>
            </a:extLst>
          </p:cNvPr>
          <p:cNvSpPr/>
          <p:nvPr/>
        </p:nvSpPr>
        <p:spPr>
          <a:xfrm>
            <a:off x="-108727" y="4598703"/>
            <a:ext cx="289402" cy="239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29F022-D492-4CFC-8508-0BEE86A61B93}"/>
              </a:ext>
            </a:extLst>
          </p:cNvPr>
          <p:cNvSpPr/>
          <p:nvPr/>
        </p:nvSpPr>
        <p:spPr>
          <a:xfrm>
            <a:off x="1271091" y="6417579"/>
            <a:ext cx="289402" cy="239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367BE0-9008-4C34-8A16-FF40477F5CB4}"/>
              </a:ext>
            </a:extLst>
          </p:cNvPr>
          <p:cNvSpPr/>
          <p:nvPr/>
        </p:nvSpPr>
        <p:spPr>
          <a:xfrm>
            <a:off x="-224347" y="3359983"/>
            <a:ext cx="289402" cy="239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F6F56C-ED01-4C14-AA27-0BE8891C7998}"/>
              </a:ext>
            </a:extLst>
          </p:cNvPr>
          <p:cNvSpPr/>
          <p:nvPr/>
        </p:nvSpPr>
        <p:spPr>
          <a:xfrm>
            <a:off x="844459" y="3934794"/>
            <a:ext cx="289402" cy="239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A78DDD-FA1C-424E-BA46-5BDCFBD4CEDC}"/>
              </a:ext>
            </a:extLst>
          </p:cNvPr>
          <p:cNvSpPr/>
          <p:nvPr/>
        </p:nvSpPr>
        <p:spPr>
          <a:xfrm>
            <a:off x="1772819" y="5295699"/>
            <a:ext cx="166585" cy="239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C64C14-14B4-4FF9-958D-96ECE756AD47}"/>
              </a:ext>
            </a:extLst>
          </p:cNvPr>
          <p:cNvSpPr/>
          <p:nvPr/>
        </p:nvSpPr>
        <p:spPr>
          <a:xfrm>
            <a:off x="596637" y="2701921"/>
            <a:ext cx="289402" cy="239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3544D366-683A-403A-A2F2-AE47B9B901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2" t="28582" r="5590" b="30810"/>
          <a:stretch/>
        </p:blipFill>
        <p:spPr>
          <a:xfrm>
            <a:off x="-90739" y="4071758"/>
            <a:ext cx="3541575" cy="1251314"/>
          </a:xfrm>
          <a:prstGeom prst="rect">
            <a:avLst/>
          </a:prstGeom>
        </p:spPr>
      </p:pic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C82A3389-B863-4685-8A87-7774FE440C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55" y="460101"/>
            <a:ext cx="5819063" cy="436429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62B0CED-9A0D-4774-B7A3-7428B95CD58A}"/>
              </a:ext>
            </a:extLst>
          </p:cNvPr>
          <p:cNvSpPr/>
          <p:nvPr/>
        </p:nvSpPr>
        <p:spPr>
          <a:xfrm>
            <a:off x="11676196" y="652310"/>
            <a:ext cx="323197" cy="26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E729EE-16E4-4D7B-BA33-56E8C551B2CC}"/>
              </a:ext>
            </a:extLst>
          </p:cNvPr>
          <p:cNvSpPr/>
          <p:nvPr/>
        </p:nvSpPr>
        <p:spPr>
          <a:xfrm>
            <a:off x="11694556" y="4128902"/>
            <a:ext cx="323197" cy="26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76B675-79B9-4B90-81DE-D5257480EA7E}"/>
              </a:ext>
            </a:extLst>
          </p:cNvPr>
          <p:cNvSpPr/>
          <p:nvPr/>
        </p:nvSpPr>
        <p:spPr>
          <a:xfrm>
            <a:off x="12099805" y="4376014"/>
            <a:ext cx="323197" cy="26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B7A6CF-DBFE-4CA8-A617-E1E9788F736E}"/>
              </a:ext>
            </a:extLst>
          </p:cNvPr>
          <p:cNvCxnSpPr>
            <a:cxnSpLocks/>
          </p:cNvCxnSpPr>
          <p:nvPr/>
        </p:nvCxnSpPr>
        <p:spPr>
          <a:xfrm flipV="1">
            <a:off x="11621711" y="649698"/>
            <a:ext cx="86903" cy="251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62A338-8EA8-47A3-9CDB-65A7C0024E5B}"/>
              </a:ext>
            </a:extLst>
          </p:cNvPr>
          <p:cNvCxnSpPr>
            <a:cxnSpLocks/>
          </p:cNvCxnSpPr>
          <p:nvPr/>
        </p:nvCxnSpPr>
        <p:spPr>
          <a:xfrm flipV="1">
            <a:off x="11974265" y="667874"/>
            <a:ext cx="86903" cy="251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396E4F-21BB-4AB2-8DDF-678930748E2C}"/>
              </a:ext>
            </a:extLst>
          </p:cNvPr>
          <p:cNvCxnSpPr>
            <a:cxnSpLocks/>
          </p:cNvCxnSpPr>
          <p:nvPr/>
        </p:nvCxnSpPr>
        <p:spPr>
          <a:xfrm flipV="1">
            <a:off x="11652610" y="4178022"/>
            <a:ext cx="86903" cy="251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A8923A-F957-4FAF-AD23-ABC97D67E067}"/>
              </a:ext>
            </a:extLst>
          </p:cNvPr>
          <p:cNvCxnSpPr>
            <a:cxnSpLocks/>
          </p:cNvCxnSpPr>
          <p:nvPr/>
        </p:nvCxnSpPr>
        <p:spPr>
          <a:xfrm flipV="1">
            <a:off x="11992285" y="4162642"/>
            <a:ext cx="86903" cy="251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E4068BF-55D3-4E00-87BE-93E41D40E7C2}"/>
              </a:ext>
            </a:extLst>
          </p:cNvPr>
          <p:cNvSpPr txBox="1"/>
          <p:nvPr/>
        </p:nvSpPr>
        <p:spPr>
          <a:xfrm>
            <a:off x="-22492" y="262724"/>
            <a:ext cx="5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ACCBAA-0476-45E8-8D9C-9AF1C3646E72}"/>
              </a:ext>
            </a:extLst>
          </p:cNvPr>
          <p:cNvSpPr txBox="1"/>
          <p:nvPr/>
        </p:nvSpPr>
        <p:spPr>
          <a:xfrm>
            <a:off x="3378452" y="280863"/>
            <a:ext cx="5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C4653F-E275-40CE-9A7E-D14D41242038}"/>
              </a:ext>
            </a:extLst>
          </p:cNvPr>
          <p:cNvSpPr txBox="1"/>
          <p:nvPr/>
        </p:nvSpPr>
        <p:spPr>
          <a:xfrm>
            <a:off x="8095545" y="262723"/>
            <a:ext cx="5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9951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Christensen</dc:creator>
  <cp:lastModifiedBy>Samuel Christensen</cp:lastModifiedBy>
  <cp:revision>14</cp:revision>
  <dcterms:created xsi:type="dcterms:W3CDTF">2020-09-24T19:39:10Z</dcterms:created>
  <dcterms:modified xsi:type="dcterms:W3CDTF">2021-08-17T22:30:57Z</dcterms:modified>
</cp:coreProperties>
</file>