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AD6D-4EEE-4D19-8270-81BD74145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62D0D-0CA7-4921-9217-725475E9C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945E-FBC9-4B91-9CC4-1FBE7FFB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25CE-B7E5-4654-8A4F-8EA47390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EB4D-97BC-4B19-A53C-F5D6EF4A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58F5-95A8-4B25-9A30-A4265D54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F3FFF-FFFB-45AF-B6C8-9BFDB5B88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8F43-E792-4129-BFB5-B5B87F18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86AC-006A-41E7-95C2-15B4068E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79E5-F047-4255-9205-92CA600D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2A61E-D8FE-4049-BEBA-468951153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93107-E37C-45DC-A09D-96E20CE4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358B-7A6C-4188-9F52-E9AE1037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DD0E7-C3FF-46FD-AA65-573F6F08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1E38-C4BD-4B5D-862E-A45D145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07A3-2385-461A-B494-6691D01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3FD4-36BD-47E7-B45F-7EE12658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C635-FC7B-4FFE-83B9-3471A1E9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C98D-58B2-454C-9D2B-302B0567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939F-1FF4-49FD-828C-F452B214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FA6E-B4F1-4122-A2D1-424D8F5D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E4B33-CA12-4F0A-B9B1-8E12B1F1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496B-31C6-4CF5-88C1-8CF6170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3677-F659-450F-BCB8-875244C8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A13F-F3A3-4C44-BE29-5231FB87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60EA-C9F9-40B2-86AD-0FE93A7D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3C03A-0798-4CE7-A4D5-026ABC8A0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7070B-A5EB-4959-BFB4-D5DE428A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11B4D-4ACB-4564-9FE9-1E7E0383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CFC61-A022-4BF7-ADE1-7113CBF0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C55F6-6639-46BD-AAC0-3ACDC3F5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95EF-0209-463A-B4E7-351B8F5F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EB8AF-BCCA-4C6A-8919-6D22F7D8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A7B46-3F35-4C98-8EC6-DF53C2F7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2DDC7-49D5-46F1-8AE8-9AAC780C0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4643B-A2AF-4023-8E29-47EFF82C8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6B876-054C-4275-9D9D-2A1DE1B0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1C73F-DD2E-4AC8-9D45-0F6E787D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6F1E8-60EE-4DA6-B174-6D91762A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65EF-BE58-46B9-97E6-4DEDCFDD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0EE2A-C893-472A-A0CB-BA234E38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B0EFF-1B20-412E-915E-D73571C3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4F7F9-37DA-4F01-B1C4-60349ED8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29C7C-E5C1-497A-84F6-E8303609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76EB6-3C2C-47E3-8EE2-F1061E9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D2E9-542E-43C5-932C-9DC3C074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76B2-54A3-4D1E-8A0D-6DA37606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5D53-353A-4298-A286-8A581C9D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2FF5C-3D89-4C43-9C7B-3D008CE40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52A45-04DE-4938-9842-2523D7E1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28AE-E724-4477-91AF-9A72C90E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45D90-7F33-47EE-A55C-D093568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5313-6823-4CD7-A91F-7FA29AA5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B5A99-F39B-4C00-954F-A6643CB25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FB975-16E9-4013-A5F7-6562CDF7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A18C9-83C5-4D7F-A3A8-0A521339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F089-43E6-453D-A630-588D494A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2BD77-D3F1-4A32-9259-5A62C456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51844-E74A-4ADE-B95E-DB9A7FB5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3A70-BA01-4AF0-A9FE-C69BC974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22FE-C01B-4CA9-A125-492D8637D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37D3-91B9-4D17-98B7-3DAEDB6BC5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7384-3023-432F-B4B0-00E2D93A3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5A38-C572-46C6-A47A-64398AFA5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8EBA-18BE-477F-B46C-7F0CB3DB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C70D60D-6722-4555-B180-3E7F45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2392FF7-C114-4BEE-90DC-2BD351D8D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6" r="25151" b="-2"/>
          <a:stretch/>
        </p:blipFill>
        <p:spPr>
          <a:xfrm>
            <a:off x="1423746" y="362347"/>
            <a:ext cx="2853669" cy="372078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3AC65FF4-69E7-44C3-AFCA-933586050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12268" r="22443" b="18731"/>
          <a:stretch/>
        </p:blipFill>
        <p:spPr>
          <a:xfrm>
            <a:off x="7047913" y="3795815"/>
            <a:ext cx="2789804" cy="2897898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246DD9-0A4B-4354-AB62-22EF1D5D6B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18789" r="16" b="18987"/>
          <a:stretch/>
        </p:blipFill>
        <p:spPr>
          <a:xfrm>
            <a:off x="5277254" y="680020"/>
            <a:ext cx="3541318" cy="3085436"/>
          </a:xfrm>
          <a:prstGeom prst="rect">
            <a:avLst/>
          </a:prstGeom>
        </p:spPr>
      </p:pic>
      <p:pic>
        <p:nvPicPr>
          <p:cNvPr id="6" name="Picture 5" descr="A picture containing birdhouse&#10;&#10;Description automatically generated">
            <a:extLst>
              <a:ext uri="{FF2B5EF4-FFF2-40B4-BE49-F238E27FC236}">
                <a16:creationId xmlns:a16="http://schemas.microsoft.com/office/drawing/2014/main" id="{A8688BD3-5F3B-4724-985E-9DB4C273C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3" t="6735" r="15104" b="11394"/>
          <a:stretch/>
        </p:blipFill>
        <p:spPr>
          <a:xfrm>
            <a:off x="4076886" y="4075538"/>
            <a:ext cx="2532404" cy="2420115"/>
          </a:xfrm>
          <a:prstGeom prst="rect">
            <a:avLst/>
          </a:prstGeom>
        </p:spPr>
      </p:pic>
      <p:pic>
        <p:nvPicPr>
          <p:cNvPr id="10" name="Picture 9" descr="Shape, polygon&#10;&#10;Description automatically generated">
            <a:extLst>
              <a:ext uri="{FF2B5EF4-FFF2-40B4-BE49-F238E27FC236}">
                <a16:creationId xmlns:a16="http://schemas.microsoft.com/office/drawing/2014/main" id="{7CD8C5DE-88E1-46F8-8E6B-E36A2BEC58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1" t="10503" r="18352" b="13217"/>
          <a:stretch/>
        </p:blipFill>
        <p:spPr>
          <a:xfrm>
            <a:off x="769221" y="3877583"/>
            <a:ext cx="2689047" cy="25122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6F2919-0791-4A4A-94EB-2D3EE64FA25D}"/>
              </a:ext>
            </a:extLst>
          </p:cNvPr>
          <p:cNvSpPr/>
          <p:nvPr/>
        </p:nvSpPr>
        <p:spPr>
          <a:xfrm>
            <a:off x="1530088" y="3275003"/>
            <a:ext cx="4443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B5AF4-926D-4D2C-877B-774CA1AABE1D}"/>
              </a:ext>
            </a:extLst>
          </p:cNvPr>
          <p:cNvSpPr/>
          <p:nvPr/>
        </p:nvSpPr>
        <p:spPr>
          <a:xfrm>
            <a:off x="4841876" y="3275003"/>
            <a:ext cx="4235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7922F-EE88-4059-87E6-057A920987EA}"/>
              </a:ext>
            </a:extLst>
          </p:cNvPr>
          <p:cNvSpPr/>
          <p:nvPr/>
        </p:nvSpPr>
        <p:spPr>
          <a:xfrm>
            <a:off x="769221" y="6088350"/>
            <a:ext cx="4235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EC829B-C968-42BC-96AB-C8546D0D2304}"/>
              </a:ext>
            </a:extLst>
          </p:cNvPr>
          <p:cNvSpPr/>
          <p:nvPr/>
        </p:nvSpPr>
        <p:spPr>
          <a:xfrm>
            <a:off x="3736468" y="6088350"/>
            <a:ext cx="4443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F020F-B1D5-4E6B-9057-BA534D644BB6}"/>
              </a:ext>
            </a:extLst>
          </p:cNvPr>
          <p:cNvSpPr/>
          <p:nvPr/>
        </p:nvSpPr>
        <p:spPr>
          <a:xfrm>
            <a:off x="6845774" y="6088350"/>
            <a:ext cx="4042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9C816-D09F-4217-AE85-FA79CCFC0885}"/>
              </a:ext>
            </a:extLst>
          </p:cNvPr>
          <p:cNvSpPr/>
          <p:nvPr/>
        </p:nvSpPr>
        <p:spPr>
          <a:xfrm>
            <a:off x="1889423" y="670266"/>
            <a:ext cx="142249" cy="3104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D47B9-9473-494F-ACBF-0A4725F64501}"/>
              </a:ext>
            </a:extLst>
          </p:cNvPr>
          <p:cNvSpPr/>
          <p:nvPr/>
        </p:nvSpPr>
        <p:spPr>
          <a:xfrm>
            <a:off x="4233311" y="656648"/>
            <a:ext cx="142249" cy="3104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2F7CF6-962B-4CCB-81C3-CA0A64206E11}"/>
              </a:ext>
            </a:extLst>
          </p:cNvPr>
          <p:cNvSpPr/>
          <p:nvPr/>
        </p:nvSpPr>
        <p:spPr>
          <a:xfrm>
            <a:off x="5159013" y="721976"/>
            <a:ext cx="142249" cy="3104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79C439-3E33-4227-84D3-D5E35FC78EBD}"/>
              </a:ext>
            </a:extLst>
          </p:cNvPr>
          <p:cNvSpPr/>
          <p:nvPr/>
        </p:nvSpPr>
        <p:spPr>
          <a:xfrm>
            <a:off x="5367439" y="3732426"/>
            <a:ext cx="3677651" cy="294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251EE7-0089-45E3-B7C8-4B82030EBA5E}"/>
              </a:ext>
            </a:extLst>
          </p:cNvPr>
          <p:cNvSpPr/>
          <p:nvPr/>
        </p:nvSpPr>
        <p:spPr>
          <a:xfrm>
            <a:off x="1527852" y="347706"/>
            <a:ext cx="3677651" cy="294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4D2A33-D06E-4023-8ED8-422A0E9C4864}"/>
              </a:ext>
            </a:extLst>
          </p:cNvPr>
          <p:cNvSpPr/>
          <p:nvPr/>
        </p:nvSpPr>
        <p:spPr>
          <a:xfrm>
            <a:off x="2006413" y="3659013"/>
            <a:ext cx="2686158" cy="208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3992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13</cp:revision>
  <dcterms:created xsi:type="dcterms:W3CDTF">2020-10-08T00:07:06Z</dcterms:created>
  <dcterms:modified xsi:type="dcterms:W3CDTF">2021-09-03T23:36:30Z</dcterms:modified>
</cp:coreProperties>
</file>