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2518-A231-4BC0-8F8C-FB1817EA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AFDF-AF8F-48A8-B252-558594BE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C016-EC77-45BD-A7F5-A0BF733C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55E1-D536-4DDD-AD88-4B9E8DFB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DA20-F69D-4E75-899E-2300E99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E044-83DA-4243-B347-2CC6E2D3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DC333-2FB9-4074-AD57-EDB914B1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2B7-92DF-4F91-AD4B-8937B1E1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BF66-686D-4F97-8D42-21574FDB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EFFE-9AA9-4B33-8A1A-35250DF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F30E-3356-4B9B-BA56-7A80CCD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E994A-54D6-430A-8636-301D0949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162-4515-4AD1-B874-4D27641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131E-0018-4C5D-9A1B-0DA70A91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FB76-6308-404C-A12C-4B384FC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A8F4-5C84-40ED-9FB0-D66A9D6A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4151-EA28-4755-95E4-2044A1F0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85C6-A812-43B7-971A-538B99F3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FC49-16A7-4905-91DF-BD0E22DE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76AC-B267-4AF6-90DA-3F7DF845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D7C8-46F0-435E-B1F6-6A072AD5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EBB3-F1E1-4CE9-820E-4801532D9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CC7A-91F3-455E-9AB9-EE74A491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2475-A389-4F72-8E02-813DC6E7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2F0D-A0E0-4A62-9BDA-DE07779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72E0-A054-44C9-ADC3-857474B0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C597-C65D-49F5-9485-6D09FD087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2286A-B6F7-4B6B-AA92-C8108D6C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6F0E-A421-4A01-936C-B68DF97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DE06-4C29-4804-A919-8B528E69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F169-AAD5-46AC-BE44-DB372F1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C57-CFEE-47ED-BD8F-66EEFF8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1E41-3C57-48F6-8F04-161F42C3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8B74-121C-4C14-9BD4-39F35E8F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C2162-6EAC-44CA-9609-97CED915B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744AE-2359-4FDD-AA22-DF56F12D6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3F8EF-4BA5-4EA4-9B9D-6BA6C70D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8ED4-1827-40E5-ADF4-7896E499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CAF10-1B1C-4869-9443-C81177D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93-FDEC-454A-85B1-A0ACDDFA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347C7-A58A-4F11-B221-C2FFAB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FD9EB-8D39-40DA-BA70-8C0E6A5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2A37F-9E09-4A36-9CCB-0B21AAA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8CCB0-FE7A-4B84-9CC0-6D64C01D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8749A-8C35-4820-825D-A73A0AF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D0ED7-87A8-482D-A8B1-F6A183DF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534F-653B-4B7F-8D59-E24371C2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6113-79E7-45A4-B9C5-F8B13BF7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84A34-46DF-46C4-9C67-25477A47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AFDEF-B6F2-4BCB-883C-C8F91C4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353A-CD0E-46B3-BB66-BE4BC85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27B8-BD07-49F1-8E63-35F886FD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CC6-2362-466E-841C-3B27640A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7AC40-33BC-4BBB-AF8F-CAF45F833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995A8-6BC8-4571-A232-82CAAEAE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B6C6-869B-495B-8179-945E7EEB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3F711-8ED6-486D-8841-B1F1509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77227-C57D-4F31-9AF5-71A10186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EBEFC-97C0-47E7-8F41-36518BC7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2173-CD7A-4E26-BB2B-F7C4D42C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E03F-037A-4510-BD79-5D9C8CBED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48C1-2E82-464F-8BDC-0FCB3233056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A89A-9DB5-47B8-AB54-C9578D593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C832-6A31-451C-BB59-EDAF2B9E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E99-8BC5-47EB-8CE2-6C835D7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60EF9761-0CD7-410E-8CE9-4F00C069E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" y="967259"/>
            <a:ext cx="6482369" cy="486177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ECE9F-E426-43CD-800E-CD25D8804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47" y="1335307"/>
            <a:ext cx="5791858" cy="4343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2E9CD6-C352-493A-BBE4-1396B08CD3DD}"/>
              </a:ext>
            </a:extLst>
          </p:cNvPr>
          <p:cNvSpPr txBox="1"/>
          <p:nvPr/>
        </p:nvSpPr>
        <p:spPr>
          <a:xfrm>
            <a:off x="338358" y="1009086"/>
            <a:ext cx="5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7E775-3CE6-40AB-97B2-795D95504C0A}"/>
              </a:ext>
            </a:extLst>
          </p:cNvPr>
          <p:cNvSpPr txBox="1"/>
          <p:nvPr/>
        </p:nvSpPr>
        <p:spPr>
          <a:xfrm>
            <a:off x="6571820" y="101878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189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5</cp:revision>
  <dcterms:created xsi:type="dcterms:W3CDTF">2021-07-26T18:34:17Z</dcterms:created>
  <dcterms:modified xsi:type="dcterms:W3CDTF">2021-09-03T23:58:13Z</dcterms:modified>
</cp:coreProperties>
</file>