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22" autoAdjust="0"/>
  </p:normalViewPr>
  <p:slideViewPr>
    <p:cSldViewPr snapToGrid="0">
      <p:cViewPr varScale="1">
        <p:scale>
          <a:sx n="70" d="100"/>
          <a:sy n="70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AAA6-9060-4246-B92D-779367DD6CA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FE667-928B-49BB-836A-E6B0E639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5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FE667-928B-49BB-836A-E6B0E6390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56EF-F1DC-4072-83C7-4EE88C0A7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4910D-8B1A-4731-8C27-8D2E49C77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509C-CA59-4B05-AD49-A4C6A2A8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9AFD-4F8A-4A02-9589-7F86C97C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608E-DFC5-47B6-8B40-A013994A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01C-0EC3-40C1-A9D0-C1DB30DD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D0C3C-ED20-4C07-8656-2BA7C8721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BF72-9EE1-4509-90E3-F1D146A7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A363-D868-4455-8E6D-435E835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237E-5B74-41E3-BAB2-C4B68DB0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F2E18-2CC5-4715-A79D-F5C608E55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F073E-F9CB-41DE-8E47-3E7C414B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A9B1-6A30-4D1C-AEC6-D607BFE3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BE1B-7A76-450A-AA8C-9F8DBAE8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EE4E-BF86-457F-80AD-910907BC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124D-C13F-4FF9-814B-DCC49ECB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5CB9-934F-4542-B747-CA0B405E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6DD2-3E43-4332-BFB7-8BF7B9C2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F1ECE-C32D-4665-8A58-C0C7A724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DB25-5A28-412F-8738-CAF78C36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CE13-97EA-46FE-8738-A82D71E1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97B7-EC3B-4DC2-95A4-927682B3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8038-FAE3-4438-B3BA-51D8FE13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8594-9B83-49DD-B0DA-34BAF8D1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0AB6-B20B-472D-858A-91FCB6E1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0BF6-A07A-413D-BCEF-B115B510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54CA-B784-4AF6-8487-85958D4AB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268F4-6312-44C2-B2B3-26FF4142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85E2C-BC83-48FF-8D2C-70E188E3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89089-EAD2-4A54-ADC6-149D8E84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D1A92-BFEB-42BE-A210-7D65EAC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5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6E45-D283-4DAB-9F72-7622566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392E-9883-422A-995A-051470CB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C75FD-0686-4B51-A782-BCA8D2466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D99F4-D195-437F-800E-E23E38B44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F7A65-665C-4D61-82BD-1BFF96851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3F371-AD6C-49EE-A803-A6C819CE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65003-4E54-45E0-A697-4D2D7E44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C65EC-9AD8-425C-BFF1-7657CE3B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785C-2FFC-4333-BB10-413D5A08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F173-22FA-4AA7-A839-1C46CDE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F7C6B-1150-43C4-9837-966F19BA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3D644-9F64-4530-BFDE-493E3FD0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D4735-D71A-4EC8-8B9D-1606CF3B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93FBC-C096-4CB5-B9F0-264EFEF2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0A997-58AA-42A5-9504-E6690623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5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2A49-7167-4A5F-A3E5-50DCA1BC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492B-0E46-447B-8BD2-EB6EFC29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4E559-CC8C-4C16-A510-583C860C2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478B-C8AB-475C-89C2-DFBF8E98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789D6-214C-4774-B93B-28726B1A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8D945-97BD-4C4E-956C-BAAEF82D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AEA6-266B-4FC3-9B17-D24F402F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267B7-176B-46BE-94B3-E3C8B344C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102E7-B3B8-4C50-BDF0-AA34D6436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95026-E8FA-4C6A-95F0-D97FD3FD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DC625-9DDD-4983-8C79-F11306D6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9D685-42E2-4079-81E3-A49EBA17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3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E340B-B2DE-4E58-9D3C-3B70EA6C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9FA6-0917-4D92-8B3E-AA07289F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305A9-2F46-46E9-B5B5-B653E19BE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7D07-1ACB-40CB-9E3D-39E45AC301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3E6D-6903-43B4-A02C-698822DB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DBE6-DD15-49C8-847A-0A37F031B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6CCB-3AB0-47B8-ABB8-9AD88064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7D80233-5A8F-4633-B3A2-B9666F3B9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56" y="312441"/>
            <a:ext cx="4297632" cy="322322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208FE13-53BF-4E41-83C6-BAA3AA0BB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71387"/>
              </p:ext>
            </p:extLst>
          </p:nvPr>
        </p:nvGraphicFramePr>
        <p:xfrm>
          <a:off x="4092326" y="3759347"/>
          <a:ext cx="3522136" cy="285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346">
                  <a:extLst>
                    <a:ext uri="{9D8B030D-6E8A-4147-A177-3AD203B41FA5}">
                      <a16:colId xmlns:a16="http://schemas.microsoft.com/office/drawing/2014/main" val="847496506"/>
                    </a:ext>
                  </a:extLst>
                </a:gridCol>
                <a:gridCol w="2007790">
                  <a:extLst>
                    <a:ext uri="{9D8B030D-6E8A-4147-A177-3AD203B41FA5}">
                      <a16:colId xmlns:a16="http://schemas.microsoft.com/office/drawing/2014/main" val="864451222"/>
                    </a:ext>
                  </a:extLst>
                </a:gridCol>
              </a:tblGrid>
              <a:tr h="63236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Point</a:t>
                      </a:r>
                      <a:b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Spacing</a:t>
                      </a:r>
                    </a:p>
                  </a:txBody>
                  <a:tcPr marL="94116" marR="94116" marT="47058" marB="470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Error</a:t>
                      </a:r>
                      <a:b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Interpolation</a:t>
                      </a:r>
                    </a:p>
                  </a:txBody>
                  <a:tcPr marL="94116" marR="94116" marT="47058" marB="47058"/>
                </a:tc>
                <a:extLst>
                  <a:ext uri="{0D108BD9-81ED-4DB2-BD59-A6C34878D82A}">
                    <a16:rowId xmlns:a16="http://schemas.microsoft.com/office/drawing/2014/main" val="591974865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94116" marR="94116" marT="47058" marB="470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0.6292</a:t>
                      </a:r>
                    </a:p>
                  </a:txBody>
                  <a:tcPr marL="94116" marR="94116" marT="47058" marB="47058"/>
                </a:tc>
                <a:extLst>
                  <a:ext uri="{0D108BD9-81ED-4DB2-BD59-A6C34878D82A}">
                    <a16:rowId xmlns:a16="http://schemas.microsoft.com/office/drawing/2014/main" val="718141271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4116" marR="94116" marT="47058" marB="470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0.2916</a:t>
                      </a:r>
                    </a:p>
                  </a:txBody>
                  <a:tcPr marL="94116" marR="94116" marT="47058" marB="47058"/>
                </a:tc>
                <a:extLst>
                  <a:ext uri="{0D108BD9-81ED-4DB2-BD59-A6C34878D82A}">
                    <a16:rowId xmlns:a16="http://schemas.microsoft.com/office/drawing/2014/main" val="2425371502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94116" marR="94116" marT="47058" marB="470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0.3091</a:t>
                      </a:r>
                    </a:p>
                  </a:txBody>
                  <a:tcPr marL="94116" marR="94116" marT="47058" marB="47058"/>
                </a:tc>
                <a:extLst>
                  <a:ext uri="{0D108BD9-81ED-4DB2-BD59-A6C34878D82A}">
                    <a16:rowId xmlns:a16="http://schemas.microsoft.com/office/drawing/2014/main" val="344337768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94116" marR="94116" marT="47058" marB="470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0.1547</a:t>
                      </a:r>
                    </a:p>
                  </a:txBody>
                  <a:tcPr marL="94116" marR="94116" marT="47058" marB="47058"/>
                </a:tc>
                <a:extLst>
                  <a:ext uri="{0D108BD9-81ED-4DB2-BD59-A6C34878D82A}">
                    <a16:rowId xmlns:a16="http://schemas.microsoft.com/office/drawing/2014/main" val="1657759922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94116" marR="94116" marT="47058" marB="470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0.0741 </a:t>
                      </a:r>
                    </a:p>
                  </a:txBody>
                  <a:tcPr marL="94116" marR="94116" marT="47058" marB="47058"/>
                </a:tc>
                <a:extLst>
                  <a:ext uri="{0D108BD9-81ED-4DB2-BD59-A6C34878D82A}">
                    <a16:rowId xmlns:a16="http://schemas.microsoft.com/office/drawing/2014/main" val="284825437"/>
                  </a:ext>
                </a:extLst>
              </a:tr>
              <a:tr h="36323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94116" marR="94116" marT="47058" marB="47058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0.0482</a:t>
                      </a:r>
                    </a:p>
                  </a:txBody>
                  <a:tcPr marL="94116" marR="94116" marT="47058" marB="47058"/>
                </a:tc>
                <a:extLst>
                  <a:ext uri="{0D108BD9-81ED-4DB2-BD59-A6C34878D82A}">
                    <a16:rowId xmlns:a16="http://schemas.microsoft.com/office/drawing/2014/main" val="31249710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2DC2534-BE51-41D2-A4B2-59EEDBD55426}"/>
              </a:ext>
            </a:extLst>
          </p:cNvPr>
          <p:cNvSpPr txBox="1"/>
          <p:nvPr/>
        </p:nvSpPr>
        <p:spPr>
          <a:xfrm>
            <a:off x="3402388" y="261258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C4820-EB0C-47CD-86B4-646EE7114115}"/>
              </a:ext>
            </a:extLst>
          </p:cNvPr>
          <p:cNvSpPr txBox="1"/>
          <p:nvPr/>
        </p:nvSpPr>
        <p:spPr>
          <a:xfrm>
            <a:off x="7943495" y="261258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CFCD3-4AC2-4083-99E8-FEED941CF999}"/>
              </a:ext>
            </a:extLst>
          </p:cNvPr>
          <p:cNvSpPr txBox="1"/>
          <p:nvPr/>
        </p:nvSpPr>
        <p:spPr>
          <a:xfrm>
            <a:off x="3402388" y="355395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C9603-419C-46F7-B675-E39B57CBAE58}"/>
              </a:ext>
            </a:extLst>
          </p:cNvPr>
          <p:cNvSpPr txBox="1"/>
          <p:nvPr/>
        </p:nvSpPr>
        <p:spPr>
          <a:xfrm>
            <a:off x="7928976" y="3553954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pic>
        <p:nvPicPr>
          <p:cNvPr id="16" name="Picture 15" descr="A picture containing monitor, person&#10;&#10;Description automatically generated">
            <a:extLst>
              <a:ext uri="{FF2B5EF4-FFF2-40B4-BE49-F238E27FC236}">
                <a16:creationId xmlns:a16="http://schemas.microsoft.com/office/drawing/2014/main" id="{E5481B21-3AD9-469B-946E-00E1A53237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5353" r="11223"/>
          <a:stretch/>
        </p:blipFill>
        <p:spPr>
          <a:xfrm>
            <a:off x="8373942" y="3785119"/>
            <a:ext cx="3300984" cy="3026664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89275E-A1A7-4EB7-87E1-DAE3403A55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3969" r="13737" b="79"/>
          <a:stretch/>
        </p:blipFill>
        <p:spPr>
          <a:xfrm>
            <a:off x="8330139" y="441046"/>
            <a:ext cx="3245875" cy="3097682"/>
          </a:xfrm>
          <a:prstGeom prst="rect">
            <a:avLst/>
          </a:prstGeom>
        </p:spPr>
      </p:pic>
      <p:sp>
        <p:nvSpPr>
          <p:cNvPr id="12" name="Action Button: Video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C66808-CF2B-4622-AD95-E5EFA94A958D}"/>
              </a:ext>
            </a:extLst>
          </p:cNvPr>
          <p:cNvSpPr/>
          <p:nvPr/>
        </p:nvSpPr>
        <p:spPr>
          <a:xfrm>
            <a:off x="1641029" y="859965"/>
            <a:ext cx="620674" cy="620674"/>
          </a:xfrm>
          <a:prstGeom prst="actionButtonMovi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682F9E0-29F0-4E6B-966D-807B50E42505}"/>
              </a:ext>
            </a:extLst>
          </p:cNvPr>
          <p:cNvSpPr/>
          <p:nvPr/>
        </p:nvSpPr>
        <p:spPr>
          <a:xfrm>
            <a:off x="2390185" y="1029981"/>
            <a:ext cx="1340567" cy="418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55E5B0-7D72-4316-B292-56ABDD163EA5}"/>
              </a:ext>
            </a:extLst>
          </p:cNvPr>
          <p:cNvCxnSpPr>
            <a:cxnSpLocks/>
          </p:cNvCxnSpPr>
          <p:nvPr/>
        </p:nvCxnSpPr>
        <p:spPr>
          <a:xfrm flipV="1">
            <a:off x="3717459" y="892557"/>
            <a:ext cx="104323" cy="147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2D3911D-BF34-433B-BBAC-E0A30C2524B2}"/>
              </a:ext>
            </a:extLst>
          </p:cNvPr>
          <p:cNvCxnSpPr>
            <a:cxnSpLocks/>
          </p:cNvCxnSpPr>
          <p:nvPr/>
        </p:nvCxnSpPr>
        <p:spPr>
          <a:xfrm flipV="1">
            <a:off x="3734901" y="1301214"/>
            <a:ext cx="104323" cy="147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1EDCC6E-6830-4DD9-844E-3C69D4F72450}"/>
              </a:ext>
            </a:extLst>
          </p:cNvPr>
          <p:cNvCxnSpPr>
            <a:cxnSpLocks/>
          </p:cNvCxnSpPr>
          <p:nvPr/>
        </p:nvCxnSpPr>
        <p:spPr>
          <a:xfrm flipV="1">
            <a:off x="2388531" y="880365"/>
            <a:ext cx="104323" cy="147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E3ADDB3-B50E-4898-9F59-4F31155C7838}"/>
              </a:ext>
            </a:extLst>
          </p:cNvPr>
          <p:cNvCxnSpPr>
            <a:cxnSpLocks/>
          </p:cNvCxnSpPr>
          <p:nvPr/>
        </p:nvCxnSpPr>
        <p:spPr>
          <a:xfrm flipV="1">
            <a:off x="2405973" y="1289022"/>
            <a:ext cx="104323" cy="14722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8B836EE-5150-499B-9308-CB4643146963}"/>
              </a:ext>
            </a:extLst>
          </p:cNvPr>
          <p:cNvCxnSpPr>
            <a:cxnSpLocks/>
          </p:cNvCxnSpPr>
          <p:nvPr/>
        </p:nvCxnSpPr>
        <p:spPr>
          <a:xfrm flipH="1" flipV="1">
            <a:off x="2486818" y="875374"/>
            <a:ext cx="1346603" cy="147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B8B1338-B605-4EAC-9E96-BF5E2B925A32}"/>
              </a:ext>
            </a:extLst>
          </p:cNvPr>
          <p:cNvCxnSpPr>
            <a:cxnSpLocks/>
          </p:cNvCxnSpPr>
          <p:nvPr/>
        </p:nvCxnSpPr>
        <p:spPr>
          <a:xfrm flipH="1">
            <a:off x="2507403" y="1292952"/>
            <a:ext cx="1214205" cy="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D8A30D3-4D8C-49B7-B49D-E787E09F20B1}"/>
              </a:ext>
            </a:extLst>
          </p:cNvPr>
          <p:cNvCxnSpPr>
            <a:cxnSpLocks/>
          </p:cNvCxnSpPr>
          <p:nvPr/>
        </p:nvCxnSpPr>
        <p:spPr>
          <a:xfrm flipV="1">
            <a:off x="3829272" y="880365"/>
            <a:ext cx="0" cy="4208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2DE883C-E864-4642-BD94-0A8A6049ABFD}"/>
              </a:ext>
            </a:extLst>
          </p:cNvPr>
          <p:cNvCxnSpPr>
            <a:cxnSpLocks/>
          </p:cNvCxnSpPr>
          <p:nvPr/>
        </p:nvCxnSpPr>
        <p:spPr>
          <a:xfrm flipV="1">
            <a:off x="2507403" y="882769"/>
            <a:ext cx="0" cy="42084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363E5D41-7CED-4A7E-A79D-CA7A86FE88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78973" y="704832"/>
            <a:ext cx="1024820" cy="214096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95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26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10</cp:revision>
  <dcterms:created xsi:type="dcterms:W3CDTF">2020-09-11T18:20:51Z</dcterms:created>
  <dcterms:modified xsi:type="dcterms:W3CDTF">2021-02-26T21:52:42Z</dcterms:modified>
</cp:coreProperties>
</file>