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022" autoAdjust="0"/>
  </p:normalViewPr>
  <p:slideViewPr>
    <p:cSldViewPr snapToGrid="0">
      <p:cViewPr varScale="1">
        <p:scale>
          <a:sx n="70" d="100"/>
          <a:sy n="70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0AAA6-9060-4246-B92D-779367DD6CA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FE667-928B-49BB-836A-E6B0E639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53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FE667-928B-49BB-836A-E6B0E6390E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3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56EF-F1DC-4072-83C7-4EE88C0A7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4910D-8B1A-4731-8C27-8D2E49C77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9509C-CA59-4B05-AD49-A4C6A2A8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D07-1ACB-40CB-9E3D-39E45AC3013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79AFD-4F8A-4A02-9589-7F86C97C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608E-DFC5-47B6-8B40-A013994A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6CCB-3AB0-47B8-ABB8-9AD88064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C01C-0EC3-40C1-A9D0-C1DB30DD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D0C3C-ED20-4C07-8656-2BA7C8721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ABF72-9EE1-4509-90E3-F1D146A7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D07-1ACB-40CB-9E3D-39E45AC3013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A363-D868-4455-8E6D-435E8357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F237E-5B74-41E3-BAB2-C4B68DB0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6CCB-3AB0-47B8-ABB8-9AD88064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F2E18-2CC5-4715-A79D-F5C608E55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F073E-F9CB-41DE-8E47-3E7C414BB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FA9B1-6A30-4D1C-AEC6-D607BFE3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D07-1ACB-40CB-9E3D-39E45AC3013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BBE1B-7A76-450A-AA8C-9F8DBAE8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0EE4E-BF86-457F-80AD-910907BC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6CCB-3AB0-47B8-ABB8-9AD88064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1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124D-C13F-4FF9-814B-DCC49ECB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5CB9-934F-4542-B747-CA0B405E4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16DD2-3E43-4332-BFB7-8BF7B9C2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D07-1ACB-40CB-9E3D-39E45AC3013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F1ECE-C32D-4665-8A58-C0C7A724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8DB25-5A28-412F-8738-CAF78C36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6CCB-3AB0-47B8-ABB8-9AD88064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1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CE13-97EA-46FE-8738-A82D71E1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997B7-EC3B-4DC2-95A4-927682B3E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58038-FAE3-4438-B3BA-51D8FE13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D07-1ACB-40CB-9E3D-39E45AC3013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68594-9B83-49DD-B0DA-34BAF8D1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0AB6-B20B-472D-858A-91FCB6E1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6CCB-3AB0-47B8-ABB8-9AD88064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0BF6-A07A-413D-BCEF-B115B510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D54CA-B784-4AF6-8487-85958D4AB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268F4-6312-44C2-B2B3-26FF41426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85E2C-BC83-48FF-8D2C-70E188E3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D07-1ACB-40CB-9E3D-39E45AC3013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89089-EAD2-4A54-ADC6-149D8E84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D1A92-BFEB-42BE-A210-7D65EAC1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6CCB-3AB0-47B8-ABB8-9AD88064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5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6E45-D283-4DAB-9F72-76225666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A392E-9883-422A-995A-051470CB4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C75FD-0686-4B51-A782-BCA8D2466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D99F4-D195-437F-800E-E23E38B44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F7A65-665C-4D61-82BD-1BFF96851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3F371-AD6C-49EE-A803-A6C819CE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D07-1ACB-40CB-9E3D-39E45AC3013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65003-4E54-45E0-A697-4D2D7E44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C65EC-9AD8-425C-BFF1-7657CE3B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6CCB-3AB0-47B8-ABB8-9AD88064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3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785C-2FFC-4333-BB10-413D5A08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2F173-22FA-4AA7-A839-1C46CDEE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D07-1ACB-40CB-9E3D-39E45AC3013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F7C6B-1150-43C4-9837-966F19BA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3D644-9F64-4530-BFDE-493E3FD0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6CCB-3AB0-47B8-ABB8-9AD88064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D4735-D71A-4EC8-8B9D-1606CF3B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D07-1ACB-40CB-9E3D-39E45AC3013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93FBC-C096-4CB5-B9F0-264EFEF2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0A997-58AA-42A5-9504-E6690623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6CCB-3AB0-47B8-ABB8-9AD88064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5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2A49-7167-4A5F-A3E5-50DCA1BC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6492B-0E46-447B-8BD2-EB6EFC29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4E559-CC8C-4C16-A510-583C860C2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478B-C8AB-475C-89C2-DFBF8E98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D07-1ACB-40CB-9E3D-39E45AC3013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789D6-214C-4774-B93B-28726B1A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8D945-97BD-4C4E-956C-BAAEF82D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6CCB-3AB0-47B8-ABB8-9AD88064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1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AEA6-266B-4FC3-9B17-D24F402F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267B7-176B-46BE-94B3-E3C8B344C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102E7-B3B8-4C50-BDF0-AA34D6436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95026-E8FA-4C6A-95F0-D97FD3FD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D07-1ACB-40CB-9E3D-39E45AC3013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DC625-9DDD-4983-8C79-F11306D6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9D685-42E2-4079-81E3-A49EBA17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6CCB-3AB0-47B8-ABB8-9AD88064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3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E340B-B2DE-4E58-9D3C-3B70EA6C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9FA6-0917-4D92-8B3E-AA07289FA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305A9-2F46-46E9-B5B5-B653E19BE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7D07-1ACB-40CB-9E3D-39E45AC3013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3E6D-6903-43B4-A02C-698822DB4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4DBE6-DD15-49C8-847A-0A37F031B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6CCB-3AB0-47B8-ABB8-9AD88064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4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57D80233-5A8F-4633-B3A2-B9666F3B9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21" y="407973"/>
            <a:ext cx="6022108" cy="45165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DC2534-BE51-41D2-A4B2-59EEDBD55426}"/>
              </a:ext>
            </a:extLst>
          </p:cNvPr>
          <p:cNvSpPr txBox="1"/>
          <p:nvPr/>
        </p:nvSpPr>
        <p:spPr>
          <a:xfrm>
            <a:off x="2514195" y="13157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C4820-EB0C-47CD-86B4-646EE7114115}"/>
              </a:ext>
            </a:extLst>
          </p:cNvPr>
          <p:cNvSpPr txBox="1"/>
          <p:nvPr/>
        </p:nvSpPr>
        <p:spPr>
          <a:xfrm>
            <a:off x="7310269" y="108895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89275E-A1A7-4EB7-87E1-DAE3403A55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8" t="3969" r="13737" b="79"/>
          <a:stretch/>
        </p:blipFill>
        <p:spPr>
          <a:xfrm>
            <a:off x="6841747" y="577523"/>
            <a:ext cx="4570492" cy="4361823"/>
          </a:xfrm>
          <a:prstGeom prst="rect">
            <a:avLst/>
          </a:prstGeom>
        </p:spPr>
      </p:pic>
      <p:sp>
        <p:nvSpPr>
          <p:cNvPr id="12" name="Action Button: Video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6C66808-CF2B-4622-AD95-E5EFA94A958D}"/>
              </a:ext>
            </a:extLst>
          </p:cNvPr>
          <p:cNvSpPr/>
          <p:nvPr/>
        </p:nvSpPr>
        <p:spPr>
          <a:xfrm>
            <a:off x="0" y="764426"/>
            <a:ext cx="620674" cy="620674"/>
          </a:xfrm>
          <a:prstGeom prst="actionButtonMovi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682F9E0-29F0-4E6B-966D-807B50E42505}"/>
              </a:ext>
            </a:extLst>
          </p:cNvPr>
          <p:cNvSpPr/>
          <p:nvPr/>
        </p:nvSpPr>
        <p:spPr>
          <a:xfrm>
            <a:off x="749156" y="934442"/>
            <a:ext cx="1340567" cy="418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955E5B0-7D72-4316-B292-56ABDD163EA5}"/>
              </a:ext>
            </a:extLst>
          </p:cNvPr>
          <p:cNvCxnSpPr>
            <a:cxnSpLocks/>
          </p:cNvCxnSpPr>
          <p:nvPr/>
        </p:nvCxnSpPr>
        <p:spPr>
          <a:xfrm flipV="1">
            <a:off x="2076430" y="797018"/>
            <a:ext cx="104323" cy="1472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2D3911D-BF34-433B-BBAC-E0A30C2524B2}"/>
              </a:ext>
            </a:extLst>
          </p:cNvPr>
          <p:cNvCxnSpPr>
            <a:cxnSpLocks/>
          </p:cNvCxnSpPr>
          <p:nvPr/>
        </p:nvCxnSpPr>
        <p:spPr>
          <a:xfrm flipV="1">
            <a:off x="2093872" y="1205675"/>
            <a:ext cx="104323" cy="1472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1EDCC6E-6830-4DD9-844E-3C69D4F72450}"/>
              </a:ext>
            </a:extLst>
          </p:cNvPr>
          <p:cNvCxnSpPr>
            <a:cxnSpLocks/>
          </p:cNvCxnSpPr>
          <p:nvPr/>
        </p:nvCxnSpPr>
        <p:spPr>
          <a:xfrm flipV="1">
            <a:off x="747502" y="784826"/>
            <a:ext cx="104323" cy="1472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E3ADDB3-B50E-4898-9F59-4F31155C7838}"/>
              </a:ext>
            </a:extLst>
          </p:cNvPr>
          <p:cNvCxnSpPr>
            <a:cxnSpLocks/>
          </p:cNvCxnSpPr>
          <p:nvPr/>
        </p:nvCxnSpPr>
        <p:spPr>
          <a:xfrm flipV="1">
            <a:off x="764944" y="1193483"/>
            <a:ext cx="104323" cy="14722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8B836EE-5150-499B-9308-CB4643146963}"/>
              </a:ext>
            </a:extLst>
          </p:cNvPr>
          <p:cNvCxnSpPr>
            <a:cxnSpLocks/>
          </p:cNvCxnSpPr>
          <p:nvPr/>
        </p:nvCxnSpPr>
        <p:spPr>
          <a:xfrm flipH="1" flipV="1">
            <a:off x="845789" y="779835"/>
            <a:ext cx="1346603" cy="147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B8B1338-B605-4EAC-9E96-BF5E2B925A32}"/>
              </a:ext>
            </a:extLst>
          </p:cNvPr>
          <p:cNvCxnSpPr>
            <a:cxnSpLocks/>
          </p:cNvCxnSpPr>
          <p:nvPr/>
        </p:nvCxnSpPr>
        <p:spPr>
          <a:xfrm flipH="1">
            <a:off x="866374" y="1197413"/>
            <a:ext cx="1214205" cy="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D8A30D3-4D8C-49B7-B49D-E787E09F20B1}"/>
              </a:ext>
            </a:extLst>
          </p:cNvPr>
          <p:cNvCxnSpPr>
            <a:cxnSpLocks/>
          </p:cNvCxnSpPr>
          <p:nvPr/>
        </p:nvCxnSpPr>
        <p:spPr>
          <a:xfrm flipV="1">
            <a:off x="2188243" y="784826"/>
            <a:ext cx="0" cy="4208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2DE883C-E864-4642-BD94-0A8A6049ABFD}"/>
              </a:ext>
            </a:extLst>
          </p:cNvPr>
          <p:cNvCxnSpPr>
            <a:cxnSpLocks/>
          </p:cNvCxnSpPr>
          <p:nvPr/>
        </p:nvCxnSpPr>
        <p:spPr>
          <a:xfrm flipV="1">
            <a:off x="866374" y="787230"/>
            <a:ext cx="0" cy="420849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363E5D41-7CED-4A7E-A79D-CA7A86FE88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7944" y="609293"/>
            <a:ext cx="1024820" cy="214096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95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Christensen</dc:creator>
  <cp:lastModifiedBy>Samuel Christensen</cp:lastModifiedBy>
  <cp:revision>12</cp:revision>
  <dcterms:created xsi:type="dcterms:W3CDTF">2020-09-11T18:20:51Z</dcterms:created>
  <dcterms:modified xsi:type="dcterms:W3CDTF">2021-04-11T01:08:00Z</dcterms:modified>
</cp:coreProperties>
</file>