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151" d="100"/>
          <a:sy n="151" d="100"/>
        </p:scale>
        <p:origin x="96" y="-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17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82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4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1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74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8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97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1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2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4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437B-4386-433A-9CA8-D473739B648B}" type="datetimeFigureOut">
              <a:rPr lang="en-AU" smtClean="0"/>
              <a:t>9/04/2021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95F8-E5BC-4AA0-859A-592F153D65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3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CABFE03-6563-4F3E-AB6B-53C803792644}"/>
              </a:ext>
            </a:extLst>
          </p:cNvPr>
          <p:cNvGrpSpPr/>
          <p:nvPr/>
        </p:nvGrpSpPr>
        <p:grpSpPr>
          <a:xfrm>
            <a:off x="5325378" y="2553543"/>
            <a:ext cx="3479806" cy="2785311"/>
            <a:chOff x="3590464" y="2388428"/>
            <a:chExt cx="3479806" cy="2785311"/>
          </a:xfrm>
        </p:grpSpPr>
        <p:pic>
          <p:nvPicPr>
            <p:cNvPr id="6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931C3721-A1D6-40D1-B2AC-664453BFD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38" t="41975" r="50366" b="23754"/>
            <a:stretch/>
          </p:blipFill>
          <p:spPr bwMode="auto">
            <a:xfrm>
              <a:off x="4422198" y="2388428"/>
              <a:ext cx="1847416" cy="2782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AF4906C6-DDCF-4CDC-979C-761323751A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07" t="56100" r="24705" b="23754"/>
            <a:stretch/>
          </p:blipFill>
          <p:spPr bwMode="auto">
            <a:xfrm>
              <a:off x="6269614" y="3537857"/>
              <a:ext cx="457737" cy="1635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17F4DAD9-D4DB-45CC-86E0-CA45DE832B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598" t="66154" r="32893" b="26562"/>
            <a:stretch/>
          </p:blipFill>
          <p:spPr bwMode="auto">
            <a:xfrm>
              <a:off x="6667499" y="4354285"/>
              <a:ext cx="402771" cy="591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052A8BB7-C03B-4B94-8D89-C241AB0FF8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2" t="46643" r="89185" b="23754"/>
            <a:stretch/>
          </p:blipFill>
          <p:spPr bwMode="auto">
            <a:xfrm>
              <a:off x="3996887" y="2764971"/>
              <a:ext cx="422729" cy="24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7862D9CD-1272-44F0-B545-8D3AA9491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1" t="46643" r="80792" b="38811"/>
            <a:stretch/>
          </p:blipFill>
          <p:spPr bwMode="auto">
            <a:xfrm>
              <a:off x="3590464" y="2764971"/>
              <a:ext cx="420914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0EE6746B-4450-470C-8B18-B462F723C0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6" t="51380" r="70310" b="43839"/>
            <a:stretch/>
          </p:blipFill>
          <p:spPr bwMode="auto">
            <a:xfrm>
              <a:off x="3982354" y="3149600"/>
              <a:ext cx="469903" cy="388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o Micro Pinout (red) | Arduino, Arduino based projects, Micro">
              <a:extLst>
                <a:ext uri="{FF2B5EF4-FFF2-40B4-BE49-F238E27FC236}">
                  <a16:creationId xmlns:a16="http://schemas.microsoft.com/office/drawing/2014/main" id="{4B8AAB3B-D06D-4FF7-9F7B-8639F2EA64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63" t="46201" r="42443" b="43722"/>
            <a:stretch/>
          </p:blipFill>
          <p:spPr bwMode="auto">
            <a:xfrm>
              <a:off x="6269614" y="2732316"/>
              <a:ext cx="469903" cy="818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5A5E0AE-D681-4A96-8747-EF2AB13007C9}"/>
              </a:ext>
            </a:extLst>
          </p:cNvPr>
          <p:cNvGrpSpPr/>
          <p:nvPr/>
        </p:nvGrpSpPr>
        <p:grpSpPr>
          <a:xfrm>
            <a:off x="780802" y="2007035"/>
            <a:ext cx="1801317" cy="3687581"/>
            <a:chOff x="5973902" y="1886253"/>
            <a:chExt cx="1801317" cy="36875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F02422E-093D-4950-AD38-90A9201C88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9" t="26140" r="12708" b="26451"/>
            <a:stretch/>
          </p:blipFill>
          <p:spPr bwMode="auto">
            <a:xfrm rot="5400000">
              <a:off x="5030770" y="2829385"/>
              <a:ext cx="3687581" cy="180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A10B0F-329B-4B57-AC22-C07BC8DD98EE}"/>
                </a:ext>
              </a:extLst>
            </p:cNvPr>
            <p:cNvSpPr/>
            <p:nvPr/>
          </p:nvSpPr>
          <p:spPr>
            <a:xfrm>
              <a:off x="7588639" y="2434470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42C96B-84BA-40A7-8E4A-0CFCBD17EC61}"/>
                </a:ext>
              </a:extLst>
            </p:cNvPr>
            <p:cNvSpPr/>
            <p:nvPr/>
          </p:nvSpPr>
          <p:spPr>
            <a:xfrm>
              <a:off x="7588639" y="2633831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0E664C-BFC3-461B-A5AE-5B8BC77F98CD}"/>
                </a:ext>
              </a:extLst>
            </p:cNvPr>
            <p:cNvSpPr/>
            <p:nvPr/>
          </p:nvSpPr>
          <p:spPr>
            <a:xfrm>
              <a:off x="7588639" y="3240011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990340-A398-4427-8890-C90D32DB81F0}"/>
                </a:ext>
              </a:extLst>
            </p:cNvPr>
            <p:cNvSpPr/>
            <p:nvPr/>
          </p:nvSpPr>
          <p:spPr>
            <a:xfrm>
              <a:off x="7588639" y="3415275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6FAAAB-DE6C-4D32-A992-D225F5152C46}"/>
                </a:ext>
              </a:extLst>
            </p:cNvPr>
            <p:cNvSpPr/>
            <p:nvPr/>
          </p:nvSpPr>
          <p:spPr>
            <a:xfrm>
              <a:off x="7588639" y="4616754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243D33-7194-458E-B517-E91BEF8B0C41}"/>
                </a:ext>
              </a:extLst>
            </p:cNvPr>
            <p:cNvSpPr/>
            <p:nvPr/>
          </p:nvSpPr>
          <p:spPr>
            <a:xfrm>
              <a:off x="7588639" y="4829405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665425-232B-4B1E-8DBB-944CA9656F37}"/>
                </a:ext>
              </a:extLst>
            </p:cNvPr>
            <p:cNvSpPr/>
            <p:nvPr/>
          </p:nvSpPr>
          <p:spPr>
            <a:xfrm>
              <a:off x="7588639" y="5036197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AB74DF-3E4F-4123-A5E3-57BC4DD18FEE}"/>
                </a:ext>
              </a:extLst>
            </p:cNvPr>
            <p:cNvSpPr/>
            <p:nvPr/>
          </p:nvSpPr>
          <p:spPr>
            <a:xfrm>
              <a:off x="6012363" y="2434470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6C9F7A-263D-4822-9F5E-051BA07D69A7}"/>
                </a:ext>
              </a:extLst>
            </p:cNvPr>
            <p:cNvSpPr/>
            <p:nvPr/>
          </p:nvSpPr>
          <p:spPr>
            <a:xfrm>
              <a:off x="6012363" y="5021260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63096C-1CD4-47BE-A60E-27A2E4F20D3D}"/>
                </a:ext>
              </a:extLst>
            </p:cNvPr>
            <p:cNvSpPr/>
            <p:nvPr/>
          </p:nvSpPr>
          <p:spPr>
            <a:xfrm>
              <a:off x="7588639" y="4428775"/>
              <a:ext cx="130258" cy="1220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A156A06-BD7C-4328-9152-9C9CAE961B6C}"/>
              </a:ext>
            </a:extLst>
          </p:cNvPr>
          <p:cNvSpPr txBox="1"/>
          <p:nvPr/>
        </p:nvSpPr>
        <p:spPr>
          <a:xfrm>
            <a:off x="4551136" y="2851048"/>
            <a:ext cx="790666" cy="247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RX SFX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TX SFX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i="1" dirty="0">
                <a:solidFill>
                  <a:schemeClr val="bg1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SCREEN ??</a:t>
            </a:r>
          </a:p>
          <a:p>
            <a:pPr algn="r">
              <a:lnSpc>
                <a:spcPct val="150000"/>
              </a:lnSpc>
            </a:pPr>
            <a:r>
              <a:rPr lang="en-AU" sz="870" i="1" dirty="0">
                <a:solidFill>
                  <a:schemeClr val="bg1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SCREEN ??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RESET SFX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 algn="r"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16ECB-7BB4-4CD9-9F8C-D128C79EE84C}"/>
              </a:ext>
            </a:extLst>
          </p:cNvPr>
          <p:cNvSpPr txBox="1"/>
          <p:nvPr/>
        </p:nvSpPr>
        <p:spPr>
          <a:xfrm>
            <a:off x="8770353" y="2859329"/>
            <a:ext cx="925253" cy="247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LED RING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STATUS LEDS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TIME BTN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START BTN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CAM FOCUS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CAM TRIGGER</a:t>
            </a:r>
          </a:p>
          <a:p>
            <a:pPr>
              <a:lnSpc>
                <a:spcPct val="150000"/>
              </a:lnSpc>
            </a:pPr>
            <a:r>
              <a:rPr lang="en-AU" sz="870" dirty="0">
                <a:latin typeface="Roboto Mono" panose="00000009000000000000" pitchFamily="49" charset="0"/>
                <a:ea typeface="Roboto Mono" panose="00000009000000000000" pitchFamily="49" charset="0"/>
              </a:rPr>
              <a:t>PWM OUT</a:t>
            </a:r>
          </a:p>
        </p:txBody>
      </p:sp>
    </p:spTree>
    <p:extLst>
      <p:ext uri="{BB962C8B-B14F-4D97-AF65-F5344CB8AC3E}">
        <p14:creationId xmlns:p14="http://schemas.microsoft.com/office/powerpoint/2010/main" val="2751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</TotalTime>
  <Words>36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Mono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Eames</dc:creator>
  <cp:lastModifiedBy>Samuel Eames</cp:lastModifiedBy>
  <cp:revision>3</cp:revision>
  <dcterms:created xsi:type="dcterms:W3CDTF">2021-04-09T12:03:16Z</dcterms:created>
  <dcterms:modified xsi:type="dcterms:W3CDTF">2021-04-10T03:16:43Z</dcterms:modified>
</cp:coreProperties>
</file>