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9A94B-3C51-428E-82E5-556EDCD611AA}" type="datetimeFigureOut">
              <a:rPr lang="en-US" smtClean="0"/>
              <a:t>2013-05-21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E05AE-3CF3-4929-B976-662C1F94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Debating if I should</a:t>
            </a:r>
            <a:r>
              <a:rPr lang="en-US" baseline="0" dirty="0" smtClean="0"/>
              <a:t> add the date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05AE-3CF3-4929-B976-662C1F94F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2013-05-21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ame.net/" TargetMode="External"/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xamarin.com/" TargetMode="External"/><Relationship Id="rId4" Type="http://schemas.openxmlformats.org/officeDocument/2006/relationships/hyperlink" Target="https://github.com/mono/Mono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Cross-Platform Game Development with C# and </a:t>
            </a:r>
            <a:r>
              <a:rPr lang="en-US" b="1" dirty="0" err="1"/>
              <a:t>MonoGame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Shmueli Englard</a:t>
            </a:r>
            <a:br>
              <a:rPr lang="en-US" dirty="0" smtClean="0"/>
            </a:br>
            <a:r>
              <a:rPr lang="en-US" dirty="0" smtClean="0"/>
              <a:t>Software Engineer, Control Influence</a:t>
            </a:r>
            <a:br>
              <a:rPr lang="en-US" dirty="0" smtClean="0"/>
            </a:br>
            <a:r>
              <a:rPr lang="en-US" dirty="0" smtClean="0"/>
              <a:t>Twitter: @</a:t>
            </a:r>
            <a:r>
              <a:rPr lang="en-US" dirty="0" err="1" smtClean="0"/>
              <a:t>shmuelie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blog.englard.com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04094" y="950300"/>
            <a:ext cx="7598928" cy="429768"/>
            <a:chOff x="2390157" y="875256"/>
            <a:chExt cx="7598928" cy="4297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762" y="875256"/>
              <a:ext cx="367323" cy="4297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945" y="875256"/>
              <a:ext cx="544010" cy="4297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719" y="875256"/>
              <a:ext cx="1074419" cy="4297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157" y="875256"/>
              <a:ext cx="1971413" cy="4297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377" y="875256"/>
              <a:ext cx="3026535" cy="42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87" y="417426"/>
            <a:ext cx="1828804" cy="69799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417426"/>
            <a:ext cx="10018712" cy="827132"/>
          </a:xfrm>
        </p:spPr>
        <p:txBody>
          <a:bodyPr>
            <a:normAutofit/>
          </a:bodyPr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1" y="1408670"/>
            <a:ext cx="5328381" cy="4860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2004 Microsoft announced the XNA Framework. It was to make developing game for Windows and Xbox 360 easier for the average user.</a:t>
            </a:r>
          </a:p>
          <a:p>
            <a:r>
              <a:rPr lang="en-US" dirty="0" smtClean="0"/>
              <a:t>In 2008 Zune was added as a target and in 2010 Windows Phone was added too. This turned XNA in to a Cross-Microsoft development system.</a:t>
            </a:r>
          </a:p>
          <a:p>
            <a:r>
              <a:rPr lang="en-US" dirty="0" smtClean="0"/>
              <a:t>In 2012 Microsoft released Windows 8 and Windows Phone 8. Neither support XNA development.</a:t>
            </a:r>
          </a:p>
          <a:p>
            <a:r>
              <a:rPr lang="en-US" dirty="0" smtClean="0"/>
              <a:t>In 2013 Microsoft officially announces the end of XNA support.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812692" y="1408669"/>
            <a:ext cx="5328381" cy="486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Built on top of .NET Framework and DirectX</a:t>
            </a:r>
          </a:p>
          <a:p>
            <a:r>
              <a:rPr lang="en-US" dirty="0" smtClean="0"/>
              <a:t>Used a “content pipeline” to abstract away different file formats</a:t>
            </a:r>
          </a:p>
          <a:p>
            <a:r>
              <a:rPr lang="en-US" dirty="0" smtClean="0"/>
              <a:t>Almost all code was portable and a lot that wasn’t cold us “if statements” to be dealt with.</a:t>
            </a:r>
          </a:p>
          <a:p>
            <a:r>
              <a:rPr lang="en-US" dirty="0" smtClean="0"/>
              <a:t>Only reason you had to (generally speaking) change what you drew to the screen was screen size and input systems.</a:t>
            </a:r>
          </a:p>
        </p:txBody>
      </p:sp>
    </p:spTree>
    <p:extLst>
      <p:ext uri="{BB962C8B-B14F-4D97-AF65-F5344CB8AC3E}">
        <p14:creationId xmlns:p14="http://schemas.microsoft.com/office/powerpoint/2010/main" val="36972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4" y="2133600"/>
            <a:ext cx="2438400" cy="24384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78876" y="271850"/>
            <a:ext cx="7524147" cy="27267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Started in 2009 as </a:t>
            </a:r>
            <a:r>
              <a:rPr lang="en-US" dirty="0" err="1" smtClean="0"/>
              <a:t>XNATouch</a:t>
            </a:r>
            <a:r>
              <a:rPr lang="en-US" dirty="0" smtClean="0"/>
              <a:t>, a XNA “port” to </a:t>
            </a:r>
            <a:r>
              <a:rPr lang="en-US" dirty="0" err="1" smtClean="0"/>
              <a:t>MonoTouch</a:t>
            </a:r>
            <a:r>
              <a:rPr lang="en-US" dirty="0" smtClean="0"/>
              <a:t> (now </a:t>
            </a:r>
            <a:r>
              <a:rPr lang="en-US" dirty="0" err="1" smtClean="0"/>
              <a:t>Xamarin.iOS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2011 the project is renamed to </a:t>
            </a:r>
            <a:r>
              <a:rPr lang="en-US" dirty="0" err="1" smtClean="0"/>
              <a:t>MonoGame</a:t>
            </a:r>
            <a:r>
              <a:rPr lang="en-US" dirty="0" smtClean="0"/>
              <a:t> with the release of version 2.0. </a:t>
            </a:r>
          </a:p>
          <a:p>
            <a:r>
              <a:rPr lang="en-US" dirty="0" smtClean="0"/>
              <a:t>Version 2.5.1 in 2012 marks complete implementation of 2D framework.</a:t>
            </a:r>
          </a:p>
          <a:p>
            <a:r>
              <a:rPr lang="en-US" dirty="0" smtClean="0"/>
              <a:t>Version 3.0 in 2013 adds 3D support </a:t>
            </a:r>
            <a:r>
              <a:rPr lang="en-US" smtClean="0"/>
              <a:t>and almost </a:t>
            </a:r>
            <a:r>
              <a:rPr lang="en-US" dirty="0" smtClean="0"/>
              <a:t>complete XNA 4.0 support.</a:t>
            </a:r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3978876" y="3838832"/>
            <a:ext cx="7524147" cy="257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Windows and Windows Phone 8 </a:t>
            </a:r>
            <a:r>
              <a:rPr lang="en-US" dirty="0" err="1" smtClean="0"/>
              <a:t>SharpDX</a:t>
            </a:r>
            <a:r>
              <a:rPr lang="en-US" dirty="0" smtClean="0"/>
              <a:t> is used to provide managed access to DirectX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, Android, OSX, Linux, PlayStation Mobile, and  OUYA </a:t>
            </a:r>
            <a:r>
              <a:rPr lang="en-US" dirty="0" err="1" smtClean="0"/>
              <a:t>OpenTK</a:t>
            </a:r>
            <a:r>
              <a:rPr lang="en-US" dirty="0" smtClean="0"/>
              <a:t> is used to provide managed access to OpenGL.</a:t>
            </a:r>
          </a:p>
          <a:p>
            <a:r>
              <a:rPr lang="en-US" dirty="0"/>
              <a:t>Is used in ARMED!, Skulls of the Shogun, Draw a Stickman : </a:t>
            </a:r>
            <a:r>
              <a:rPr lang="en-US" dirty="0" smtClean="0"/>
              <a:t>Epic</a:t>
            </a:r>
            <a:r>
              <a:rPr lang="en-US" dirty="0"/>
              <a:t>, Bastion, and Infinite </a:t>
            </a:r>
            <a:r>
              <a:rPr lang="en-US" dirty="0" smtClean="0"/>
              <a:t>Flight. All of which support multiple platforms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0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2406"/>
          </a:xfrm>
        </p:spPr>
        <p:txBody>
          <a:bodyPr/>
          <a:lstStyle/>
          <a:p>
            <a:r>
              <a:rPr lang="en-US" dirty="0" smtClean="0"/>
              <a:t>Code Sharing Stats: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8207"/>
            <a:ext cx="10018713" cy="4362993"/>
          </a:xfrm>
        </p:spPr>
        <p:txBody>
          <a:bodyPr/>
          <a:lstStyle/>
          <a:p>
            <a:r>
              <a:rPr lang="en-US" dirty="0" smtClean="0"/>
              <a:t>My work project which uses XNA/.NET on Windows and </a:t>
            </a:r>
            <a:r>
              <a:rPr lang="en-US" dirty="0" err="1" smtClean="0"/>
              <a:t>MonoGame</a:t>
            </a:r>
            <a:r>
              <a:rPr lang="en-US" dirty="0" smtClean="0"/>
              <a:t>/Mono on Mac:</a:t>
            </a:r>
            <a:br>
              <a:rPr lang="en-US" dirty="0" smtClean="0"/>
            </a:br>
            <a:r>
              <a:rPr lang="en-US" dirty="0" smtClean="0"/>
              <a:t>15,611 lines of code</a:t>
            </a:r>
            <a:br>
              <a:rPr lang="en-US" dirty="0" smtClean="0"/>
            </a:br>
            <a:r>
              <a:rPr lang="en-US" dirty="0" smtClean="0"/>
              <a:t>13,833 are shared between Windows and Mac</a:t>
            </a:r>
            <a:br>
              <a:rPr lang="en-US" dirty="0" smtClean="0"/>
            </a:br>
            <a:r>
              <a:rPr lang="en-US" b="1" dirty="0" smtClean="0"/>
              <a:t>That’s 88.61% shared!</a:t>
            </a:r>
          </a:p>
          <a:p>
            <a:r>
              <a:rPr lang="en-US" dirty="0" smtClean="0"/>
              <a:t>My XNA/</a:t>
            </a:r>
            <a:r>
              <a:rPr lang="en-US" dirty="0" err="1" smtClean="0"/>
              <a:t>MonoGame</a:t>
            </a:r>
            <a:r>
              <a:rPr lang="en-US" dirty="0" smtClean="0"/>
              <a:t> </a:t>
            </a:r>
            <a:r>
              <a:rPr lang="en-US" smtClean="0"/>
              <a:t>UI Framework: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13,770 lines of code</a:t>
            </a:r>
            <a:br>
              <a:rPr lang="en-US" dirty="0" smtClean="0"/>
            </a:br>
            <a:r>
              <a:rPr lang="en-US" dirty="0" smtClean="0"/>
              <a:t>12,639 are shared platform agnostic</a:t>
            </a:r>
            <a:br>
              <a:rPr lang="en-US" dirty="0" smtClean="0"/>
            </a:br>
            <a:r>
              <a:rPr lang="en-US" b="1" dirty="0" smtClean="0"/>
              <a:t>That’s 91.78% shared!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10497"/>
          </a:xfrm>
        </p:spPr>
        <p:txBody>
          <a:bodyPr/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8531"/>
          </a:xfrm>
        </p:spPr>
        <p:txBody>
          <a:bodyPr/>
          <a:lstStyle/>
          <a:p>
            <a:r>
              <a:rPr lang="en-US" dirty="0" smtClean="0"/>
              <a:t>Things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4331"/>
            <a:ext cx="10018713" cy="4336869"/>
          </a:xfrm>
        </p:spPr>
        <p:txBody>
          <a:bodyPr/>
          <a:lstStyle/>
          <a:p>
            <a:r>
              <a:rPr lang="en-US" dirty="0" smtClean="0"/>
              <a:t>To develop for Windows Desktop, and OSX (non-app store) is 100% free.</a:t>
            </a:r>
          </a:p>
          <a:p>
            <a:r>
              <a:rPr lang="en-US" dirty="0" smtClean="0"/>
              <a:t>To develop for other platforms can be free but with some limitations</a:t>
            </a:r>
          </a:p>
          <a:p>
            <a:pPr lvl="1"/>
            <a:r>
              <a:rPr lang="en-US" dirty="0" err="1" smtClean="0"/>
              <a:t>Xamarin’s</a:t>
            </a:r>
            <a:r>
              <a:rPr lang="en-US" dirty="0" smtClean="0"/>
              <a:t> products are required to create apps for </a:t>
            </a:r>
            <a:r>
              <a:rPr lang="en-US" dirty="0" err="1" smtClean="0"/>
              <a:t>iOS</a:t>
            </a:r>
            <a:r>
              <a:rPr lang="en-US" dirty="0" smtClean="0"/>
              <a:t>, Android, and OSX App Store. They do have a free version of their products but you’re limited to 32k of compiled code and cannot P/Invoke to native libraries.</a:t>
            </a:r>
          </a:p>
          <a:p>
            <a:pPr lvl="1"/>
            <a:r>
              <a:rPr lang="en-US" dirty="0" smtClean="0"/>
              <a:t>If you’re going to develop something for an App Store you will need to pay to get in: $100 a year for Apple and Microsoft, $</a:t>
            </a:r>
            <a:r>
              <a:rPr lang="en-US" smtClean="0"/>
              <a:t>25 once </a:t>
            </a:r>
            <a:r>
              <a:rPr lang="en-US" dirty="0" smtClean="0"/>
              <a:t>for Google.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9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21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27909"/>
            <a:ext cx="10018713" cy="4563291"/>
          </a:xfrm>
        </p:spPr>
        <p:txBody>
          <a:bodyPr/>
          <a:lstStyle/>
          <a:p>
            <a:r>
              <a:rPr lang="en-US" dirty="0" smtClean="0"/>
              <a:t>Mono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www.mono-project.com/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MonoGame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http://www.monogame.net/</a:t>
            </a:r>
            <a:endParaRPr lang="en-US" dirty="0" smtClean="0"/>
          </a:p>
          <a:p>
            <a:r>
              <a:rPr lang="en-US" dirty="0" err="1" smtClean="0"/>
              <a:t>MonoGame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github.com/mono/MonoGame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http://www.xamarin.com/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248</TotalTime>
  <Words>444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Cross-Platform Game Development with C# and MonoGame</vt:lpstr>
      <vt:lpstr>Some History</vt:lpstr>
      <vt:lpstr>PowerPoint Presentation</vt:lpstr>
      <vt:lpstr>Code Sharing Stats:</vt:lpstr>
      <vt:lpstr>CODE CODE CODE CODE CODE CODE CODE CODE</vt:lpstr>
      <vt:lpstr>Things You Should Know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Game Development with C# and MonoGame</dc:title>
  <dc:creator>Shmueli Englard</dc:creator>
  <cp:lastModifiedBy>Shmueli Englard</cp:lastModifiedBy>
  <cp:revision>24</cp:revision>
  <dcterms:created xsi:type="dcterms:W3CDTF">2013-03-13T23:55:46Z</dcterms:created>
  <dcterms:modified xsi:type="dcterms:W3CDTF">2013-05-21T21:10:25Z</dcterms:modified>
</cp:coreProperties>
</file>