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8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3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05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84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98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7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40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39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8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2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8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14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8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18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3CCADC-8216-4444-B74C-E17E722EE14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0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DBCB9-DDEC-4456-BC51-1597895B7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286" y="0"/>
            <a:ext cx="8001000" cy="2971801"/>
          </a:xfrm>
        </p:spPr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B3398B-86E8-4EDF-A3B4-C2AF9AD13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Erba Samuel</a:t>
            </a:r>
          </a:p>
          <a:p>
            <a:r>
              <a:rPr lang="it-IT" dirty="0"/>
              <a:t>O46000971</a:t>
            </a:r>
          </a:p>
          <a:p>
            <a:r>
              <a:rPr lang="it-IT" dirty="0"/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18963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93C28-62E7-47F5-937E-EB719B45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«Cucina» è un ricettario online, che si occupa di condividere ricette e metodi di preparazione di tanti piatti.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1ACD128-C491-44F7-B0FD-2F2CFA7F24BA}"/>
              </a:ext>
            </a:extLst>
          </p:cNvPr>
          <p:cNvSpPr/>
          <p:nvPr/>
        </p:nvSpPr>
        <p:spPr>
          <a:xfrm>
            <a:off x="4571643" y="161504"/>
            <a:ext cx="26228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Cucina</a:t>
            </a:r>
          </a:p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7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E0FF320-AD91-43B4-A6AE-4971C54CE6B1}"/>
              </a:ext>
            </a:extLst>
          </p:cNvPr>
          <p:cNvSpPr/>
          <p:nvPr/>
        </p:nvSpPr>
        <p:spPr>
          <a:xfrm>
            <a:off x="11152922" y="13293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EB652D-0489-4621-AA97-2806660A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8" y="138801"/>
            <a:ext cx="11825723" cy="10096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9C5635-D2A7-4346-BB44-966417DFB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50" y="1148421"/>
            <a:ext cx="8215274" cy="40953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A44A5F-6F9F-4E10-A098-289AB8DAE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8" y="5147123"/>
            <a:ext cx="9340948" cy="16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B53C2FF-848C-4040-9345-03BC0E398F89}"/>
              </a:ext>
            </a:extLst>
          </p:cNvPr>
          <p:cNvSpPr/>
          <p:nvPr/>
        </p:nvSpPr>
        <p:spPr>
          <a:xfrm>
            <a:off x="3773088" y="-168813"/>
            <a:ext cx="4645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Header +Nav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7CDE5E-97A4-44D6-8FB4-F11126384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099"/>
            <a:ext cx="12192000" cy="1040891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3A37FB-BF01-45CB-9B5C-282843B0E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52" y="1768975"/>
            <a:ext cx="2893173" cy="4917002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80B273-E1E6-4D50-B553-224F32939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1" y="2039816"/>
            <a:ext cx="5889864" cy="32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BE3BBB4-DCF5-4B7B-AA71-1539F1EE259F}"/>
              </a:ext>
            </a:extLst>
          </p:cNvPr>
          <p:cNvSpPr/>
          <p:nvPr/>
        </p:nvSpPr>
        <p:spPr>
          <a:xfrm>
            <a:off x="2981205" y="161505"/>
            <a:ext cx="6229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Sezione Contenuti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005583-068A-4FB9-88A4-73DFAD6A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4" y="1214013"/>
            <a:ext cx="10150748" cy="50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EE1B58-D009-4CA8-9E3C-29324FB467B0}"/>
              </a:ext>
            </a:extLst>
          </p:cNvPr>
          <p:cNvSpPr/>
          <p:nvPr/>
        </p:nvSpPr>
        <p:spPr>
          <a:xfrm>
            <a:off x="2981205" y="161505"/>
            <a:ext cx="6229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Sezione Contenuti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4F88E0-367F-4E04-BAD3-3E1D5692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" y="1431125"/>
            <a:ext cx="1034559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0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4FE-345A-435B-80FF-7FCCAA7445D5}"/>
              </a:ext>
            </a:extLst>
          </p:cNvPr>
          <p:cNvSpPr/>
          <p:nvPr/>
        </p:nvSpPr>
        <p:spPr>
          <a:xfrm>
            <a:off x="2981205" y="0"/>
            <a:ext cx="6229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Sezione Contenuti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76CA31-823D-4BC7-B3A7-2176A161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1162592"/>
            <a:ext cx="5798627" cy="45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1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F1889D0-592D-438A-825C-756FDB33F8EA}"/>
              </a:ext>
            </a:extLst>
          </p:cNvPr>
          <p:cNvSpPr/>
          <p:nvPr/>
        </p:nvSpPr>
        <p:spPr>
          <a:xfrm>
            <a:off x="4956905" y="-137786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Footer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F07AFE-1150-4F35-92DD-CFD65DBDE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0" y="785544"/>
            <a:ext cx="9636369" cy="195478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C84420-5CE8-4DC3-8530-8602DCED2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717" y="1583667"/>
            <a:ext cx="2810267" cy="5068007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33EE14-E836-47F5-872F-15D2060AC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" y="3027033"/>
            <a:ext cx="542048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3821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70</TotalTime>
  <Words>39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Sezione</vt:lpstr>
      <vt:lpstr>MHW1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samuele erba</dc:creator>
  <cp:lastModifiedBy>samuele erba</cp:lastModifiedBy>
  <cp:revision>7</cp:revision>
  <dcterms:created xsi:type="dcterms:W3CDTF">2021-03-26T21:24:44Z</dcterms:created>
  <dcterms:modified xsi:type="dcterms:W3CDTF">2022-04-02T16:37:13Z</dcterms:modified>
</cp:coreProperties>
</file>