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212E-24DF-4475-BE18-CBC368DE447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DB928-4389-423A-A900-23857299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44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8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038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05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847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98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7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40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39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8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2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81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2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14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84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18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10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3CCADC-8216-4444-B74C-E17E722EE14E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B89F3A-A96E-4E42-A868-ABEE806942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702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DBCB9-DDEC-4456-BC51-1597895B7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286" y="0"/>
            <a:ext cx="8001000" cy="2971801"/>
          </a:xfrm>
        </p:spPr>
        <p:txBody>
          <a:bodyPr/>
          <a:lstStyle/>
          <a:p>
            <a:r>
              <a:rPr lang="it-IT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B3398B-86E8-4EDF-A3B4-C2AF9AD13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Erba Samuel</a:t>
            </a:r>
          </a:p>
          <a:p>
            <a:r>
              <a:rPr lang="it-IT" dirty="0"/>
              <a:t>O46000971</a:t>
            </a:r>
          </a:p>
          <a:p>
            <a:r>
              <a:rPr lang="it-IT" dirty="0"/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189635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793C28-62E7-47F5-937E-EB719B45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La pagina è presentata per l’utilizzo di due API.</a:t>
            </a:r>
          </a:p>
          <a:p>
            <a:pPr marL="0" indent="0">
              <a:buNone/>
            </a:pPr>
            <a:r>
              <a:rPr lang="it-IT" sz="2400" dirty="0"/>
              <a:t>La prima «</a:t>
            </a:r>
            <a:r>
              <a:rPr lang="it-IT" sz="2400" dirty="0" err="1"/>
              <a:t>Themealdb</a:t>
            </a:r>
            <a:r>
              <a:rPr lang="it-IT" sz="2400" dirty="0"/>
              <a:t>».</a:t>
            </a:r>
          </a:p>
          <a:p>
            <a:pPr marL="0" indent="0">
              <a:buNone/>
            </a:pPr>
            <a:r>
              <a:rPr lang="it-IT" sz="2400" dirty="0"/>
              <a:t>La seconda «Spotify»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1ACD128-C491-44F7-B0FD-2F2CFA7F24BA}"/>
              </a:ext>
            </a:extLst>
          </p:cNvPr>
          <p:cNvSpPr/>
          <p:nvPr/>
        </p:nvSpPr>
        <p:spPr>
          <a:xfrm>
            <a:off x="4571643" y="161504"/>
            <a:ext cx="26228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Cucina</a:t>
            </a:r>
          </a:p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7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B90A3CDE-11C8-426C-8178-026051E245E9}"/>
              </a:ext>
            </a:extLst>
          </p:cNvPr>
          <p:cNvSpPr/>
          <p:nvPr/>
        </p:nvSpPr>
        <p:spPr>
          <a:xfrm>
            <a:off x="3241153" y="161504"/>
            <a:ext cx="52838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API THEMEALDB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DB6264-2846-40E4-97FE-8FFB21AED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960" y="1038667"/>
            <a:ext cx="6677957" cy="5163271"/>
          </a:xfrm>
          <a:prstGeom prst="rect">
            <a:avLst/>
          </a:prstGeom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id="{1D3B8D3C-956F-46E9-8BC2-10EE29F7335E}"/>
              </a:ext>
            </a:extLst>
          </p:cNvPr>
          <p:cNvSpPr/>
          <p:nvPr/>
        </p:nvSpPr>
        <p:spPr>
          <a:xfrm rot="3751319">
            <a:off x="4232253" y="4644025"/>
            <a:ext cx="1252024" cy="1635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92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cibo, piatto, pasta&#10;&#10;Descrizione generata automaticamente">
            <a:extLst>
              <a:ext uri="{FF2B5EF4-FFF2-40B4-BE49-F238E27FC236}">
                <a16:creationId xmlns:a16="http://schemas.microsoft.com/office/drawing/2014/main" id="{604C0A28-482C-4030-88F2-E685BAE75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07" y="1503481"/>
            <a:ext cx="6897063" cy="5153744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B6DD1758-E899-492E-B2DF-E6B2B373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0" y="300983"/>
            <a:ext cx="10359025" cy="1352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La ricerca produrrà come risultato un box contenente il nome, il tipo e l’origine di un piatto. Dopo avere visualizzato l’immagine troveremo un paragrafo con la relativa preparazione</a:t>
            </a:r>
          </a:p>
        </p:txBody>
      </p:sp>
    </p:spTree>
    <p:extLst>
      <p:ext uri="{BB962C8B-B14F-4D97-AF65-F5344CB8AC3E}">
        <p14:creationId xmlns:p14="http://schemas.microsoft.com/office/powerpoint/2010/main" val="404670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BE3BBB4-DCF5-4B7B-AA71-1539F1EE259F}"/>
              </a:ext>
            </a:extLst>
          </p:cNvPr>
          <p:cNvSpPr/>
          <p:nvPr/>
        </p:nvSpPr>
        <p:spPr>
          <a:xfrm>
            <a:off x="3072579" y="161505"/>
            <a:ext cx="6046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Codice Prima API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C00C78-5CEC-4AF1-AB89-0DD10BE5E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8" y="968225"/>
            <a:ext cx="5630061" cy="557290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391F2D-0666-4312-A34D-BB3F42611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601" y="1321812"/>
            <a:ext cx="6277851" cy="2638793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9235DC62-0012-4735-A6A0-DF9E43C7B410}"/>
              </a:ext>
            </a:extLst>
          </p:cNvPr>
          <p:cNvSpPr/>
          <p:nvPr/>
        </p:nvSpPr>
        <p:spPr>
          <a:xfrm>
            <a:off x="4920355" y="542811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60382B4-0829-4238-AE17-8A33FEBA6906}"/>
              </a:ext>
            </a:extLst>
          </p:cNvPr>
          <p:cNvSpPr/>
          <p:nvPr/>
        </p:nvSpPr>
        <p:spPr>
          <a:xfrm>
            <a:off x="11000365" y="3037275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5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9EE1B58-D009-4CA8-9E3C-29324FB467B0}"/>
              </a:ext>
            </a:extLst>
          </p:cNvPr>
          <p:cNvSpPr/>
          <p:nvPr/>
        </p:nvSpPr>
        <p:spPr>
          <a:xfrm>
            <a:off x="4071249" y="161505"/>
            <a:ext cx="404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API SPOTIFY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3C69F7-F061-4B35-8F05-98E5AF35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47" y="1336570"/>
            <a:ext cx="7020905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0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21D2FD70-8EBA-4B60-985A-D803AEACC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80" y="1151352"/>
            <a:ext cx="6020640" cy="5582429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6D724D2-4B0D-45AB-82F9-B4BF2D6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0" y="124219"/>
            <a:ext cx="10359025" cy="1352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La ricerca produrrà massimo 8 suggerimenti riorganizzati in piccoli box. Cliccando sul Nome della canzone/album s viene reindirizzati alla playlist Spotify.</a:t>
            </a:r>
          </a:p>
        </p:txBody>
      </p:sp>
    </p:spTree>
    <p:extLst>
      <p:ext uri="{BB962C8B-B14F-4D97-AF65-F5344CB8AC3E}">
        <p14:creationId xmlns:p14="http://schemas.microsoft.com/office/powerpoint/2010/main" val="238351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F1889D0-592D-438A-825C-756FDB33F8EA}"/>
              </a:ext>
            </a:extLst>
          </p:cNvPr>
          <p:cNvSpPr/>
          <p:nvPr/>
        </p:nvSpPr>
        <p:spPr>
          <a:xfrm>
            <a:off x="2531565" y="-137786"/>
            <a:ext cx="7128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Codice seconda API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E9342A-195A-48CF-BA64-7385214C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0" y="785544"/>
            <a:ext cx="5249008" cy="579200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EC0334-CEAF-41BC-B44A-096320512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48" y="785544"/>
            <a:ext cx="5582429" cy="34009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96B2E878-5F62-42B0-84F3-32505DBF023C}"/>
              </a:ext>
            </a:extLst>
          </p:cNvPr>
          <p:cNvSpPr/>
          <p:nvPr/>
        </p:nvSpPr>
        <p:spPr>
          <a:xfrm>
            <a:off x="4857725" y="5522645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03D78AA-7D44-49CD-87D2-556CCDA9FBA9}"/>
              </a:ext>
            </a:extLst>
          </p:cNvPr>
          <p:cNvSpPr/>
          <p:nvPr/>
        </p:nvSpPr>
        <p:spPr>
          <a:xfrm>
            <a:off x="10419281" y="3219883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7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F1889D0-592D-438A-825C-756FDB33F8EA}"/>
              </a:ext>
            </a:extLst>
          </p:cNvPr>
          <p:cNvSpPr/>
          <p:nvPr/>
        </p:nvSpPr>
        <p:spPr>
          <a:xfrm>
            <a:off x="2531565" y="-137786"/>
            <a:ext cx="7128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Codice seconda API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9432546-A586-4231-B275-FAC63E8F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1" y="1485629"/>
            <a:ext cx="589679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04792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TM02900771[[fn=Sezione]]</Template>
  <TotalTime>97</TotalTime>
  <Words>98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Sezione</vt:lpstr>
      <vt:lpstr>MHW3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samuele erba</dc:creator>
  <cp:lastModifiedBy>samuele erba</cp:lastModifiedBy>
  <cp:revision>9</cp:revision>
  <dcterms:created xsi:type="dcterms:W3CDTF">2021-03-26T21:24:44Z</dcterms:created>
  <dcterms:modified xsi:type="dcterms:W3CDTF">2022-04-30T15:00:45Z</dcterms:modified>
</cp:coreProperties>
</file>