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Krona One"/>
      <p:regular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PT Sans"/>
      <p:regular r:id="rId31"/>
      <p:bold r:id="rId32"/>
      <p:italic r:id="rId33"/>
      <p:boldItalic r:id="rId34"/>
    </p:embeddedFont>
    <p:embeddedFont>
      <p:font typeface="DM Sans"/>
      <p:regular r:id="rId35"/>
      <p:bold r:id="rId36"/>
      <p:italic r:id="rId37"/>
      <p:boldItalic r:id="rId38"/>
    </p:embeddedFont>
    <p:embeddedFont>
      <p:font typeface="Lexend Black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ronaOne-regular.fntdata"/><Relationship Id="rId25" Type="http://schemas.openxmlformats.org/officeDocument/2006/relationships/slide" Target="slides/slide21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7.xml"/><Relationship Id="rId33" Type="http://schemas.openxmlformats.org/officeDocument/2006/relationships/font" Target="fonts/PTSans-italic.fntdata"/><Relationship Id="rId10" Type="http://schemas.openxmlformats.org/officeDocument/2006/relationships/slide" Target="slides/slide6.xml"/><Relationship Id="rId32" Type="http://schemas.openxmlformats.org/officeDocument/2006/relationships/font" Target="fonts/PTSans-bold.fntdata"/><Relationship Id="rId13" Type="http://schemas.openxmlformats.org/officeDocument/2006/relationships/slide" Target="slides/slide9.xml"/><Relationship Id="rId35" Type="http://schemas.openxmlformats.org/officeDocument/2006/relationships/font" Target="fonts/DMSans-regular.fntdata"/><Relationship Id="rId12" Type="http://schemas.openxmlformats.org/officeDocument/2006/relationships/slide" Target="slides/slide8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11.xml"/><Relationship Id="rId37" Type="http://schemas.openxmlformats.org/officeDocument/2006/relationships/font" Target="fonts/DMSans-italic.fntdata"/><Relationship Id="rId14" Type="http://schemas.openxmlformats.org/officeDocument/2006/relationships/slide" Target="slides/slide10.xml"/><Relationship Id="rId36" Type="http://schemas.openxmlformats.org/officeDocument/2006/relationships/font" Target="fonts/DMSans-bold.fntdata"/><Relationship Id="rId17" Type="http://schemas.openxmlformats.org/officeDocument/2006/relationships/slide" Target="slides/slide13.xml"/><Relationship Id="rId39" Type="http://schemas.openxmlformats.org/officeDocument/2006/relationships/font" Target="fonts/LexendBlack-bold.fntdata"/><Relationship Id="rId16" Type="http://schemas.openxmlformats.org/officeDocument/2006/relationships/slide" Target="slides/slide12.xml"/><Relationship Id="rId38" Type="http://schemas.openxmlformats.org/officeDocument/2006/relationships/font" Target="fonts/DM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466baf5ef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466baf5ef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e303bc73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e303bc73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e303bc7335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e303bc7335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e303bc7335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e303bc7335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e303bc7335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e303bc7335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e303bc7335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e303bc7335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e303bc7335_4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e303bc7335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e013cef3e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e013cef3e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23213d6b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23213d6b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e303bc7335_2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e303bc7335_2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f23b9993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f23b9993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466baf5ef6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466baf5ef6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2466baf5ef6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2466baf5ef6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e013cef3e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e013cef3e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e303bc73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e303bc73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e0141361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e0141361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9940000">
            <a:off x="8322536" y="-164769"/>
            <a:ext cx="956371" cy="1530932"/>
            <a:chOff x="3228975" y="1023575"/>
            <a:chExt cx="517625" cy="828600"/>
          </a:xfrm>
        </p:grpSpPr>
        <p:sp>
          <p:nvSpPr>
            <p:cNvPr id="10" name="Google Shape;10;p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-7721608">
            <a:off x="8035062" y="-829396"/>
            <a:ext cx="949298" cy="1519610"/>
            <a:chOff x="3228975" y="1023575"/>
            <a:chExt cx="517625" cy="828600"/>
          </a:xfrm>
        </p:grpSpPr>
        <p:sp>
          <p:nvSpPr>
            <p:cNvPr id="13" name="Google Shape;13;p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860000">
            <a:off x="-456218" y="3374353"/>
            <a:ext cx="956371" cy="1530932"/>
            <a:chOff x="3228975" y="1023575"/>
            <a:chExt cx="517625" cy="828600"/>
          </a:xfrm>
        </p:grpSpPr>
        <p:sp>
          <p:nvSpPr>
            <p:cNvPr id="16" name="Google Shape;16;p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-178466">
            <a:off x="-1435104" y="-276035"/>
            <a:ext cx="4142901" cy="1575286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810311">
            <a:off x="6230559" y="3118879"/>
            <a:ext cx="4612342" cy="2882621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 rot="3078392">
            <a:off x="-161672" y="4050302"/>
            <a:ext cx="949298" cy="1519610"/>
            <a:chOff x="3228975" y="1023575"/>
            <a:chExt cx="517625" cy="828600"/>
          </a:xfrm>
        </p:grpSpPr>
        <p:sp>
          <p:nvSpPr>
            <p:cNvPr id="21" name="Google Shape;21;p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282900" y="4552433"/>
            <a:ext cx="190290" cy="190235"/>
          </a:xfrm>
          <a:custGeom>
            <a:rect b="b" l="l" r="r" t="t"/>
            <a:pathLst>
              <a:path extrusionOk="0" h="3477" w="3478">
                <a:moveTo>
                  <a:pt x="1715" y="0"/>
                </a:moveTo>
                <a:lnTo>
                  <a:pt x="1120" y="1131"/>
                </a:lnTo>
                <a:lnTo>
                  <a:pt x="0" y="1774"/>
                </a:lnTo>
                <a:lnTo>
                  <a:pt x="1132" y="2369"/>
                </a:lnTo>
                <a:lnTo>
                  <a:pt x="1763" y="3477"/>
                </a:lnTo>
                <a:lnTo>
                  <a:pt x="2358" y="2346"/>
                </a:lnTo>
                <a:lnTo>
                  <a:pt x="3477" y="1714"/>
                </a:lnTo>
                <a:lnTo>
                  <a:pt x="2346" y="1119"/>
                </a:lnTo>
                <a:lnTo>
                  <a:pt x="17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39702" y="2432870"/>
            <a:ext cx="134866" cy="134866"/>
            <a:chOff x="4212725" y="1540500"/>
            <a:chExt cx="61625" cy="61625"/>
          </a:xfrm>
        </p:grpSpPr>
        <p:sp>
          <p:nvSpPr>
            <p:cNvPr id="25" name="Google Shape;25;p2"/>
            <p:cNvSpPr/>
            <p:nvPr/>
          </p:nvSpPr>
          <p:spPr>
            <a:xfrm>
              <a:off x="4240700" y="1540500"/>
              <a:ext cx="5675" cy="61625"/>
            </a:xfrm>
            <a:custGeom>
              <a:rect b="b" l="l" r="r" t="t"/>
              <a:pathLst>
                <a:path extrusionOk="0" h="2465" w="227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2725" y="1568475"/>
              <a:ext cx="61625" cy="5975"/>
            </a:xfrm>
            <a:custGeom>
              <a:rect b="b" l="l" r="r" t="t"/>
              <a:pathLst>
                <a:path extrusionOk="0" h="239" w="2465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040040" y="301095"/>
            <a:ext cx="134866" cy="134866"/>
            <a:chOff x="4212725" y="1540500"/>
            <a:chExt cx="61625" cy="61625"/>
          </a:xfrm>
        </p:grpSpPr>
        <p:sp>
          <p:nvSpPr>
            <p:cNvPr id="28" name="Google Shape;28;p2"/>
            <p:cNvSpPr/>
            <p:nvPr/>
          </p:nvSpPr>
          <p:spPr>
            <a:xfrm>
              <a:off x="4240700" y="1540500"/>
              <a:ext cx="5675" cy="61625"/>
            </a:xfrm>
            <a:custGeom>
              <a:rect b="b" l="l" r="r" t="t"/>
              <a:pathLst>
                <a:path extrusionOk="0" h="2465" w="227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12725" y="1568475"/>
              <a:ext cx="61625" cy="5975"/>
            </a:xfrm>
            <a:custGeom>
              <a:rect b="b" l="l" r="r" t="t"/>
              <a:pathLst>
                <a:path extrusionOk="0" h="239" w="2465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304075" y="179400"/>
            <a:ext cx="6252000" cy="4784700"/>
          </a:xfrm>
          <a:prstGeom prst="roundRect">
            <a:avLst>
              <a:gd fmla="val 4466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type="ctrTitle"/>
          </p:nvPr>
        </p:nvSpPr>
        <p:spPr>
          <a:xfrm>
            <a:off x="807452" y="841005"/>
            <a:ext cx="52320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799712" y="3826688"/>
            <a:ext cx="523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1"/>
          <p:cNvGrpSpPr/>
          <p:nvPr/>
        </p:nvGrpSpPr>
        <p:grpSpPr>
          <a:xfrm flipH="1" rot="-3245175">
            <a:off x="7479111" y="3786207"/>
            <a:ext cx="1318316" cy="2110324"/>
            <a:chOff x="3228975" y="1023575"/>
            <a:chExt cx="517625" cy="828600"/>
          </a:xfrm>
        </p:grpSpPr>
        <p:sp>
          <p:nvSpPr>
            <p:cNvPr id="219" name="Google Shape;219;p1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1"/>
          <p:cNvGrpSpPr/>
          <p:nvPr/>
        </p:nvGrpSpPr>
        <p:grpSpPr>
          <a:xfrm flipH="1" rot="-258692">
            <a:off x="8344736" y="3227800"/>
            <a:ext cx="1328154" cy="2125907"/>
            <a:chOff x="3228975" y="1023575"/>
            <a:chExt cx="517625" cy="828600"/>
          </a:xfrm>
        </p:grpSpPr>
        <p:sp>
          <p:nvSpPr>
            <p:cNvPr id="222" name="Google Shape;222;p1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1"/>
          <p:cNvSpPr/>
          <p:nvPr/>
        </p:nvSpPr>
        <p:spPr>
          <a:xfrm>
            <a:off x="5812500" y="-911900"/>
            <a:ext cx="5022970" cy="2064370"/>
          </a:xfrm>
          <a:custGeom>
            <a:rect b="b" l="l" r="r" t="t"/>
            <a:pathLst>
              <a:path extrusionOk="0" h="16393" w="39887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rot="2887395">
            <a:off x="-1694750" y="2865258"/>
            <a:ext cx="4594685" cy="3529124"/>
          </a:xfrm>
          <a:custGeom>
            <a:rect b="b" l="l" r="r" t="t"/>
            <a:pathLst>
              <a:path extrusionOk="0" h="29841" w="38851">
                <a:moveTo>
                  <a:pt x="29533" y="1"/>
                </a:moveTo>
                <a:cubicBezTo>
                  <a:pt x="26474" y="1"/>
                  <a:pt x="23281" y="1687"/>
                  <a:pt x="21336" y="4865"/>
                </a:cubicBezTo>
                <a:cubicBezTo>
                  <a:pt x="20550" y="6163"/>
                  <a:pt x="20015" y="7628"/>
                  <a:pt x="18967" y="8723"/>
                </a:cubicBezTo>
                <a:cubicBezTo>
                  <a:pt x="16264" y="11521"/>
                  <a:pt x="11668" y="10557"/>
                  <a:pt x="7870" y="11426"/>
                </a:cubicBezTo>
                <a:cubicBezTo>
                  <a:pt x="5275" y="12021"/>
                  <a:pt x="2882" y="13617"/>
                  <a:pt x="1548" y="15914"/>
                </a:cubicBezTo>
                <a:cubicBezTo>
                  <a:pt x="203" y="18224"/>
                  <a:pt x="0" y="21189"/>
                  <a:pt x="1203" y="23558"/>
                </a:cubicBezTo>
                <a:cubicBezTo>
                  <a:pt x="2810" y="26701"/>
                  <a:pt x="6430" y="28237"/>
                  <a:pt x="9882" y="29035"/>
                </a:cubicBezTo>
                <a:cubicBezTo>
                  <a:pt x="12157" y="29554"/>
                  <a:pt x="14498" y="29841"/>
                  <a:pt x="16832" y="29841"/>
                </a:cubicBezTo>
                <a:cubicBezTo>
                  <a:pt x="19055" y="29841"/>
                  <a:pt x="21271" y="29580"/>
                  <a:pt x="23420" y="29011"/>
                </a:cubicBezTo>
                <a:cubicBezTo>
                  <a:pt x="27825" y="27856"/>
                  <a:pt x="31933" y="25320"/>
                  <a:pt x="34624" y="21629"/>
                </a:cubicBezTo>
                <a:cubicBezTo>
                  <a:pt x="37886" y="17165"/>
                  <a:pt x="38850" y="11128"/>
                  <a:pt x="37160" y="5877"/>
                </a:cubicBezTo>
                <a:cubicBezTo>
                  <a:pt x="35851" y="1883"/>
                  <a:pt x="32766" y="1"/>
                  <a:pt x="295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2107800" y="179400"/>
            <a:ext cx="63162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11"/>
          <p:cNvGrpSpPr/>
          <p:nvPr/>
        </p:nvGrpSpPr>
        <p:grpSpPr>
          <a:xfrm flipH="1" rot="7554825">
            <a:off x="418205" y="-753902"/>
            <a:ext cx="1318316" cy="2110324"/>
            <a:chOff x="3228975" y="1023575"/>
            <a:chExt cx="517625" cy="828600"/>
          </a:xfrm>
        </p:grpSpPr>
        <p:sp>
          <p:nvSpPr>
            <p:cNvPr id="228" name="Google Shape;228;p1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1"/>
          <p:cNvGrpSpPr/>
          <p:nvPr/>
        </p:nvGrpSpPr>
        <p:grpSpPr>
          <a:xfrm flipH="1" rot="10541308">
            <a:off x="-457258" y="-211080"/>
            <a:ext cx="1328154" cy="2125907"/>
            <a:chOff x="3228975" y="1023575"/>
            <a:chExt cx="517625" cy="828600"/>
          </a:xfrm>
        </p:grpSpPr>
        <p:sp>
          <p:nvSpPr>
            <p:cNvPr id="231" name="Google Shape;231;p1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1"/>
          <p:cNvSpPr txBox="1"/>
          <p:nvPr>
            <p:ph hasCustomPrompt="1" type="title"/>
          </p:nvPr>
        </p:nvSpPr>
        <p:spPr>
          <a:xfrm>
            <a:off x="2523425" y="1763725"/>
            <a:ext cx="54849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4" name="Google Shape;234;p11"/>
          <p:cNvSpPr txBox="1"/>
          <p:nvPr>
            <p:ph idx="1" type="subTitle"/>
          </p:nvPr>
        </p:nvSpPr>
        <p:spPr>
          <a:xfrm>
            <a:off x="2523575" y="2732675"/>
            <a:ext cx="54849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3"/>
          <p:cNvGrpSpPr/>
          <p:nvPr/>
        </p:nvGrpSpPr>
        <p:grpSpPr>
          <a:xfrm flipH="1" rot="703926">
            <a:off x="-643919" y="3496246"/>
            <a:ext cx="949279" cy="1519580"/>
            <a:chOff x="3228975" y="1023575"/>
            <a:chExt cx="517625" cy="828600"/>
          </a:xfrm>
        </p:grpSpPr>
        <p:sp>
          <p:nvSpPr>
            <p:cNvPr id="238" name="Google Shape;238;p1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3"/>
          <p:cNvGrpSpPr/>
          <p:nvPr/>
        </p:nvGrpSpPr>
        <p:grpSpPr>
          <a:xfrm flipH="1" rot="5161006">
            <a:off x="157983" y="4074771"/>
            <a:ext cx="949340" cy="1519677"/>
            <a:chOff x="3228975" y="1023575"/>
            <a:chExt cx="517625" cy="828600"/>
          </a:xfrm>
        </p:grpSpPr>
        <p:sp>
          <p:nvSpPr>
            <p:cNvPr id="241" name="Google Shape;241;p1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3"/>
          <p:cNvSpPr/>
          <p:nvPr/>
        </p:nvSpPr>
        <p:spPr>
          <a:xfrm rot="10800000">
            <a:off x="6562576" y="3969707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3"/>
          <p:cNvGrpSpPr/>
          <p:nvPr/>
        </p:nvGrpSpPr>
        <p:grpSpPr>
          <a:xfrm flipH="1" rot="-9012513">
            <a:off x="8695945" y="-300197"/>
            <a:ext cx="1034845" cy="1656551"/>
            <a:chOff x="3228975" y="1023575"/>
            <a:chExt cx="517625" cy="828600"/>
          </a:xfrm>
        </p:grpSpPr>
        <p:sp>
          <p:nvSpPr>
            <p:cNvPr id="245" name="Google Shape;245;p1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3"/>
          <p:cNvGrpSpPr/>
          <p:nvPr/>
        </p:nvGrpSpPr>
        <p:grpSpPr>
          <a:xfrm flipH="1" rot="-6456125">
            <a:off x="8116581" y="-714112"/>
            <a:ext cx="1034892" cy="1656602"/>
            <a:chOff x="3228975" y="1023575"/>
            <a:chExt cx="517625" cy="828600"/>
          </a:xfrm>
        </p:grpSpPr>
        <p:sp>
          <p:nvSpPr>
            <p:cNvPr id="248" name="Google Shape;248;p1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3"/>
          <p:cNvSpPr/>
          <p:nvPr/>
        </p:nvSpPr>
        <p:spPr>
          <a:xfrm flipH="1" rot="-4887601">
            <a:off x="-2272415" y="-250501"/>
            <a:ext cx="4816005" cy="1979311"/>
          </a:xfrm>
          <a:custGeom>
            <a:rect b="b" l="l" r="r" t="t"/>
            <a:pathLst>
              <a:path extrusionOk="0" h="16393" w="39887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2" type="title"/>
          </p:nvPr>
        </p:nvSpPr>
        <p:spPr>
          <a:xfrm>
            <a:off x="1693350" y="1488113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13"/>
          <p:cNvSpPr txBox="1"/>
          <p:nvPr>
            <p:ph idx="1" type="subTitle"/>
          </p:nvPr>
        </p:nvSpPr>
        <p:spPr>
          <a:xfrm>
            <a:off x="1693363" y="188966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3" type="title"/>
          </p:nvPr>
        </p:nvSpPr>
        <p:spPr>
          <a:xfrm>
            <a:off x="5688300" y="1488088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13"/>
          <p:cNvSpPr txBox="1"/>
          <p:nvPr>
            <p:ph idx="4" type="subTitle"/>
          </p:nvPr>
        </p:nvSpPr>
        <p:spPr>
          <a:xfrm>
            <a:off x="5688300" y="188966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5" type="title"/>
          </p:nvPr>
        </p:nvSpPr>
        <p:spPr>
          <a:xfrm>
            <a:off x="1693364" y="2573441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13"/>
          <p:cNvSpPr txBox="1"/>
          <p:nvPr>
            <p:ph idx="6" type="subTitle"/>
          </p:nvPr>
        </p:nvSpPr>
        <p:spPr>
          <a:xfrm>
            <a:off x="1693363" y="297501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idx="7" type="title"/>
          </p:nvPr>
        </p:nvSpPr>
        <p:spPr>
          <a:xfrm>
            <a:off x="5688300" y="2573438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13"/>
          <p:cNvSpPr txBox="1"/>
          <p:nvPr>
            <p:ph idx="8" type="subTitle"/>
          </p:nvPr>
        </p:nvSpPr>
        <p:spPr>
          <a:xfrm>
            <a:off x="5688302" y="297501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hasCustomPrompt="1" idx="9" type="title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hasCustomPrompt="1" idx="13" type="title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hasCustomPrompt="1" idx="14" type="title"/>
          </p:nvPr>
        </p:nvSpPr>
        <p:spPr>
          <a:xfrm>
            <a:off x="720002" y="2749441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hasCustomPrompt="1" idx="15" type="title"/>
          </p:nvPr>
        </p:nvSpPr>
        <p:spPr>
          <a:xfrm>
            <a:off x="4740900" y="2749441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idx="16" type="title"/>
          </p:nvPr>
        </p:nvSpPr>
        <p:spPr>
          <a:xfrm>
            <a:off x="1693364" y="3658791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13"/>
          <p:cNvSpPr txBox="1"/>
          <p:nvPr>
            <p:ph idx="17" type="subTitle"/>
          </p:nvPr>
        </p:nvSpPr>
        <p:spPr>
          <a:xfrm>
            <a:off x="1693363" y="406036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3"/>
          <p:cNvSpPr txBox="1"/>
          <p:nvPr>
            <p:ph idx="18" type="title"/>
          </p:nvPr>
        </p:nvSpPr>
        <p:spPr>
          <a:xfrm>
            <a:off x="5688300" y="3658788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13"/>
          <p:cNvSpPr txBox="1"/>
          <p:nvPr>
            <p:ph idx="19" type="subTitle"/>
          </p:nvPr>
        </p:nvSpPr>
        <p:spPr>
          <a:xfrm>
            <a:off x="5688302" y="406036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3"/>
          <p:cNvSpPr txBox="1"/>
          <p:nvPr>
            <p:ph hasCustomPrompt="1" idx="20" type="title"/>
          </p:nvPr>
        </p:nvSpPr>
        <p:spPr>
          <a:xfrm>
            <a:off x="720002" y="3834791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/>
          <p:nvPr>
            <p:ph hasCustomPrompt="1" idx="21" type="title"/>
          </p:nvPr>
        </p:nvSpPr>
        <p:spPr>
          <a:xfrm>
            <a:off x="4740900" y="3834791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4"/>
          <p:cNvGrpSpPr/>
          <p:nvPr/>
        </p:nvGrpSpPr>
        <p:grpSpPr>
          <a:xfrm rot="-4539985">
            <a:off x="7388222" y="3603475"/>
            <a:ext cx="1328107" cy="2125917"/>
            <a:chOff x="3228975" y="1023575"/>
            <a:chExt cx="517625" cy="828600"/>
          </a:xfrm>
        </p:grpSpPr>
        <p:sp>
          <p:nvSpPr>
            <p:cNvPr id="273" name="Google Shape;273;p1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4"/>
          <p:cNvGrpSpPr/>
          <p:nvPr/>
        </p:nvGrpSpPr>
        <p:grpSpPr>
          <a:xfrm rot="-2321549">
            <a:off x="8324128" y="3207339"/>
            <a:ext cx="1318281" cy="2110269"/>
            <a:chOff x="3228975" y="1023575"/>
            <a:chExt cx="517625" cy="828600"/>
          </a:xfrm>
        </p:grpSpPr>
        <p:sp>
          <p:nvSpPr>
            <p:cNvPr id="276" name="Google Shape;276;p1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14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279" name="Google Shape;279;p1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14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282" name="Google Shape;282;p1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4"/>
          <p:cNvSpPr/>
          <p:nvPr/>
        </p:nvSpPr>
        <p:spPr>
          <a:xfrm rot="-6731882">
            <a:off x="5936413" y="-1094116"/>
            <a:ext cx="4612358" cy="288264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 rot="432023">
            <a:off x="-2329140" y="3072147"/>
            <a:ext cx="4612328" cy="2882617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1839650" y="3368450"/>
            <a:ext cx="54648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8" name="Google Shape;288;p14"/>
          <p:cNvSpPr txBox="1"/>
          <p:nvPr>
            <p:ph idx="1" type="subTitle"/>
          </p:nvPr>
        </p:nvSpPr>
        <p:spPr>
          <a:xfrm>
            <a:off x="1166800" y="1455800"/>
            <a:ext cx="6810300" cy="19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 rot="-900381">
            <a:off x="-2057681" y="-853725"/>
            <a:ext cx="4612328" cy="288266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15"/>
          <p:cNvGrpSpPr/>
          <p:nvPr/>
        </p:nvGrpSpPr>
        <p:grpSpPr>
          <a:xfrm rot="-4539985">
            <a:off x="7511657" y="3804911"/>
            <a:ext cx="1328107" cy="2125917"/>
            <a:chOff x="3228975" y="1023575"/>
            <a:chExt cx="517625" cy="828600"/>
          </a:xfrm>
        </p:grpSpPr>
        <p:sp>
          <p:nvSpPr>
            <p:cNvPr id="292" name="Google Shape;292;p1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15"/>
          <p:cNvGrpSpPr/>
          <p:nvPr/>
        </p:nvGrpSpPr>
        <p:grpSpPr>
          <a:xfrm rot="-1172093">
            <a:off x="8628208" y="3341661"/>
            <a:ext cx="1318287" cy="2110277"/>
            <a:chOff x="3228975" y="1023575"/>
            <a:chExt cx="517625" cy="828600"/>
          </a:xfrm>
        </p:grpSpPr>
        <p:sp>
          <p:nvSpPr>
            <p:cNvPr id="295" name="Google Shape;295;p1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5"/>
          <p:cNvGrpSpPr/>
          <p:nvPr/>
        </p:nvGrpSpPr>
        <p:grpSpPr>
          <a:xfrm flipH="1" rot="4539985">
            <a:off x="304228" y="3804911"/>
            <a:ext cx="1328107" cy="2125917"/>
            <a:chOff x="3228975" y="1023575"/>
            <a:chExt cx="517625" cy="828600"/>
          </a:xfrm>
        </p:grpSpPr>
        <p:sp>
          <p:nvSpPr>
            <p:cNvPr id="298" name="Google Shape;298;p1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5"/>
          <p:cNvGrpSpPr/>
          <p:nvPr/>
        </p:nvGrpSpPr>
        <p:grpSpPr>
          <a:xfrm flipH="1" rot="1172093">
            <a:off x="-802503" y="3341661"/>
            <a:ext cx="1318287" cy="2110277"/>
            <a:chOff x="3228975" y="1023575"/>
            <a:chExt cx="517625" cy="828600"/>
          </a:xfrm>
        </p:grpSpPr>
        <p:sp>
          <p:nvSpPr>
            <p:cNvPr id="301" name="Google Shape;301;p1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5"/>
          <p:cNvSpPr/>
          <p:nvPr/>
        </p:nvSpPr>
        <p:spPr>
          <a:xfrm rot="4068118">
            <a:off x="6589468" y="-853716"/>
            <a:ext cx="4612358" cy="288264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 txBox="1"/>
          <p:nvPr>
            <p:ph type="title"/>
          </p:nvPr>
        </p:nvSpPr>
        <p:spPr>
          <a:xfrm>
            <a:off x="720000" y="694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6"/>
          <p:cNvGrpSpPr/>
          <p:nvPr/>
        </p:nvGrpSpPr>
        <p:grpSpPr>
          <a:xfrm flipH="1" rot="-9545231">
            <a:off x="8797630" y="-304302"/>
            <a:ext cx="1094570" cy="1752158"/>
            <a:chOff x="3228975" y="1023575"/>
            <a:chExt cx="517625" cy="828600"/>
          </a:xfrm>
        </p:grpSpPr>
        <p:sp>
          <p:nvSpPr>
            <p:cNvPr id="308" name="Google Shape;308;p1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6"/>
          <p:cNvGrpSpPr/>
          <p:nvPr/>
        </p:nvGrpSpPr>
        <p:grpSpPr>
          <a:xfrm flipH="1" rot="-6558659">
            <a:off x="8164694" y="-890407"/>
            <a:ext cx="1102727" cy="1765059"/>
            <a:chOff x="3228975" y="1023575"/>
            <a:chExt cx="517625" cy="828600"/>
          </a:xfrm>
        </p:grpSpPr>
        <p:sp>
          <p:nvSpPr>
            <p:cNvPr id="311" name="Google Shape;311;p1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6"/>
          <p:cNvGrpSpPr/>
          <p:nvPr/>
        </p:nvGrpSpPr>
        <p:grpSpPr>
          <a:xfrm rot="9545231">
            <a:off x="-748207" y="-304302"/>
            <a:ext cx="1094570" cy="1752158"/>
            <a:chOff x="3228975" y="1023575"/>
            <a:chExt cx="517625" cy="828600"/>
          </a:xfrm>
        </p:grpSpPr>
        <p:sp>
          <p:nvSpPr>
            <p:cNvPr id="314" name="Google Shape;314;p1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6"/>
          <p:cNvGrpSpPr/>
          <p:nvPr/>
        </p:nvGrpSpPr>
        <p:grpSpPr>
          <a:xfrm rot="6558659">
            <a:off x="-123429" y="-890407"/>
            <a:ext cx="1102727" cy="1765059"/>
            <a:chOff x="3228975" y="1023575"/>
            <a:chExt cx="517625" cy="828600"/>
          </a:xfrm>
        </p:grpSpPr>
        <p:sp>
          <p:nvSpPr>
            <p:cNvPr id="317" name="Google Shape;317;p1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6"/>
          <p:cNvSpPr/>
          <p:nvPr/>
        </p:nvSpPr>
        <p:spPr>
          <a:xfrm rot="4499966">
            <a:off x="6801530" y="4863048"/>
            <a:ext cx="3856707" cy="2697408"/>
          </a:xfrm>
          <a:custGeom>
            <a:rect b="b" l="l" r="r" t="t"/>
            <a:pathLst>
              <a:path extrusionOk="0" h="25048" w="35814">
                <a:moveTo>
                  <a:pt x="11766" y="1"/>
                </a:moveTo>
                <a:cubicBezTo>
                  <a:pt x="11265" y="1"/>
                  <a:pt x="10764" y="21"/>
                  <a:pt x="10263" y="64"/>
                </a:cubicBezTo>
                <a:cubicBezTo>
                  <a:pt x="8477" y="207"/>
                  <a:pt x="6632" y="683"/>
                  <a:pt x="5274" y="1862"/>
                </a:cubicBezTo>
                <a:cubicBezTo>
                  <a:pt x="3929" y="3040"/>
                  <a:pt x="3191" y="5076"/>
                  <a:pt x="3929" y="6707"/>
                </a:cubicBezTo>
                <a:cubicBezTo>
                  <a:pt x="4048" y="6981"/>
                  <a:pt x="4203" y="7231"/>
                  <a:pt x="4286" y="7517"/>
                </a:cubicBezTo>
                <a:cubicBezTo>
                  <a:pt x="4620" y="8779"/>
                  <a:pt x="3334" y="9803"/>
                  <a:pt x="2417" y="10756"/>
                </a:cubicBezTo>
                <a:cubicBezTo>
                  <a:pt x="452" y="12839"/>
                  <a:pt x="0" y="16137"/>
                  <a:pt x="1036" y="18816"/>
                </a:cubicBezTo>
                <a:cubicBezTo>
                  <a:pt x="2084" y="21495"/>
                  <a:pt x="4477" y="23531"/>
                  <a:pt x="7179" y="24448"/>
                </a:cubicBezTo>
                <a:cubicBezTo>
                  <a:pt x="8333" y="24839"/>
                  <a:pt x="9550" y="25048"/>
                  <a:pt x="10761" y="25048"/>
                </a:cubicBezTo>
                <a:cubicBezTo>
                  <a:pt x="11763" y="25048"/>
                  <a:pt x="12762" y="24904"/>
                  <a:pt x="13716" y="24602"/>
                </a:cubicBezTo>
                <a:cubicBezTo>
                  <a:pt x="15740" y="23960"/>
                  <a:pt x="17502" y="22686"/>
                  <a:pt x="19407" y="21733"/>
                </a:cubicBezTo>
                <a:cubicBezTo>
                  <a:pt x="21918" y="20478"/>
                  <a:pt x="24743" y="19812"/>
                  <a:pt x="27550" y="19812"/>
                </a:cubicBezTo>
                <a:cubicBezTo>
                  <a:pt x="27884" y="19812"/>
                  <a:pt x="28218" y="19821"/>
                  <a:pt x="28551" y="19840"/>
                </a:cubicBezTo>
                <a:cubicBezTo>
                  <a:pt x="29374" y="19886"/>
                  <a:pt x="30235" y="19977"/>
                  <a:pt x="31073" y="19977"/>
                </a:cubicBezTo>
                <a:cubicBezTo>
                  <a:pt x="32199" y="19977"/>
                  <a:pt x="33283" y="19812"/>
                  <a:pt x="34171" y="19149"/>
                </a:cubicBezTo>
                <a:cubicBezTo>
                  <a:pt x="35266" y="18340"/>
                  <a:pt x="35790" y="16887"/>
                  <a:pt x="35790" y="15506"/>
                </a:cubicBezTo>
                <a:cubicBezTo>
                  <a:pt x="35814" y="12363"/>
                  <a:pt x="34302" y="10339"/>
                  <a:pt x="31814" y="8589"/>
                </a:cubicBezTo>
                <a:cubicBezTo>
                  <a:pt x="28587" y="6315"/>
                  <a:pt x="25325" y="4064"/>
                  <a:pt x="21741" y="2409"/>
                </a:cubicBezTo>
                <a:cubicBezTo>
                  <a:pt x="18613" y="965"/>
                  <a:pt x="15203" y="1"/>
                  <a:pt x="1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 rot="1045281">
            <a:off x="-2173971" y="3079811"/>
            <a:ext cx="4019093" cy="4077628"/>
          </a:xfrm>
          <a:custGeom>
            <a:rect b="b" l="l" r="r" t="t"/>
            <a:pathLst>
              <a:path extrusionOk="0" h="43887" w="43257">
                <a:moveTo>
                  <a:pt x="9382" y="1"/>
                </a:moveTo>
                <a:cubicBezTo>
                  <a:pt x="7204" y="1"/>
                  <a:pt x="4984" y="844"/>
                  <a:pt x="3430" y="2385"/>
                </a:cubicBezTo>
                <a:cubicBezTo>
                  <a:pt x="632" y="5171"/>
                  <a:pt x="1" y="9731"/>
                  <a:pt x="1418" y="13398"/>
                </a:cubicBezTo>
                <a:cubicBezTo>
                  <a:pt x="3406" y="18601"/>
                  <a:pt x="8966" y="22423"/>
                  <a:pt x="9062" y="27983"/>
                </a:cubicBezTo>
                <a:cubicBezTo>
                  <a:pt x="9145" y="31805"/>
                  <a:pt x="6561" y="35770"/>
                  <a:pt x="8252" y="39187"/>
                </a:cubicBezTo>
                <a:cubicBezTo>
                  <a:pt x="9145" y="40985"/>
                  <a:pt x="11002" y="42068"/>
                  <a:pt x="12860" y="42806"/>
                </a:cubicBezTo>
                <a:cubicBezTo>
                  <a:pt x="14389" y="43431"/>
                  <a:pt x="16069" y="43886"/>
                  <a:pt x="17697" y="43886"/>
                </a:cubicBezTo>
                <a:cubicBezTo>
                  <a:pt x="18770" y="43886"/>
                  <a:pt x="19820" y="43689"/>
                  <a:pt x="20789" y="43211"/>
                </a:cubicBezTo>
                <a:cubicBezTo>
                  <a:pt x="24218" y="41544"/>
                  <a:pt x="25242" y="37294"/>
                  <a:pt x="27004" y="33912"/>
                </a:cubicBezTo>
                <a:cubicBezTo>
                  <a:pt x="29302" y="29471"/>
                  <a:pt x="33291" y="26173"/>
                  <a:pt x="37446" y="23399"/>
                </a:cubicBezTo>
                <a:cubicBezTo>
                  <a:pt x="38744" y="22542"/>
                  <a:pt x="40101" y="21708"/>
                  <a:pt x="41113" y="20518"/>
                </a:cubicBezTo>
                <a:cubicBezTo>
                  <a:pt x="42625" y="18744"/>
                  <a:pt x="43256" y="16232"/>
                  <a:pt x="42744" y="13957"/>
                </a:cubicBezTo>
                <a:cubicBezTo>
                  <a:pt x="42116" y="11070"/>
                  <a:pt x="39445" y="8182"/>
                  <a:pt x="36451" y="8182"/>
                </a:cubicBezTo>
                <a:cubicBezTo>
                  <a:pt x="35815" y="8182"/>
                  <a:pt x="35165" y="8312"/>
                  <a:pt x="34517" y="8600"/>
                </a:cubicBezTo>
                <a:cubicBezTo>
                  <a:pt x="33100" y="9219"/>
                  <a:pt x="31945" y="10290"/>
                  <a:pt x="30648" y="11160"/>
                </a:cubicBezTo>
                <a:cubicBezTo>
                  <a:pt x="28943" y="12314"/>
                  <a:pt x="26845" y="13115"/>
                  <a:pt x="24828" y="13115"/>
                </a:cubicBezTo>
                <a:cubicBezTo>
                  <a:pt x="23703" y="13115"/>
                  <a:pt x="22604" y="12866"/>
                  <a:pt x="21611" y="12291"/>
                </a:cubicBezTo>
                <a:cubicBezTo>
                  <a:pt x="17813" y="10112"/>
                  <a:pt x="17479" y="4563"/>
                  <a:pt x="14169" y="1694"/>
                </a:cubicBezTo>
                <a:cubicBezTo>
                  <a:pt x="12841" y="540"/>
                  <a:pt x="11125" y="1"/>
                  <a:pt x="93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 txBox="1"/>
          <p:nvPr>
            <p:ph type="title"/>
          </p:nvPr>
        </p:nvSpPr>
        <p:spPr>
          <a:xfrm>
            <a:off x="957525" y="1505125"/>
            <a:ext cx="4526400" cy="16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16"/>
          <p:cNvSpPr txBox="1"/>
          <p:nvPr>
            <p:ph idx="1" type="subTitle"/>
          </p:nvPr>
        </p:nvSpPr>
        <p:spPr>
          <a:xfrm>
            <a:off x="957525" y="3056400"/>
            <a:ext cx="45264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7"/>
          <p:cNvGrpSpPr/>
          <p:nvPr/>
        </p:nvGrpSpPr>
        <p:grpSpPr>
          <a:xfrm rot="9012513">
            <a:off x="-727952" y="-300197"/>
            <a:ext cx="1034845" cy="1656551"/>
            <a:chOff x="3228975" y="1023575"/>
            <a:chExt cx="517625" cy="828600"/>
          </a:xfrm>
        </p:grpSpPr>
        <p:sp>
          <p:nvSpPr>
            <p:cNvPr id="326" name="Google Shape;326;p1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7"/>
          <p:cNvGrpSpPr/>
          <p:nvPr/>
        </p:nvGrpSpPr>
        <p:grpSpPr>
          <a:xfrm rot="6456125">
            <a:off x="-148635" y="-714112"/>
            <a:ext cx="1034892" cy="1656602"/>
            <a:chOff x="3228975" y="1023575"/>
            <a:chExt cx="517625" cy="828600"/>
          </a:xfrm>
        </p:grpSpPr>
        <p:sp>
          <p:nvSpPr>
            <p:cNvPr id="329" name="Google Shape;329;p1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7"/>
          <p:cNvGrpSpPr/>
          <p:nvPr/>
        </p:nvGrpSpPr>
        <p:grpSpPr>
          <a:xfrm rot="-703926">
            <a:off x="8697478" y="3496246"/>
            <a:ext cx="949279" cy="1519580"/>
            <a:chOff x="3228975" y="1023575"/>
            <a:chExt cx="517625" cy="828600"/>
          </a:xfrm>
        </p:grpSpPr>
        <p:sp>
          <p:nvSpPr>
            <p:cNvPr id="332" name="Google Shape;332;p1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7"/>
          <p:cNvGrpSpPr/>
          <p:nvPr/>
        </p:nvGrpSpPr>
        <p:grpSpPr>
          <a:xfrm rot="-5161006">
            <a:off x="7895514" y="4074771"/>
            <a:ext cx="949340" cy="1519677"/>
            <a:chOff x="3228975" y="1023575"/>
            <a:chExt cx="517625" cy="828600"/>
          </a:xfrm>
        </p:grpSpPr>
        <p:sp>
          <p:nvSpPr>
            <p:cNvPr id="335" name="Google Shape;335;p1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7"/>
          <p:cNvSpPr/>
          <p:nvPr/>
        </p:nvSpPr>
        <p:spPr>
          <a:xfrm rot="4887601">
            <a:off x="6459248" y="-250501"/>
            <a:ext cx="4816005" cy="1979311"/>
          </a:xfrm>
          <a:custGeom>
            <a:rect b="b" l="l" r="r" t="t"/>
            <a:pathLst>
              <a:path extrusionOk="0" h="16393" w="39887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 flipH="1" rot="10800000">
            <a:off x="-1702632" y="3969707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7"/>
          <p:cNvSpPr txBox="1"/>
          <p:nvPr>
            <p:ph idx="1" type="subTitle"/>
          </p:nvPr>
        </p:nvSpPr>
        <p:spPr>
          <a:xfrm>
            <a:off x="720000" y="1905475"/>
            <a:ext cx="37788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1" name="Google Shape;341;p17"/>
          <p:cNvSpPr txBox="1"/>
          <p:nvPr>
            <p:ph type="title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17"/>
          <p:cNvSpPr txBox="1"/>
          <p:nvPr>
            <p:ph idx="2" type="subTitle"/>
          </p:nvPr>
        </p:nvSpPr>
        <p:spPr>
          <a:xfrm>
            <a:off x="4498800" y="1905475"/>
            <a:ext cx="37788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3" type="subTitle"/>
          </p:nvPr>
        </p:nvSpPr>
        <p:spPr>
          <a:xfrm>
            <a:off x="720000" y="1319175"/>
            <a:ext cx="75576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/>
          <p:nvPr/>
        </p:nvSpPr>
        <p:spPr>
          <a:xfrm>
            <a:off x="8652300" y="-284100"/>
            <a:ext cx="973177" cy="2785725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18"/>
          <p:cNvGrpSpPr/>
          <p:nvPr/>
        </p:nvGrpSpPr>
        <p:grpSpPr>
          <a:xfrm rot="3962666">
            <a:off x="692659" y="4205311"/>
            <a:ext cx="1043847" cy="1670963"/>
            <a:chOff x="3228975" y="1023575"/>
            <a:chExt cx="517625" cy="828600"/>
          </a:xfrm>
        </p:grpSpPr>
        <p:sp>
          <p:nvSpPr>
            <p:cNvPr id="347" name="Google Shape;347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8"/>
          <p:cNvGrpSpPr/>
          <p:nvPr/>
        </p:nvGrpSpPr>
        <p:grpSpPr>
          <a:xfrm rot="2367973">
            <a:off x="114530" y="3834721"/>
            <a:ext cx="1036189" cy="1658704"/>
            <a:chOff x="3228975" y="1023575"/>
            <a:chExt cx="517625" cy="828600"/>
          </a:xfrm>
        </p:grpSpPr>
        <p:sp>
          <p:nvSpPr>
            <p:cNvPr id="350" name="Google Shape;350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8"/>
          <p:cNvGrpSpPr/>
          <p:nvPr/>
        </p:nvGrpSpPr>
        <p:grpSpPr>
          <a:xfrm rot="-537108">
            <a:off x="-593987" y="3570729"/>
            <a:ext cx="1043876" cy="1670913"/>
            <a:chOff x="3228975" y="1023575"/>
            <a:chExt cx="517625" cy="828600"/>
          </a:xfrm>
        </p:grpSpPr>
        <p:sp>
          <p:nvSpPr>
            <p:cNvPr id="353" name="Google Shape;353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8"/>
          <p:cNvGrpSpPr/>
          <p:nvPr/>
        </p:nvGrpSpPr>
        <p:grpSpPr>
          <a:xfrm flipH="1" rot="-3962666">
            <a:off x="7407484" y="4205311"/>
            <a:ext cx="1043847" cy="1670963"/>
            <a:chOff x="3228975" y="1023575"/>
            <a:chExt cx="517625" cy="828600"/>
          </a:xfrm>
        </p:grpSpPr>
        <p:sp>
          <p:nvSpPr>
            <p:cNvPr id="356" name="Google Shape;356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flipH="1" rot="-2367973">
            <a:off x="7993271" y="3834721"/>
            <a:ext cx="1036189" cy="1658704"/>
            <a:chOff x="3228975" y="1023575"/>
            <a:chExt cx="517625" cy="828600"/>
          </a:xfrm>
        </p:grpSpPr>
        <p:sp>
          <p:nvSpPr>
            <p:cNvPr id="359" name="Google Shape;359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8"/>
          <p:cNvGrpSpPr/>
          <p:nvPr/>
        </p:nvGrpSpPr>
        <p:grpSpPr>
          <a:xfrm flipH="1" rot="537108">
            <a:off x="8694103" y="3570729"/>
            <a:ext cx="1043876" cy="1670913"/>
            <a:chOff x="3228975" y="1023575"/>
            <a:chExt cx="517625" cy="828600"/>
          </a:xfrm>
        </p:grpSpPr>
        <p:sp>
          <p:nvSpPr>
            <p:cNvPr id="362" name="Google Shape;362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18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 rot="10800000">
            <a:off x="-589025" y="-284100"/>
            <a:ext cx="973177" cy="2785725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 txBox="1"/>
          <p:nvPr>
            <p:ph type="title"/>
          </p:nvPr>
        </p:nvSpPr>
        <p:spPr>
          <a:xfrm>
            <a:off x="4829539" y="1992563"/>
            <a:ext cx="333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7" name="Google Shape;367;p18"/>
          <p:cNvSpPr txBox="1"/>
          <p:nvPr>
            <p:ph idx="1" type="subTitle"/>
          </p:nvPr>
        </p:nvSpPr>
        <p:spPr>
          <a:xfrm>
            <a:off x="4829539" y="2614263"/>
            <a:ext cx="33393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/>
          <p:nvPr/>
        </p:nvSpPr>
        <p:spPr>
          <a:xfrm>
            <a:off x="5166439" y="678300"/>
            <a:ext cx="1028896" cy="948342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 flipH="1" rot="-1967549">
            <a:off x="-3225738" y="-302437"/>
            <a:ext cx="6150011" cy="2338464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9"/>
          <p:cNvGrpSpPr/>
          <p:nvPr/>
        </p:nvGrpSpPr>
        <p:grpSpPr>
          <a:xfrm flipH="1" rot="-7778556">
            <a:off x="7870505" y="-263124"/>
            <a:ext cx="1328145" cy="2125994"/>
            <a:chOff x="3228975" y="1023575"/>
            <a:chExt cx="517625" cy="828600"/>
          </a:xfrm>
        </p:grpSpPr>
        <p:sp>
          <p:nvSpPr>
            <p:cNvPr id="372" name="Google Shape;372;p1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9"/>
          <p:cNvGrpSpPr/>
          <p:nvPr/>
        </p:nvGrpSpPr>
        <p:grpSpPr>
          <a:xfrm flipH="1" rot="-5635058">
            <a:off x="7509782" y="-1106498"/>
            <a:ext cx="1318262" cy="2110238"/>
            <a:chOff x="3228975" y="1023575"/>
            <a:chExt cx="517625" cy="828600"/>
          </a:xfrm>
        </p:grpSpPr>
        <p:sp>
          <p:nvSpPr>
            <p:cNvPr id="375" name="Google Shape;375;p1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 flipH="1" rot="2154825">
            <a:off x="-489872" y="2752630"/>
            <a:ext cx="1318316" cy="2110324"/>
            <a:chOff x="3228975" y="1023575"/>
            <a:chExt cx="517625" cy="828600"/>
          </a:xfrm>
        </p:grpSpPr>
        <p:sp>
          <p:nvSpPr>
            <p:cNvPr id="378" name="Google Shape;378;p1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9"/>
          <p:cNvGrpSpPr/>
          <p:nvPr/>
        </p:nvGrpSpPr>
        <p:grpSpPr>
          <a:xfrm flipH="1" rot="5141308">
            <a:off x="55824" y="3615382"/>
            <a:ext cx="1328154" cy="2125907"/>
            <a:chOff x="3228975" y="1023575"/>
            <a:chExt cx="517625" cy="828600"/>
          </a:xfrm>
        </p:grpSpPr>
        <p:sp>
          <p:nvSpPr>
            <p:cNvPr id="381" name="Google Shape;381;p1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9"/>
          <p:cNvSpPr/>
          <p:nvPr/>
        </p:nvSpPr>
        <p:spPr>
          <a:xfrm rot="-439824">
            <a:off x="4197184" y="2707907"/>
            <a:ext cx="5609228" cy="3505606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20000" y="179400"/>
            <a:ext cx="5050500" cy="4784700"/>
          </a:xfrm>
          <a:prstGeom prst="roundRect">
            <a:avLst>
              <a:gd fmla="val 5602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 txBox="1"/>
          <p:nvPr>
            <p:ph type="title"/>
          </p:nvPr>
        </p:nvSpPr>
        <p:spPr>
          <a:xfrm>
            <a:off x="1124868" y="1515638"/>
            <a:ext cx="42408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6" name="Google Shape;386;p19"/>
          <p:cNvSpPr txBox="1"/>
          <p:nvPr>
            <p:ph idx="1" type="subTitle"/>
          </p:nvPr>
        </p:nvSpPr>
        <p:spPr>
          <a:xfrm>
            <a:off x="1124825" y="2199563"/>
            <a:ext cx="42408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 rot="9012513">
            <a:off x="-727952" y="-300197"/>
            <a:ext cx="1034845" cy="1656551"/>
            <a:chOff x="3228975" y="1023575"/>
            <a:chExt cx="517625" cy="828600"/>
          </a:xfrm>
        </p:grpSpPr>
        <p:sp>
          <p:nvSpPr>
            <p:cNvPr id="389" name="Google Shape;389;p20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0"/>
          <p:cNvGrpSpPr/>
          <p:nvPr/>
        </p:nvGrpSpPr>
        <p:grpSpPr>
          <a:xfrm rot="6456125">
            <a:off x="-148635" y="-714112"/>
            <a:ext cx="1034892" cy="1656602"/>
            <a:chOff x="3228975" y="1023575"/>
            <a:chExt cx="517625" cy="828600"/>
          </a:xfrm>
        </p:grpSpPr>
        <p:sp>
          <p:nvSpPr>
            <p:cNvPr id="392" name="Google Shape;392;p20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0"/>
          <p:cNvGrpSpPr/>
          <p:nvPr/>
        </p:nvGrpSpPr>
        <p:grpSpPr>
          <a:xfrm rot="-703926">
            <a:off x="8697478" y="3496246"/>
            <a:ext cx="949279" cy="1519580"/>
            <a:chOff x="3228975" y="1023575"/>
            <a:chExt cx="517625" cy="828600"/>
          </a:xfrm>
        </p:grpSpPr>
        <p:sp>
          <p:nvSpPr>
            <p:cNvPr id="395" name="Google Shape;395;p20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0"/>
          <p:cNvGrpSpPr/>
          <p:nvPr/>
        </p:nvGrpSpPr>
        <p:grpSpPr>
          <a:xfrm rot="-5161006">
            <a:off x="7895514" y="4074771"/>
            <a:ext cx="949340" cy="1519677"/>
            <a:chOff x="3228975" y="1023575"/>
            <a:chExt cx="517625" cy="828600"/>
          </a:xfrm>
        </p:grpSpPr>
        <p:sp>
          <p:nvSpPr>
            <p:cNvPr id="398" name="Google Shape;398;p20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0"/>
          <p:cNvSpPr/>
          <p:nvPr/>
        </p:nvSpPr>
        <p:spPr>
          <a:xfrm rot="4887601">
            <a:off x="6459248" y="-250501"/>
            <a:ext cx="4816005" cy="1979311"/>
          </a:xfrm>
          <a:custGeom>
            <a:rect b="b" l="l" r="r" t="t"/>
            <a:pathLst>
              <a:path extrusionOk="0" h="16393" w="39887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 flipH="1" rot="10800000">
            <a:off x="-1702632" y="3969707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"/>
          <p:cNvSpPr txBox="1"/>
          <p:nvPr>
            <p:ph idx="1" type="subTitle"/>
          </p:nvPr>
        </p:nvSpPr>
        <p:spPr>
          <a:xfrm>
            <a:off x="720000" y="1905475"/>
            <a:ext cx="75576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4" name="Google Shape;404;p20"/>
          <p:cNvSpPr txBox="1"/>
          <p:nvPr>
            <p:ph type="title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5" name="Google Shape;405;p20"/>
          <p:cNvSpPr txBox="1"/>
          <p:nvPr>
            <p:ph idx="2" type="subTitle"/>
          </p:nvPr>
        </p:nvSpPr>
        <p:spPr>
          <a:xfrm>
            <a:off x="720000" y="1319175"/>
            <a:ext cx="75576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 rot="-4540043">
            <a:off x="7836643" y="3832169"/>
            <a:ext cx="1174717" cy="1880294"/>
            <a:chOff x="3228975" y="1023575"/>
            <a:chExt cx="517625" cy="828600"/>
          </a:xfrm>
        </p:grpSpPr>
        <p:sp>
          <p:nvSpPr>
            <p:cNvPr id="35" name="Google Shape;35;p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2321424">
            <a:off x="8374664" y="3384774"/>
            <a:ext cx="1165980" cy="1866469"/>
            <a:chOff x="3228975" y="1023575"/>
            <a:chExt cx="517625" cy="828600"/>
          </a:xfrm>
        </p:grpSpPr>
        <p:sp>
          <p:nvSpPr>
            <p:cNvPr id="38" name="Google Shape;38;p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flipH="1" rot="178464">
            <a:off x="5156944" y="-747469"/>
            <a:ext cx="6149976" cy="2338451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3344700" y="179400"/>
            <a:ext cx="5079300" cy="4784700"/>
          </a:xfrm>
          <a:prstGeom prst="roundRect">
            <a:avLst>
              <a:gd fmla="val 5602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432023">
            <a:off x="-1659840" y="3072147"/>
            <a:ext cx="4612328" cy="2882617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44" name="Google Shape;44;p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47" name="Google Shape;47;p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flipH="1">
            <a:off x="-11287131" y="4700983"/>
            <a:ext cx="2204724" cy="5989225"/>
            <a:chOff x="1678175" y="2738600"/>
            <a:chExt cx="587300" cy="1595425"/>
          </a:xfrm>
        </p:grpSpPr>
        <p:sp>
          <p:nvSpPr>
            <p:cNvPr id="50" name="Google Shape;50;p3"/>
            <p:cNvSpPr/>
            <p:nvPr/>
          </p:nvSpPr>
          <p:spPr>
            <a:xfrm>
              <a:off x="1803475" y="3726775"/>
              <a:ext cx="136950" cy="520025"/>
            </a:xfrm>
            <a:custGeom>
              <a:rect b="b" l="l" r="r" t="t"/>
              <a:pathLst>
                <a:path extrusionOk="0" h="20801" w="5478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875" y="4241125"/>
              <a:ext cx="193500" cy="92900"/>
            </a:xfrm>
            <a:custGeom>
              <a:rect b="b" l="l" r="r" t="t"/>
              <a:pathLst>
                <a:path extrusionOk="0" h="3716" w="774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820150" y="4185775"/>
              <a:ext cx="111950" cy="123850"/>
            </a:xfrm>
            <a:custGeom>
              <a:rect b="b" l="l" r="r" t="t"/>
              <a:pathLst>
                <a:path extrusionOk="0" h="4954" w="4478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960050" y="3727375"/>
              <a:ext cx="136950" cy="519725"/>
            </a:xfrm>
            <a:custGeom>
              <a:rect b="b" l="l" r="r" t="t"/>
              <a:pathLst>
                <a:path extrusionOk="0" h="20789" w="5478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910350" y="4241125"/>
              <a:ext cx="193475" cy="92900"/>
            </a:xfrm>
            <a:custGeom>
              <a:rect b="b" l="l" r="r" t="t"/>
              <a:pathLst>
                <a:path extrusionOk="0" h="3716" w="7739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77625" y="4185775"/>
              <a:ext cx="111925" cy="123850"/>
            </a:xfrm>
            <a:custGeom>
              <a:rect b="b" l="l" r="r" t="t"/>
              <a:pathLst>
                <a:path extrusionOk="0" h="4954" w="4477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782350" y="3313925"/>
              <a:ext cx="316150" cy="456050"/>
            </a:xfrm>
            <a:custGeom>
              <a:rect b="b" l="l" r="r" t="t"/>
              <a:pathLst>
                <a:path extrusionOk="0" h="18242" w="12646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90075" y="3700875"/>
              <a:ext cx="45575" cy="53125"/>
            </a:xfrm>
            <a:custGeom>
              <a:rect b="b" l="l" r="r" t="t"/>
              <a:pathLst>
                <a:path extrusionOk="0" h="2125" w="1823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678175" y="3611475"/>
              <a:ext cx="108975" cy="135125"/>
            </a:xfrm>
            <a:custGeom>
              <a:rect b="b" l="l" r="r" t="t"/>
              <a:pathLst>
                <a:path extrusionOk="0" h="5405" w="4359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753475" y="3451450"/>
              <a:ext cx="62250" cy="179500"/>
            </a:xfrm>
            <a:custGeom>
              <a:rect b="b" l="l" r="r" t="t"/>
              <a:pathLst>
                <a:path extrusionOk="0" h="7180" w="249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55275" y="3040375"/>
              <a:ext cx="78600" cy="517950"/>
            </a:xfrm>
            <a:custGeom>
              <a:rect b="b" l="l" r="r" t="t"/>
              <a:pathLst>
                <a:path extrusionOk="0" h="20718" w="3144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27000" y="3020750"/>
              <a:ext cx="152125" cy="293200"/>
            </a:xfrm>
            <a:custGeom>
              <a:rect b="b" l="l" r="r" t="t"/>
              <a:pathLst>
                <a:path extrusionOk="0" h="11728" w="6085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80875" y="3020750"/>
              <a:ext cx="71750" cy="47650"/>
            </a:xfrm>
            <a:custGeom>
              <a:rect b="b" l="l" r="r" t="t"/>
              <a:pathLst>
                <a:path extrusionOk="0" h="1906" w="287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908275" y="3020750"/>
              <a:ext cx="194375" cy="628675"/>
            </a:xfrm>
            <a:custGeom>
              <a:rect b="b" l="l" r="r" t="t"/>
              <a:pathLst>
                <a:path extrusionOk="0" h="25147" w="7775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931475" y="3021325"/>
              <a:ext cx="55700" cy="242625"/>
            </a:xfrm>
            <a:custGeom>
              <a:rect b="b" l="l" r="r" t="t"/>
              <a:pathLst>
                <a:path extrusionOk="0" h="9705" w="2228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784425" y="3022225"/>
              <a:ext cx="99150" cy="627200"/>
            </a:xfrm>
            <a:custGeom>
              <a:rect b="b" l="l" r="r" t="t"/>
              <a:pathLst>
                <a:path extrusionOk="0" h="25088" w="3966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787700" y="3139800"/>
              <a:ext cx="19375" cy="418225"/>
            </a:xfrm>
            <a:custGeom>
              <a:rect b="b" l="l" r="r" t="t"/>
              <a:pathLst>
                <a:path extrusionOk="0" h="16729" w="775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816575" y="3021925"/>
              <a:ext cx="63425" cy="239050"/>
            </a:xfrm>
            <a:custGeom>
              <a:rect b="b" l="l" r="r" t="t"/>
              <a:pathLst>
                <a:path extrusionOk="0" h="9562" w="2537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013325" y="3037400"/>
              <a:ext cx="234300" cy="272675"/>
            </a:xfrm>
            <a:custGeom>
              <a:rect b="b" l="l" r="r" t="t"/>
              <a:pathLst>
                <a:path extrusionOk="0" h="10907" w="9372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018400" y="3140400"/>
              <a:ext cx="6875" cy="26225"/>
            </a:xfrm>
            <a:custGeom>
              <a:rect b="b" l="l" r="r" t="t"/>
              <a:pathLst>
                <a:path extrusionOk="0" h="1049" w="275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938925" y="3279525"/>
              <a:ext cx="136950" cy="99825"/>
            </a:xfrm>
            <a:custGeom>
              <a:rect b="b" l="l" r="r" t="t"/>
              <a:pathLst>
                <a:path extrusionOk="0" h="3993" w="5478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43400" y="3295175"/>
              <a:ext cx="103600" cy="75025"/>
            </a:xfrm>
            <a:custGeom>
              <a:rect b="b" l="l" r="r" t="t"/>
              <a:pathLst>
                <a:path extrusionOk="0" h="3001" w="4144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60950" y="3236100"/>
              <a:ext cx="204525" cy="129050"/>
            </a:xfrm>
            <a:custGeom>
              <a:rect b="b" l="l" r="r" t="t"/>
              <a:pathLst>
                <a:path extrusionOk="0" h="5162" w="8181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131500" y="3239525"/>
              <a:ext cx="61950" cy="30975"/>
            </a:xfrm>
            <a:custGeom>
              <a:rect b="b" l="l" r="r" t="t"/>
              <a:pathLst>
                <a:path extrusionOk="0" h="1239" w="2478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779075" y="2738600"/>
              <a:ext cx="275950" cy="223200"/>
            </a:xfrm>
            <a:custGeom>
              <a:rect b="b" l="l" r="r" t="t"/>
              <a:pathLst>
                <a:path extrusionOk="0" h="8928" w="11038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800500" y="2847350"/>
              <a:ext cx="55400" cy="49325"/>
            </a:xfrm>
            <a:custGeom>
              <a:rect b="b" l="l" r="r" t="t"/>
              <a:pathLst>
                <a:path extrusionOk="0" h="1973" w="2216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883550" y="2879050"/>
              <a:ext cx="69075" cy="143200"/>
            </a:xfrm>
            <a:custGeom>
              <a:rect b="b" l="l" r="r" t="t"/>
              <a:pathLst>
                <a:path extrusionOk="0" h="5728" w="2763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84150" y="2922525"/>
              <a:ext cx="52125" cy="55375"/>
            </a:xfrm>
            <a:custGeom>
              <a:rect b="b" l="l" r="r" t="t"/>
              <a:pathLst>
                <a:path extrusionOk="0" h="2215" w="2085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09150" y="2766575"/>
              <a:ext cx="163825" cy="178775"/>
            </a:xfrm>
            <a:custGeom>
              <a:rect b="b" l="l" r="r" t="t"/>
              <a:pathLst>
                <a:path extrusionOk="0" h="7151" w="6553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836825" y="2868375"/>
              <a:ext cx="10150" cy="19925"/>
            </a:xfrm>
            <a:custGeom>
              <a:rect b="b" l="l" r="r" t="t"/>
              <a:pathLst>
                <a:path extrusionOk="0" h="797" w="406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69575" y="2852275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22525" y="2850175"/>
              <a:ext cx="11050" cy="11350"/>
            </a:xfrm>
            <a:custGeom>
              <a:rect b="b" l="l" r="r" t="t"/>
              <a:pathLst>
                <a:path extrusionOk="0" h="454" w="442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13600" y="2816850"/>
              <a:ext cx="28900" cy="12575"/>
            </a:xfrm>
            <a:custGeom>
              <a:rect b="b" l="l" r="r" t="t"/>
              <a:pathLst>
                <a:path extrusionOk="0" h="503" w="1156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67175" y="2815650"/>
              <a:ext cx="41700" cy="14550"/>
            </a:xfrm>
            <a:custGeom>
              <a:rect b="b" l="l" r="r" t="t"/>
              <a:pathLst>
                <a:path extrusionOk="0" h="582" w="1668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44850" y="2897800"/>
              <a:ext cx="27125" cy="8725"/>
            </a:xfrm>
            <a:custGeom>
              <a:rect b="b" l="l" r="r" t="t"/>
              <a:pathLst>
                <a:path extrusionOk="0" h="349" w="1085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44575" y="2896225"/>
              <a:ext cx="24725" cy="5775"/>
            </a:xfrm>
            <a:custGeom>
              <a:rect b="b" l="l" r="r" t="t"/>
              <a:pathLst>
                <a:path extrusionOk="0" h="231" w="989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841300" y="2895900"/>
              <a:ext cx="34250" cy="7000"/>
            </a:xfrm>
            <a:custGeom>
              <a:rect b="b" l="l" r="r" t="t"/>
              <a:pathLst>
                <a:path extrusionOk="0" h="280" w="137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853200" y="2825475"/>
              <a:ext cx="61050" cy="61050"/>
            </a:xfrm>
            <a:custGeom>
              <a:rect b="b" l="l" r="r" t="t"/>
              <a:pathLst>
                <a:path extrusionOk="0" h="2442" w="2442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795750" y="2827550"/>
              <a:ext cx="44675" cy="57175"/>
            </a:xfrm>
            <a:custGeom>
              <a:rect b="b" l="l" r="r" t="t"/>
              <a:pathLst>
                <a:path extrusionOk="0" h="2287" w="1787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37725" y="2851650"/>
              <a:ext cx="19075" cy="5700"/>
            </a:xfrm>
            <a:custGeom>
              <a:rect b="b" l="l" r="r" t="t"/>
              <a:pathLst>
                <a:path extrusionOk="0" h="228" w="763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12425" y="2858025"/>
              <a:ext cx="40500" cy="8550"/>
            </a:xfrm>
            <a:custGeom>
              <a:rect b="b" l="l" r="r" t="t"/>
              <a:pathLst>
                <a:path extrusionOk="0" h="342" w="162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936250" y="2801675"/>
              <a:ext cx="67875" cy="77400"/>
            </a:xfrm>
            <a:custGeom>
              <a:rect b="b" l="l" r="r" t="t"/>
              <a:pathLst>
                <a:path extrusionOk="0" h="3096" w="2715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932675" y="2853200"/>
              <a:ext cx="59850" cy="53225"/>
            </a:xfrm>
            <a:custGeom>
              <a:rect b="b" l="l" r="r" t="t"/>
              <a:pathLst>
                <a:path extrusionOk="0" h="2129" w="2394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948150" y="2871700"/>
              <a:ext cx="25625" cy="16900"/>
            </a:xfrm>
            <a:custGeom>
              <a:rect b="b" l="l" r="r" t="t"/>
              <a:pathLst>
                <a:path extrusionOk="0" h="676" w="1025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866675" y="2757775"/>
              <a:ext cx="112750" cy="72950"/>
            </a:xfrm>
            <a:custGeom>
              <a:rect b="b" l="l" r="r" t="t"/>
              <a:pathLst>
                <a:path extrusionOk="0" h="2918" w="451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3"/>
          <p:cNvSpPr txBox="1"/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3"/>
          <p:cNvSpPr txBox="1"/>
          <p:nvPr>
            <p:ph hasCustomPrompt="1" idx="2" type="title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 txBox="1"/>
          <p:nvPr>
            <p:ph idx="1" type="subTitle"/>
          </p:nvPr>
        </p:nvSpPr>
        <p:spPr>
          <a:xfrm>
            <a:off x="3662100" y="3334775"/>
            <a:ext cx="44445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1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/>
          <p:nvPr/>
        </p:nvSpPr>
        <p:spPr>
          <a:xfrm>
            <a:off x="8652300" y="-284100"/>
            <a:ext cx="973177" cy="2785725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21"/>
          <p:cNvGrpSpPr/>
          <p:nvPr/>
        </p:nvGrpSpPr>
        <p:grpSpPr>
          <a:xfrm rot="3962666">
            <a:off x="692659" y="4205311"/>
            <a:ext cx="1043847" cy="1670963"/>
            <a:chOff x="3228975" y="1023575"/>
            <a:chExt cx="517625" cy="828600"/>
          </a:xfrm>
        </p:grpSpPr>
        <p:sp>
          <p:nvSpPr>
            <p:cNvPr id="409" name="Google Shape;409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1"/>
          <p:cNvGrpSpPr/>
          <p:nvPr/>
        </p:nvGrpSpPr>
        <p:grpSpPr>
          <a:xfrm rot="2367973">
            <a:off x="114530" y="3834721"/>
            <a:ext cx="1036189" cy="1658704"/>
            <a:chOff x="3228975" y="1023575"/>
            <a:chExt cx="517625" cy="828600"/>
          </a:xfrm>
        </p:grpSpPr>
        <p:sp>
          <p:nvSpPr>
            <p:cNvPr id="412" name="Google Shape;412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1"/>
          <p:cNvGrpSpPr/>
          <p:nvPr/>
        </p:nvGrpSpPr>
        <p:grpSpPr>
          <a:xfrm rot="-537108">
            <a:off x="-593987" y="3570729"/>
            <a:ext cx="1043876" cy="1670913"/>
            <a:chOff x="3228975" y="1023575"/>
            <a:chExt cx="517625" cy="828600"/>
          </a:xfrm>
        </p:grpSpPr>
        <p:sp>
          <p:nvSpPr>
            <p:cNvPr id="415" name="Google Shape;415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1"/>
          <p:cNvGrpSpPr/>
          <p:nvPr/>
        </p:nvGrpSpPr>
        <p:grpSpPr>
          <a:xfrm flipH="1" rot="-3962666">
            <a:off x="7407484" y="4205311"/>
            <a:ext cx="1043847" cy="1670963"/>
            <a:chOff x="3228975" y="1023575"/>
            <a:chExt cx="517625" cy="828600"/>
          </a:xfrm>
        </p:grpSpPr>
        <p:sp>
          <p:nvSpPr>
            <p:cNvPr id="418" name="Google Shape;418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 flipH="1" rot="-2367973">
            <a:off x="7993271" y="3834721"/>
            <a:ext cx="1036189" cy="1658704"/>
            <a:chOff x="3228975" y="1023575"/>
            <a:chExt cx="517625" cy="828600"/>
          </a:xfrm>
        </p:grpSpPr>
        <p:sp>
          <p:nvSpPr>
            <p:cNvPr id="421" name="Google Shape;421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 flipH="1" rot="537108">
            <a:off x="8694103" y="3570729"/>
            <a:ext cx="1043876" cy="1670913"/>
            <a:chOff x="3228975" y="1023575"/>
            <a:chExt cx="517625" cy="828600"/>
          </a:xfrm>
        </p:grpSpPr>
        <p:sp>
          <p:nvSpPr>
            <p:cNvPr id="424" name="Google Shape;424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21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 rot="10800000">
            <a:off x="-589025" y="-284100"/>
            <a:ext cx="973177" cy="2785725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 txBox="1"/>
          <p:nvPr>
            <p:ph type="title"/>
          </p:nvPr>
        </p:nvSpPr>
        <p:spPr>
          <a:xfrm>
            <a:off x="1057214" y="2199938"/>
            <a:ext cx="333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9" name="Google Shape;429;p21"/>
          <p:cNvSpPr txBox="1"/>
          <p:nvPr>
            <p:ph idx="1" type="subTitle"/>
          </p:nvPr>
        </p:nvSpPr>
        <p:spPr>
          <a:xfrm>
            <a:off x="1057214" y="2821638"/>
            <a:ext cx="33393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1"/>
          <p:cNvSpPr txBox="1"/>
          <p:nvPr>
            <p:ph idx="2" type="title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2"/>
          <p:cNvGrpSpPr/>
          <p:nvPr/>
        </p:nvGrpSpPr>
        <p:grpSpPr>
          <a:xfrm flipH="1" rot="-8645175">
            <a:off x="8440975" y="-112764"/>
            <a:ext cx="1318316" cy="2110324"/>
            <a:chOff x="3228975" y="1023575"/>
            <a:chExt cx="517625" cy="828600"/>
          </a:xfrm>
        </p:grpSpPr>
        <p:sp>
          <p:nvSpPr>
            <p:cNvPr id="433" name="Google Shape;433;p2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2"/>
          <p:cNvGrpSpPr/>
          <p:nvPr/>
        </p:nvGrpSpPr>
        <p:grpSpPr>
          <a:xfrm flipH="1" rot="-5658692">
            <a:off x="7885442" y="-991099"/>
            <a:ext cx="1328154" cy="2125907"/>
            <a:chOff x="3228975" y="1023575"/>
            <a:chExt cx="517625" cy="828600"/>
          </a:xfrm>
        </p:grpSpPr>
        <p:sp>
          <p:nvSpPr>
            <p:cNvPr id="436" name="Google Shape;436;p2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2"/>
          <p:cNvGrpSpPr/>
          <p:nvPr/>
        </p:nvGrpSpPr>
        <p:grpSpPr>
          <a:xfrm rot="8645175">
            <a:off x="-615359" y="-112764"/>
            <a:ext cx="1318316" cy="2110324"/>
            <a:chOff x="3228975" y="1023575"/>
            <a:chExt cx="517625" cy="828600"/>
          </a:xfrm>
        </p:grpSpPr>
        <p:sp>
          <p:nvSpPr>
            <p:cNvPr id="439" name="Google Shape;439;p2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2"/>
          <p:cNvGrpSpPr/>
          <p:nvPr/>
        </p:nvGrpSpPr>
        <p:grpSpPr>
          <a:xfrm rot="5658692">
            <a:off x="-69664" y="-991099"/>
            <a:ext cx="1328154" cy="2125907"/>
            <a:chOff x="3228975" y="1023575"/>
            <a:chExt cx="517625" cy="828600"/>
          </a:xfrm>
        </p:grpSpPr>
        <p:sp>
          <p:nvSpPr>
            <p:cNvPr id="442" name="Google Shape;442;p2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2"/>
          <p:cNvSpPr/>
          <p:nvPr/>
        </p:nvSpPr>
        <p:spPr>
          <a:xfrm>
            <a:off x="7897248" y="3803675"/>
            <a:ext cx="1246747" cy="1149066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 rot="5400000">
            <a:off x="-1011677" y="937944"/>
            <a:ext cx="2903596" cy="8311558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 txBox="1"/>
          <p:nvPr>
            <p:ph type="title"/>
          </p:nvPr>
        </p:nvSpPr>
        <p:spPr>
          <a:xfrm>
            <a:off x="720000" y="694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8" name="Google Shape;448;p22"/>
          <p:cNvSpPr txBox="1"/>
          <p:nvPr>
            <p:ph idx="2" type="title"/>
          </p:nvPr>
        </p:nvSpPr>
        <p:spPr>
          <a:xfrm>
            <a:off x="673148" y="2787800"/>
            <a:ext cx="270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9" name="Google Shape;449;p22"/>
          <p:cNvSpPr txBox="1"/>
          <p:nvPr>
            <p:ph idx="1" type="subTitle"/>
          </p:nvPr>
        </p:nvSpPr>
        <p:spPr>
          <a:xfrm>
            <a:off x="830688" y="3181975"/>
            <a:ext cx="23892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22"/>
          <p:cNvSpPr txBox="1"/>
          <p:nvPr>
            <p:ph idx="3" type="title"/>
          </p:nvPr>
        </p:nvSpPr>
        <p:spPr>
          <a:xfrm>
            <a:off x="3219887" y="2787800"/>
            <a:ext cx="270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1" name="Google Shape;451;p22"/>
          <p:cNvSpPr txBox="1"/>
          <p:nvPr>
            <p:ph idx="4" type="subTitle"/>
          </p:nvPr>
        </p:nvSpPr>
        <p:spPr>
          <a:xfrm>
            <a:off x="3377388" y="3181975"/>
            <a:ext cx="23892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2"/>
          <p:cNvSpPr txBox="1"/>
          <p:nvPr>
            <p:ph idx="5" type="title"/>
          </p:nvPr>
        </p:nvSpPr>
        <p:spPr>
          <a:xfrm>
            <a:off x="5766700" y="2787800"/>
            <a:ext cx="270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p22"/>
          <p:cNvSpPr txBox="1"/>
          <p:nvPr>
            <p:ph idx="6" type="subTitle"/>
          </p:nvPr>
        </p:nvSpPr>
        <p:spPr>
          <a:xfrm>
            <a:off x="5924114" y="3181975"/>
            <a:ext cx="23892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"/>
          <p:cNvSpPr/>
          <p:nvPr/>
        </p:nvSpPr>
        <p:spPr>
          <a:xfrm>
            <a:off x="4204776" y="4800089"/>
            <a:ext cx="1081456" cy="996726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23"/>
          <p:cNvGrpSpPr/>
          <p:nvPr/>
        </p:nvGrpSpPr>
        <p:grpSpPr>
          <a:xfrm flipH="1" rot="-9362666">
            <a:off x="8628791" y="447779"/>
            <a:ext cx="1043847" cy="1670963"/>
            <a:chOff x="3228975" y="1023575"/>
            <a:chExt cx="517625" cy="828600"/>
          </a:xfrm>
        </p:grpSpPr>
        <p:sp>
          <p:nvSpPr>
            <p:cNvPr id="457" name="Google Shape;457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3"/>
          <p:cNvGrpSpPr/>
          <p:nvPr/>
        </p:nvGrpSpPr>
        <p:grpSpPr>
          <a:xfrm flipH="1" rot="-7767973">
            <a:off x="8255901" y="-128050"/>
            <a:ext cx="1036189" cy="1658704"/>
            <a:chOff x="3228975" y="1023575"/>
            <a:chExt cx="517625" cy="828600"/>
          </a:xfrm>
        </p:grpSpPr>
        <p:sp>
          <p:nvSpPr>
            <p:cNvPr id="460" name="Google Shape;460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3"/>
          <p:cNvGrpSpPr/>
          <p:nvPr/>
        </p:nvGrpSpPr>
        <p:grpSpPr>
          <a:xfrm flipH="1" rot="-4862892">
            <a:off x="7994170" y="-838829"/>
            <a:ext cx="1043876" cy="1670913"/>
            <a:chOff x="3228975" y="1023575"/>
            <a:chExt cx="517625" cy="828600"/>
          </a:xfrm>
        </p:grpSpPr>
        <p:sp>
          <p:nvSpPr>
            <p:cNvPr id="463" name="Google Shape;463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 rot="9362666">
            <a:off x="-507897" y="447779"/>
            <a:ext cx="1043847" cy="1670963"/>
            <a:chOff x="3228975" y="1023575"/>
            <a:chExt cx="517625" cy="828600"/>
          </a:xfrm>
        </p:grpSpPr>
        <p:sp>
          <p:nvSpPr>
            <p:cNvPr id="466" name="Google Shape;466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3"/>
          <p:cNvGrpSpPr/>
          <p:nvPr/>
        </p:nvGrpSpPr>
        <p:grpSpPr>
          <a:xfrm rot="7767973">
            <a:off x="-127350" y="-128050"/>
            <a:ext cx="1036189" cy="1658704"/>
            <a:chOff x="3228975" y="1023575"/>
            <a:chExt cx="517625" cy="828600"/>
          </a:xfrm>
        </p:grpSpPr>
        <p:sp>
          <p:nvSpPr>
            <p:cNvPr id="469" name="Google Shape;469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3"/>
          <p:cNvGrpSpPr/>
          <p:nvPr/>
        </p:nvGrpSpPr>
        <p:grpSpPr>
          <a:xfrm rot="4862892">
            <a:off x="126695" y="-838829"/>
            <a:ext cx="1043876" cy="1670913"/>
            <a:chOff x="3228975" y="1023575"/>
            <a:chExt cx="517625" cy="828600"/>
          </a:xfrm>
        </p:grpSpPr>
        <p:sp>
          <p:nvSpPr>
            <p:cNvPr id="472" name="Google Shape;472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23"/>
          <p:cNvSpPr/>
          <p:nvPr/>
        </p:nvSpPr>
        <p:spPr>
          <a:xfrm rot="-9166948">
            <a:off x="7062349" y="3530287"/>
            <a:ext cx="2189440" cy="1681684"/>
          </a:xfrm>
          <a:custGeom>
            <a:rect b="b" l="l" r="r" t="t"/>
            <a:pathLst>
              <a:path extrusionOk="0" h="29841" w="38851">
                <a:moveTo>
                  <a:pt x="29533" y="1"/>
                </a:moveTo>
                <a:cubicBezTo>
                  <a:pt x="26474" y="1"/>
                  <a:pt x="23281" y="1687"/>
                  <a:pt x="21336" y="4865"/>
                </a:cubicBezTo>
                <a:cubicBezTo>
                  <a:pt x="20550" y="6163"/>
                  <a:pt x="20015" y="7628"/>
                  <a:pt x="18967" y="8723"/>
                </a:cubicBezTo>
                <a:cubicBezTo>
                  <a:pt x="16264" y="11521"/>
                  <a:pt x="11668" y="10557"/>
                  <a:pt x="7870" y="11426"/>
                </a:cubicBezTo>
                <a:cubicBezTo>
                  <a:pt x="5275" y="12021"/>
                  <a:pt x="2882" y="13617"/>
                  <a:pt x="1548" y="15914"/>
                </a:cubicBezTo>
                <a:cubicBezTo>
                  <a:pt x="203" y="18224"/>
                  <a:pt x="0" y="21189"/>
                  <a:pt x="1203" y="23558"/>
                </a:cubicBezTo>
                <a:cubicBezTo>
                  <a:pt x="2810" y="26701"/>
                  <a:pt x="6430" y="28237"/>
                  <a:pt x="9882" y="29035"/>
                </a:cubicBezTo>
                <a:cubicBezTo>
                  <a:pt x="12157" y="29554"/>
                  <a:pt x="14498" y="29841"/>
                  <a:pt x="16832" y="29841"/>
                </a:cubicBezTo>
                <a:cubicBezTo>
                  <a:pt x="19055" y="29841"/>
                  <a:pt x="21271" y="29580"/>
                  <a:pt x="23420" y="29011"/>
                </a:cubicBezTo>
                <a:cubicBezTo>
                  <a:pt x="27825" y="27856"/>
                  <a:pt x="31933" y="25320"/>
                  <a:pt x="34624" y="21629"/>
                </a:cubicBezTo>
                <a:cubicBezTo>
                  <a:pt x="37886" y="17165"/>
                  <a:pt x="38850" y="11128"/>
                  <a:pt x="37160" y="5877"/>
                </a:cubicBezTo>
                <a:cubicBezTo>
                  <a:pt x="35851" y="1883"/>
                  <a:pt x="32766" y="1"/>
                  <a:pt x="295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"/>
          <p:cNvSpPr/>
          <p:nvPr/>
        </p:nvSpPr>
        <p:spPr>
          <a:xfrm rot="-5400000">
            <a:off x="-1077004" y="2704991"/>
            <a:ext cx="1328742" cy="3803381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 txBox="1"/>
          <p:nvPr>
            <p:ph type="title"/>
          </p:nvPr>
        </p:nvSpPr>
        <p:spPr>
          <a:xfrm>
            <a:off x="720000" y="694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8" name="Google Shape;478;p23"/>
          <p:cNvSpPr txBox="1"/>
          <p:nvPr>
            <p:ph idx="2" type="title"/>
          </p:nvPr>
        </p:nvSpPr>
        <p:spPr>
          <a:xfrm>
            <a:off x="737300" y="3364425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9" name="Google Shape;479;p23"/>
          <p:cNvSpPr txBox="1"/>
          <p:nvPr>
            <p:ph idx="1" type="subTitle"/>
          </p:nvPr>
        </p:nvSpPr>
        <p:spPr>
          <a:xfrm>
            <a:off x="737300" y="37586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23"/>
          <p:cNvSpPr txBox="1"/>
          <p:nvPr>
            <p:ph idx="3" type="title"/>
          </p:nvPr>
        </p:nvSpPr>
        <p:spPr>
          <a:xfrm>
            <a:off x="3283950" y="3364425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1" name="Google Shape;481;p23"/>
          <p:cNvSpPr txBox="1"/>
          <p:nvPr>
            <p:ph idx="4" type="subTitle"/>
          </p:nvPr>
        </p:nvSpPr>
        <p:spPr>
          <a:xfrm>
            <a:off x="3283951" y="37586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23"/>
          <p:cNvSpPr txBox="1"/>
          <p:nvPr>
            <p:ph idx="5" type="title"/>
          </p:nvPr>
        </p:nvSpPr>
        <p:spPr>
          <a:xfrm>
            <a:off x="5830751" y="3364425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3" name="Google Shape;483;p23"/>
          <p:cNvSpPr txBox="1"/>
          <p:nvPr>
            <p:ph idx="6" type="subTitle"/>
          </p:nvPr>
        </p:nvSpPr>
        <p:spPr>
          <a:xfrm>
            <a:off x="5830751" y="37586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/>
          <p:nvPr/>
        </p:nvSpPr>
        <p:spPr>
          <a:xfrm flipH="1">
            <a:off x="7571301" y="-375837"/>
            <a:ext cx="2621337" cy="996730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759851" y="4050826"/>
            <a:ext cx="1081456" cy="996726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 rot="-3916923">
            <a:off x="-282123" y="-2481030"/>
            <a:ext cx="1947737" cy="5575207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/>
          <p:nvPr/>
        </p:nvSpPr>
        <p:spPr>
          <a:xfrm rot="-3916923">
            <a:off x="7413652" y="1375670"/>
            <a:ext cx="1947737" cy="5575207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24"/>
          <p:cNvGrpSpPr/>
          <p:nvPr/>
        </p:nvGrpSpPr>
        <p:grpSpPr>
          <a:xfrm flipH="1" rot="4539985">
            <a:off x="5027678" y="3794486"/>
            <a:ext cx="1328107" cy="2125917"/>
            <a:chOff x="3228975" y="1023575"/>
            <a:chExt cx="517625" cy="828600"/>
          </a:xfrm>
        </p:grpSpPr>
        <p:sp>
          <p:nvSpPr>
            <p:cNvPr id="490" name="Google Shape;490;p2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4"/>
          <p:cNvGrpSpPr/>
          <p:nvPr/>
        </p:nvGrpSpPr>
        <p:grpSpPr>
          <a:xfrm rot="-4539985">
            <a:off x="2980640" y="3733311"/>
            <a:ext cx="1328107" cy="2125917"/>
            <a:chOff x="3228975" y="1023575"/>
            <a:chExt cx="517625" cy="828600"/>
          </a:xfrm>
        </p:grpSpPr>
        <p:sp>
          <p:nvSpPr>
            <p:cNvPr id="493" name="Google Shape;493;p2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4"/>
          <p:cNvGrpSpPr/>
          <p:nvPr/>
        </p:nvGrpSpPr>
        <p:grpSpPr>
          <a:xfrm flipH="1" rot="1172093">
            <a:off x="3946047" y="3494061"/>
            <a:ext cx="1318287" cy="2110277"/>
            <a:chOff x="3228975" y="1023575"/>
            <a:chExt cx="517625" cy="828600"/>
          </a:xfrm>
        </p:grpSpPr>
        <p:sp>
          <p:nvSpPr>
            <p:cNvPr id="496" name="Google Shape;496;p2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4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 txBox="1"/>
          <p:nvPr>
            <p:ph type="title"/>
          </p:nvPr>
        </p:nvSpPr>
        <p:spPr>
          <a:xfrm>
            <a:off x="720000" y="689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24"/>
          <p:cNvSpPr txBox="1"/>
          <p:nvPr>
            <p:ph idx="2" type="title"/>
          </p:nvPr>
        </p:nvSpPr>
        <p:spPr>
          <a:xfrm>
            <a:off x="2129825" y="1767038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1" name="Google Shape;501;p24"/>
          <p:cNvSpPr txBox="1"/>
          <p:nvPr>
            <p:ph idx="1" type="subTitle"/>
          </p:nvPr>
        </p:nvSpPr>
        <p:spPr>
          <a:xfrm>
            <a:off x="2129825" y="2157088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24"/>
          <p:cNvSpPr txBox="1"/>
          <p:nvPr>
            <p:ph idx="3" type="title"/>
          </p:nvPr>
        </p:nvSpPr>
        <p:spPr>
          <a:xfrm>
            <a:off x="5661455" y="1767038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3" name="Google Shape;503;p24"/>
          <p:cNvSpPr txBox="1"/>
          <p:nvPr>
            <p:ph idx="4" type="subTitle"/>
          </p:nvPr>
        </p:nvSpPr>
        <p:spPr>
          <a:xfrm>
            <a:off x="5661450" y="2157088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24"/>
          <p:cNvSpPr txBox="1"/>
          <p:nvPr>
            <p:ph idx="5" type="title"/>
          </p:nvPr>
        </p:nvSpPr>
        <p:spPr>
          <a:xfrm>
            <a:off x="2129825" y="3304875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5" name="Google Shape;505;p24"/>
          <p:cNvSpPr txBox="1"/>
          <p:nvPr>
            <p:ph idx="6" type="subTitle"/>
          </p:nvPr>
        </p:nvSpPr>
        <p:spPr>
          <a:xfrm>
            <a:off x="2129825" y="3694925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24"/>
          <p:cNvSpPr txBox="1"/>
          <p:nvPr>
            <p:ph idx="7" type="title"/>
          </p:nvPr>
        </p:nvSpPr>
        <p:spPr>
          <a:xfrm>
            <a:off x="5661455" y="3304875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7" name="Google Shape;507;p24"/>
          <p:cNvSpPr txBox="1"/>
          <p:nvPr>
            <p:ph idx="8" type="subTitle"/>
          </p:nvPr>
        </p:nvSpPr>
        <p:spPr>
          <a:xfrm>
            <a:off x="5661450" y="3694925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5"/>
          <p:cNvGrpSpPr/>
          <p:nvPr/>
        </p:nvGrpSpPr>
        <p:grpSpPr>
          <a:xfrm flipH="1" rot="5141308">
            <a:off x="5076099" y="3946432"/>
            <a:ext cx="1328154" cy="2125907"/>
            <a:chOff x="3228975" y="1023575"/>
            <a:chExt cx="517625" cy="828600"/>
          </a:xfrm>
        </p:grpSpPr>
        <p:sp>
          <p:nvSpPr>
            <p:cNvPr id="510" name="Google Shape;510;p2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5"/>
          <p:cNvGrpSpPr/>
          <p:nvPr/>
        </p:nvGrpSpPr>
        <p:grpSpPr>
          <a:xfrm rot="-5141308">
            <a:off x="2892574" y="3946432"/>
            <a:ext cx="1328154" cy="2125907"/>
            <a:chOff x="3228975" y="1023575"/>
            <a:chExt cx="517625" cy="828600"/>
          </a:xfrm>
        </p:grpSpPr>
        <p:sp>
          <p:nvSpPr>
            <p:cNvPr id="513" name="Google Shape;513;p2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25"/>
          <p:cNvSpPr/>
          <p:nvPr/>
        </p:nvSpPr>
        <p:spPr>
          <a:xfrm flipH="1" rot="10800000">
            <a:off x="8574059" y="-1360101"/>
            <a:ext cx="1187208" cy="3398539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92714" y="3999925"/>
            <a:ext cx="1028896" cy="948342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25"/>
          <p:cNvGrpSpPr/>
          <p:nvPr/>
        </p:nvGrpSpPr>
        <p:grpSpPr>
          <a:xfrm flipH="1" rot="874487">
            <a:off x="4086290" y="3602671"/>
            <a:ext cx="1318317" cy="2110326"/>
            <a:chOff x="3228975" y="1023575"/>
            <a:chExt cx="517625" cy="828600"/>
          </a:xfrm>
        </p:grpSpPr>
        <p:sp>
          <p:nvSpPr>
            <p:cNvPr id="518" name="Google Shape;518;p2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5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-823616" y="-1360101"/>
            <a:ext cx="1187208" cy="3398539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8423989" y="4619000"/>
            <a:ext cx="1028896" cy="948342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 txBox="1"/>
          <p:nvPr>
            <p:ph type="title"/>
          </p:nvPr>
        </p:nvSpPr>
        <p:spPr>
          <a:xfrm>
            <a:off x="720000" y="705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25"/>
          <p:cNvSpPr txBox="1"/>
          <p:nvPr>
            <p:ph idx="2" type="title"/>
          </p:nvPr>
        </p:nvSpPr>
        <p:spPr>
          <a:xfrm>
            <a:off x="999375" y="1843625"/>
            <a:ext cx="2189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5" name="Google Shape;525;p25"/>
          <p:cNvSpPr txBox="1"/>
          <p:nvPr>
            <p:ph idx="1" type="subTitle"/>
          </p:nvPr>
        </p:nvSpPr>
        <p:spPr>
          <a:xfrm>
            <a:off x="999375" y="2233650"/>
            <a:ext cx="218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25"/>
          <p:cNvSpPr txBox="1"/>
          <p:nvPr>
            <p:ph idx="3" type="title"/>
          </p:nvPr>
        </p:nvSpPr>
        <p:spPr>
          <a:xfrm>
            <a:off x="3477238" y="1843625"/>
            <a:ext cx="2168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7" name="Google Shape;527;p25"/>
          <p:cNvSpPr txBox="1"/>
          <p:nvPr>
            <p:ph idx="4" type="subTitle"/>
          </p:nvPr>
        </p:nvSpPr>
        <p:spPr>
          <a:xfrm>
            <a:off x="3487775" y="2233650"/>
            <a:ext cx="2168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25"/>
          <p:cNvSpPr txBox="1"/>
          <p:nvPr>
            <p:ph idx="5" type="title"/>
          </p:nvPr>
        </p:nvSpPr>
        <p:spPr>
          <a:xfrm>
            <a:off x="999375" y="3247575"/>
            <a:ext cx="2189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9" name="Google Shape;529;p25"/>
          <p:cNvSpPr txBox="1"/>
          <p:nvPr>
            <p:ph idx="6" type="subTitle"/>
          </p:nvPr>
        </p:nvSpPr>
        <p:spPr>
          <a:xfrm>
            <a:off x="999375" y="3637600"/>
            <a:ext cx="218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25"/>
          <p:cNvSpPr txBox="1"/>
          <p:nvPr>
            <p:ph idx="7" type="title"/>
          </p:nvPr>
        </p:nvSpPr>
        <p:spPr>
          <a:xfrm>
            <a:off x="3498581" y="3247575"/>
            <a:ext cx="2168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1" name="Google Shape;531;p25"/>
          <p:cNvSpPr txBox="1"/>
          <p:nvPr>
            <p:ph idx="8" type="subTitle"/>
          </p:nvPr>
        </p:nvSpPr>
        <p:spPr>
          <a:xfrm>
            <a:off x="3487775" y="3637600"/>
            <a:ext cx="2168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25"/>
          <p:cNvSpPr txBox="1"/>
          <p:nvPr>
            <p:ph idx="9" type="title"/>
          </p:nvPr>
        </p:nvSpPr>
        <p:spPr>
          <a:xfrm>
            <a:off x="5954875" y="1843625"/>
            <a:ext cx="2189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25"/>
          <p:cNvSpPr txBox="1"/>
          <p:nvPr>
            <p:ph idx="13" type="subTitle"/>
          </p:nvPr>
        </p:nvSpPr>
        <p:spPr>
          <a:xfrm>
            <a:off x="5954875" y="2233650"/>
            <a:ext cx="218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5"/>
          <p:cNvSpPr txBox="1"/>
          <p:nvPr>
            <p:ph idx="14" type="title"/>
          </p:nvPr>
        </p:nvSpPr>
        <p:spPr>
          <a:xfrm>
            <a:off x="5954875" y="3247575"/>
            <a:ext cx="2189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25"/>
          <p:cNvSpPr txBox="1"/>
          <p:nvPr>
            <p:ph idx="15" type="subTitle"/>
          </p:nvPr>
        </p:nvSpPr>
        <p:spPr>
          <a:xfrm>
            <a:off x="5954875" y="3637600"/>
            <a:ext cx="218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"/>
          <p:cNvSpPr/>
          <p:nvPr/>
        </p:nvSpPr>
        <p:spPr>
          <a:xfrm rot="-1413050">
            <a:off x="3658955" y="2942451"/>
            <a:ext cx="6683499" cy="4177172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-1535600" y="-502925"/>
            <a:ext cx="4757537" cy="180899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26"/>
          <p:cNvGrpSpPr/>
          <p:nvPr/>
        </p:nvGrpSpPr>
        <p:grpSpPr>
          <a:xfrm flipH="1" rot="2154825">
            <a:off x="-337472" y="2905030"/>
            <a:ext cx="1318316" cy="2110324"/>
            <a:chOff x="3228975" y="1023575"/>
            <a:chExt cx="517625" cy="828600"/>
          </a:xfrm>
        </p:grpSpPr>
        <p:sp>
          <p:nvSpPr>
            <p:cNvPr id="540" name="Google Shape;540;p2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6"/>
          <p:cNvGrpSpPr/>
          <p:nvPr/>
        </p:nvGrpSpPr>
        <p:grpSpPr>
          <a:xfrm flipH="1" rot="5141308">
            <a:off x="208224" y="3767782"/>
            <a:ext cx="1328154" cy="2125907"/>
            <a:chOff x="3228975" y="1023575"/>
            <a:chExt cx="517625" cy="828600"/>
          </a:xfrm>
        </p:grpSpPr>
        <p:sp>
          <p:nvSpPr>
            <p:cNvPr id="543" name="Google Shape;543;p2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6"/>
          <p:cNvGrpSpPr/>
          <p:nvPr/>
        </p:nvGrpSpPr>
        <p:grpSpPr>
          <a:xfrm flipH="1" rot="-8645175">
            <a:off x="8319875" y="-112764"/>
            <a:ext cx="1318316" cy="2110324"/>
            <a:chOff x="3228975" y="1023575"/>
            <a:chExt cx="517625" cy="828600"/>
          </a:xfrm>
        </p:grpSpPr>
        <p:sp>
          <p:nvSpPr>
            <p:cNvPr id="546" name="Google Shape;546;p2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26"/>
          <p:cNvGrpSpPr/>
          <p:nvPr/>
        </p:nvGrpSpPr>
        <p:grpSpPr>
          <a:xfrm flipH="1" rot="-5658692">
            <a:off x="7764342" y="-991099"/>
            <a:ext cx="1328154" cy="2125907"/>
            <a:chOff x="3228975" y="1023575"/>
            <a:chExt cx="517625" cy="828600"/>
          </a:xfrm>
        </p:grpSpPr>
        <p:sp>
          <p:nvSpPr>
            <p:cNvPr id="549" name="Google Shape;549;p2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26"/>
          <p:cNvSpPr/>
          <p:nvPr/>
        </p:nvSpPr>
        <p:spPr>
          <a:xfrm>
            <a:off x="720000" y="2774700"/>
            <a:ext cx="5128500" cy="21894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720000" y="187275"/>
            <a:ext cx="5128500" cy="21894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6"/>
          <p:cNvSpPr txBox="1"/>
          <p:nvPr>
            <p:ph hasCustomPrompt="1" type="title"/>
          </p:nvPr>
        </p:nvSpPr>
        <p:spPr>
          <a:xfrm>
            <a:off x="1037825" y="897525"/>
            <a:ext cx="44925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26"/>
          <p:cNvSpPr txBox="1"/>
          <p:nvPr>
            <p:ph idx="1" type="subTitle"/>
          </p:nvPr>
        </p:nvSpPr>
        <p:spPr>
          <a:xfrm>
            <a:off x="1037825" y="1416001"/>
            <a:ext cx="44925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5" name="Google Shape;555;p26"/>
          <p:cNvSpPr txBox="1"/>
          <p:nvPr>
            <p:ph hasCustomPrompt="1" idx="2" type="title"/>
          </p:nvPr>
        </p:nvSpPr>
        <p:spPr>
          <a:xfrm>
            <a:off x="1037825" y="3378940"/>
            <a:ext cx="44925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6" name="Google Shape;556;p26"/>
          <p:cNvSpPr txBox="1"/>
          <p:nvPr>
            <p:ph idx="3" type="subTitle"/>
          </p:nvPr>
        </p:nvSpPr>
        <p:spPr>
          <a:xfrm>
            <a:off x="1037825" y="3914351"/>
            <a:ext cx="44925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/>
          <p:nvPr/>
        </p:nvSpPr>
        <p:spPr>
          <a:xfrm rot="-5400000">
            <a:off x="7758969" y="-677378"/>
            <a:ext cx="3222302" cy="2475013"/>
          </a:xfrm>
          <a:custGeom>
            <a:rect b="b" l="l" r="r" t="t"/>
            <a:pathLst>
              <a:path extrusionOk="0" h="29841" w="38851">
                <a:moveTo>
                  <a:pt x="29533" y="1"/>
                </a:moveTo>
                <a:cubicBezTo>
                  <a:pt x="26474" y="1"/>
                  <a:pt x="23281" y="1687"/>
                  <a:pt x="21336" y="4865"/>
                </a:cubicBezTo>
                <a:cubicBezTo>
                  <a:pt x="20550" y="6163"/>
                  <a:pt x="20015" y="7628"/>
                  <a:pt x="18967" y="8723"/>
                </a:cubicBezTo>
                <a:cubicBezTo>
                  <a:pt x="16264" y="11521"/>
                  <a:pt x="11668" y="10557"/>
                  <a:pt x="7870" y="11426"/>
                </a:cubicBezTo>
                <a:cubicBezTo>
                  <a:pt x="5275" y="12021"/>
                  <a:pt x="2882" y="13617"/>
                  <a:pt x="1548" y="15914"/>
                </a:cubicBezTo>
                <a:cubicBezTo>
                  <a:pt x="203" y="18224"/>
                  <a:pt x="0" y="21189"/>
                  <a:pt x="1203" y="23558"/>
                </a:cubicBezTo>
                <a:cubicBezTo>
                  <a:pt x="2810" y="26701"/>
                  <a:pt x="6430" y="28237"/>
                  <a:pt x="9882" y="29035"/>
                </a:cubicBezTo>
                <a:cubicBezTo>
                  <a:pt x="12157" y="29554"/>
                  <a:pt x="14498" y="29841"/>
                  <a:pt x="16832" y="29841"/>
                </a:cubicBezTo>
                <a:cubicBezTo>
                  <a:pt x="19055" y="29841"/>
                  <a:pt x="21271" y="29580"/>
                  <a:pt x="23420" y="29011"/>
                </a:cubicBezTo>
                <a:cubicBezTo>
                  <a:pt x="27825" y="27856"/>
                  <a:pt x="31933" y="25320"/>
                  <a:pt x="34624" y="21629"/>
                </a:cubicBezTo>
                <a:cubicBezTo>
                  <a:pt x="37886" y="17165"/>
                  <a:pt x="38850" y="11128"/>
                  <a:pt x="37160" y="5877"/>
                </a:cubicBezTo>
                <a:cubicBezTo>
                  <a:pt x="35851" y="1883"/>
                  <a:pt x="32766" y="1"/>
                  <a:pt x="295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-321199" y="-435061"/>
            <a:ext cx="1081456" cy="996726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27"/>
          <p:cNvGrpSpPr/>
          <p:nvPr/>
        </p:nvGrpSpPr>
        <p:grpSpPr>
          <a:xfrm rot="3962666">
            <a:off x="747209" y="4205311"/>
            <a:ext cx="1043847" cy="1670963"/>
            <a:chOff x="3228975" y="1023575"/>
            <a:chExt cx="517625" cy="828600"/>
          </a:xfrm>
        </p:grpSpPr>
        <p:sp>
          <p:nvSpPr>
            <p:cNvPr id="561" name="Google Shape;561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7"/>
          <p:cNvGrpSpPr/>
          <p:nvPr/>
        </p:nvGrpSpPr>
        <p:grpSpPr>
          <a:xfrm rot="2367973">
            <a:off x="169080" y="3834721"/>
            <a:ext cx="1036189" cy="1658704"/>
            <a:chOff x="3228975" y="1023575"/>
            <a:chExt cx="517625" cy="828600"/>
          </a:xfrm>
        </p:grpSpPr>
        <p:sp>
          <p:nvSpPr>
            <p:cNvPr id="564" name="Google Shape;564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7"/>
          <p:cNvGrpSpPr/>
          <p:nvPr/>
        </p:nvGrpSpPr>
        <p:grpSpPr>
          <a:xfrm rot="-537108">
            <a:off x="-539437" y="3570729"/>
            <a:ext cx="1043876" cy="1670913"/>
            <a:chOff x="3228975" y="1023575"/>
            <a:chExt cx="517625" cy="828600"/>
          </a:xfrm>
        </p:grpSpPr>
        <p:sp>
          <p:nvSpPr>
            <p:cNvPr id="567" name="Google Shape;567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7"/>
          <p:cNvGrpSpPr/>
          <p:nvPr/>
        </p:nvGrpSpPr>
        <p:grpSpPr>
          <a:xfrm flipH="1" rot="-3962666">
            <a:off x="7352959" y="4205311"/>
            <a:ext cx="1043847" cy="1670963"/>
            <a:chOff x="3228975" y="1023575"/>
            <a:chExt cx="517625" cy="828600"/>
          </a:xfrm>
        </p:grpSpPr>
        <p:sp>
          <p:nvSpPr>
            <p:cNvPr id="570" name="Google Shape;570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7"/>
          <p:cNvGrpSpPr/>
          <p:nvPr/>
        </p:nvGrpSpPr>
        <p:grpSpPr>
          <a:xfrm flipH="1" rot="-2367973">
            <a:off x="7938746" y="3834721"/>
            <a:ext cx="1036189" cy="1658704"/>
            <a:chOff x="3228975" y="1023575"/>
            <a:chExt cx="517625" cy="828600"/>
          </a:xfrm>
        </p:grpSpPr>
        <p:sp>
          <p:nvSpPr>
            <p:cNvPr id="573" name="Google Shape;573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7"/>
          <p:cNvGrpSpPr/>
          <p:nvPr/>
        </p:nvGrpSpPr>
        <p:grpSpPr>
          <a:xfrm flipH="1" rot="537108">
            <a:off x="8639578" y="3570729"/>
            <a:ext cx="1043876" cy="1670913"/>
            <a:chOff x="3228975" y="1023575"/>
            <a:chExt cx="517625" cy="828600"/>
          </a:xfrm>
        </p:grpSpPr>
        <p:sp>
          <p:nvSpPr>
            <p:cNvPr id="576" name="Google Shape;576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27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7"/>
          <p:cNvSpPr txBox="1"/>
          <p:nvPr>
            <p:ph idx="1" type="subTitle"/>
          </p:nvPr>
        </p:nvSpPr>
        <p:spPr>
          <a:xfrm>
            <a:off x="2854650" y="1512100"/>
            <a:ext cx="34347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0" name="Google Shape;580;p27"/>
          <p:cNvSpPr txBox="1"/>
          <p:nvPr/>
        </p:nvSpPr>
        <p:spPr>
          <a:xfrm>
            <a:off x="2306474" y="3694500"/>
            <a:ext cx="453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CRÉDITOS: Esta plantilla para presentaciones es una creación de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e incluye iconos de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infografías e imágenes de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1" name="Google Shape;581;p27"/>
          <p:cNvSpPr txBox="1"/>
          <p:nvPr>
            <p:ph type="title"/>
          </p:nvPr>
        </p:nvSpPr>
        <p:spPr>
          <a:xfrm>
            <a:off x="720000" y="592100"/>
            <a:ext cx="7704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/>
          <p:nvPr/>
        </p:nvSpPr>
        <p:spPr>
          <a:xfrm rot="-900381">
            <a:off x="-2057681" y="-853725"/>
            <a:ext cx="4612328" cy="288266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28"/>
          <p:cNvGrpSpPr/>
          <p:nvPr/>
        </p:nvGrpSpPr>
        <p:grpSpPr>
          <a:xfrm rot="-4539985">
            <a:off x="7511657" y="3804911"/>
            <a:ext cx="1328107" cy="2125917"/>
            <a:chOff x="3228975" y="1023575"/>
            <a:chExt cx="517625" cy="828600"/>
          </a:xfrm>
        </p:grpSpPr>
        <p:sp>
          <p:nvSpPr>
            <p:cNvPr id="585" name="Google Shape;585;p2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8"/>
          <p:cNvGrpSpPr/>
          <p:nvPr/>
        </p:nvGrpSpPr>
        <p:grpSpPr>
          <a:xfrm rot="-1172093">
            <a:off x="8628208" y="3341661"/>
            <a:ext cx="1318287" cy="2110277"/>
            <a:chOff x="3228975" y="1023575"/>
            <a:chExt cx="517625" cy="828600"/>
          </a:xfrm>
        </p:grpSpPr>
        <p:sp>
          <p:nvSpPr>
            <p:cNvPr id="588" name="Google Shape;588;p2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28"/>
          <p:cNvGrpSpPr/>
          <p:nvPr/>
        </p:nvGrpSpPr>
        <p:grpSpPr>
          <a:xfrm flipH="1" rot="4539985">
            <a:off x="304228" y="3804911"/>
            <a:ext cx="1328107" cy="2125917"/>
            <a:chOff x="3228975" y="1023575"/>
            <a:chExt cx="517625" cy="828600"/>
          </a:xfrm>
        </p:grpSpPr>
        <p:sp>
          <p:nvSpPr>
            <p:cNvPr id="591" name="Google Shape;591;p2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8"/>
          <p:cNvGrpSpPr/>
          <p:nvPr/>
        </p:nvGrpSpPr>
        <p:grpSpPr>
          <a:xfrm flipH="1" rot="1172093">
            <a:off x="-802503" y="3341661"/>
            <a:ext cx="1318287" cy="2110277"/>
            <a:chOff x="3228975" y="1023575"/>
            <a:chExt cx="517625" cy="828600"/>
          </a:xfrm>
        </p:grpSpPr>
        <p:sp>
          <p:nvSpPr>
            <p:cNvPr id="594" name="Google Shape;594;p2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8"/>
          <p:cNvSpPr/>
          <p:nvPr/>
        </p:nvSpPr>
        <p:spPr>
          <a:xfrm rot="4068118">
            <a:off x="6589468" y="-853716"/>
            <a:ext cx="4612358" cy="288264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9"/>
          <p:cNvGrpSpPr/>
          <p:nvPr/>
        </p:nvGrpSpPr>
        <p:grpSpPr>
          <a:xfrm flipH="1" rot="-6260015">
            <a:off x="2980640" y="-436178"/>
            <a:ext cx="1328107" cy="2125917"/>
            <a:chOff x="3228975" y="1023575"/>
            <a:chExt cx="517625" cy="828600"/>
          </a:xfrm>
        </p:grpSpPr>
        <p:sp>
          <p:nvSpPr>
            <p:cNvPr id="599" name="Google Shape;599;p2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6260015">
            <a:off x="5027678" y="-375003"/>
            <a:ext cx="1328107" cy="2125917"/>
            <a:chOff x="3228975" y="1023575"/>
            <a:chExt cx="517625" cy="828600"/>
          </a:xfrm>
        </p:grpSpPr>
        <p:sp>
          <p:nvSpPr>
            <p:cNvPr id="602" name="Google Shape;602;p2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9"/>
          <p:cNvGrpSpPr/>
          <p:nvPr/>
        </p:nvGrpSpPr>
        <p:grpSpPr>
          <a:xfrm flipH="1" rot="-9627907">
            <a:off x="4072091" y="-120114"/>
            <a:ext cx="1318287" cy="2110277"/>
            <a:chOff x="3228975" y="1023575"/>
            <a:chExt cx="517625" cy="828600"/>
          </a:xfrm>
        </p:grpSpPr>
        <p:sp>
          <p:nvSpPr>
            <p:cNvPr id="605" name="Google Shape;605;p2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29"/>
          <p:cNvSpPr/>
          <p:nvPr/>
        </p:nvSpPr>
        <p:spPr>
          <a:xfrm flipH="1" rot="-9000022">
            <a:off x="-2693909" y="3973153"/>
            <a:ext cx="6150028" cy="2338470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 rot="-439834">
            <a:off x="5994823" y="3448819"/>
            <a:ext cx="3967585" cy="2479655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 rot="932290">
            <a:off x="-1334670" y="2975167"/>
            <a:ext cx="5609170" cy="350553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 flipH="1" rot="271466">
            <a:off x="4872518" y="-580116"/>
            <a:ext cx="6149986" cy="2338455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 flipH="1" rot="-5700178">
            <a:off x="7654371" y="4279401"/>
            <a:ext cx="1318289" cy="2110281"/>
            <a:chOff x="3228975" y="1023575"/>
            <a:chExt cx="517625" cy="828600"/>
          </a:xfrm>
        </p:grpSpPr>
        <p:sp>
          <p:nvSpPr>
            <p:cNvPr id="102" name="Google Shape;102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4"/>
          <p:cNvGrpSpPr/>
          <p:nvPr/>
        </p:nvGrpSpPr>
        <p:grpSpPr>
          <a:xfrm flipH="1" rot="-5078509">
            <a:off x="7546697" y="3664954"/>
            <a:ext cx="1328128" cy="2125941"/>
            <a:chOff x="3228975" y="1023575"/>
            <a:chExt cx="517625" cy="828600"/>
          </a:xfrm>
        </p:grpSpPr>
        <p:sp>
          <p:nvSpPr>
            <p:cNvPr id="105" name="Google Shape;105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4"/>
          <p:cNvGrpSpPr/>
          <p:nvPr/>
        </p:nvGrpSpPr>
        <p:grpSpPr>
          <a:xfrm flipH="1">
            <a:off x="8313423" y="2819313"/>
            <a:ext cx="1318287" cy="2110278"/>
            <a:chOff x="3228975" y="1023575"/>
            <a:chExt cx="517625" cy="828600"/>
          </a:xfrm>
        </p:grpSpPr>
        <p:sp>
          <p:nvSpPr>
            <p:cNvPr id="108" name="Google Shape;108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4"/>
          <p:cNvGrpSpPr/>
          <p:nvPr/>
        </p:nvGrpSpPr>
        <p:grpSpPr>
          <a:xfrm flipH="1" rot="7554825">
            <a:off x="376366" y="-755132"/>
            <a:ext cx="1318316" cy="2110324"/>
            <a:chOff x="3228975" y="1023575"/>
            <a:chExt cx="517625" cy="828600"/>
          </a:xfrm>
        </p:grpSpPr>
        <p:sp>
          <p:nvSpPr>
            <p:cNvPr id="111" name="Google Shape;111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 flipH="1" rot="9324159">
            <a:off x="-131137" y="-219142"/>
            <a:ext cx="1328141" cy="2125901"/>
            <a:chOff x="3228975" y="1023575"/>
            <a:chExt cx="517625" cy="828600"/>
          </a:xfrm>
        </p:grpSpPr>
        <p:sp>
          <p:nvSpPr>
            <p:cNvPr id="114" name="Google Shape;114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4"/>
          <p:cNvGrpSpPr/>
          <p:nvPr/>
        </p:nvGrpSpPr>
        <p:grpSpPr>
          <a:xfrm flipH="1" rot="-9858777">
            <a:off x="-853956" y="-73283"/>
            <a:ext cx="1318266" cy="2110245"/>
            <a:chOff x="3228975" y="1023575"/>
            <a:chExt cx="517625" cy="828600"/>
          </a:xfrm>
        </p:grpSpPr>
        <p:sp>
          <p:nvSpPr>
            <p:cNvPr id="117" name="Google Shape;117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3596099" y="1365925"/>
            <a:ext cx="48279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4"/>
          <p:cNvSpPr txBox="1"/>
          <p:nvPr>
            <p:ph idx="1" type="subTitle"/>
          </p:nvPr>
        </p:nvSpPr>
        <p:spPr>
          <a:xfrm>
            <a:off x="3596050" y="2178625"/>
            <a:ext cx="48279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7793650" y="-628033"/>
            <a:ext cx="1931874" cy="1780514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 rot="10800000">
            <a:off x="2976924" y="4196595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rot="-5400293">
            <a:off x="-2271666" y="-784441"/>
            <a:ext cx="4612283" cy="2882639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5"/>
          <p:cNvGrpSpPr/>
          <p:nvPr/>
        </p:nvGrpSpPr>
        <p:grpSpPr>
          <a:xfrm flipH="1" rot="875094">
            <a:off x="8578123" y="2899987"/>
            <a:ext cx="1328112" cy="2125926"/>
            <a:chOff x="3228975" y="1023575"/>
            <a:chExt cx="517625" cy="828600"/>
          </a:xfrm>
        </p:grpSpPr>
        <p:sp>
          <p:nvSpPr>
            <p:cNvPr id="127" name="Google Shape;127;p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5"/>
          <p:cNvGrpSpPr/>
          <p:nvPr/>
        </p:nvGrpSpPr>
        <p:grpSpPr>
          <a:xfrm flipH="1" rot="-4283744">
            <a:off x="7605909" y="3972538"/>
            <a:ext cx="1318279" cy="2110264"/>
            <a:chOff x="3228975" y="1023575"/>
            <a:chExt cx="517625" cy="828600"/>
          </a:xfrm>
        </p:grpSpPr>
        <p:sp>
          <p:nvSpPr>
            <p:cNvPr id="130" name="Google Shape;130;p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 rot="-1105292">
            <a:off x="-909989" y="2899987"/>
            <a:ext cx="1328110" cy="2125924"/>
            <a:chOff x="3228975" y="1023575"/>
            <a:chExt cx="517625" cy="828600"/>
          </a:xfrm>
        </p:grpSpPr>
        <p:sp>
          <p:nvSpPr>
            <p:cNvPr id="133" name="Google Shape;133;p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4282591">
            <a:off x="282" y="3972551"/>
            <a:ext cx="1318264" cy="2110240"/>
            <a:chOff x="3228975" y="1023575"/>
            <a:chExt cx="517625" cy="828600"/>
          </a:xfrm>
        </p:grpSpPr>
        <p:sp>
          <p:nvSpPr>
            <p:cNvPr id="136" name="Google Shape;136;p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5"/>
          <p:cNvSpPr/>
          <p:nvPr/>
        </p:nvSpPr>
        <p:spPr>
          <a:xfrm>
            <a:off x="363600" y="156800"/>
            <a:ext cx="8416800" cy="48072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type="title"/>
          </p:nvPr>
        </p:nvSpPr>
        <p:spPr>
          <a:xfrm>
            <a:off x="720000" y="691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idx="2" type="title"/>
          </p:nvPr>
        </p:nvSpPr>
        <p:spPr>
          <a:xfrm>
            <a:off x="1596700" y="277424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3" type="title"/>
          </p:nvPr>
        </p:nvSpPr>
        <p:spPr>
          <a:xfrm>
            <a:off x="4804747" y="277424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4804750" y="3187125"/>
            <a:ext cx="2742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5"/>
          <p:cNvSpPr txBox="1"/>
          <p:nvPr>
            <p:ph idx="4" type="subTitle"/>
          </p:nvPr>
        </p:nvSpPr>
        <p:spPr>
          <a:xfrm>
            <a:off x="1596700" y="3187125"/>
            <a:ext cx="2742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 rot="10800000">
            <a:off x="-2227396" y="4404017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 rot="-5886717">
            <a:off x="7236380" y="-565978"/>
            <a:ext cx="3160998" cy="1975469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6"/>
          <p:cNvGrpSpPr/>
          <p:nvPr/>
        </p:nvGrpSpPr>
        <p:grpSpPr>
          <a:xfrm rot="-4540000">
            <a:off x="7997826" y="4121513"/>
            <a:ext cx="956371" cy="1530932"/>
            <a:chOff x="3228975" y="1023575"/>
            <a:chExt cx="517625" cy="828600"/>
          </a:xfrm>
        </p:grpSpPr>
        <p:sp>
          <p:nvSpPr>
            <p:cNvPr id="148" name="Google Shape;148;p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6"/>
          <p:cNvGrpSpPr/>
          <p:nvPr/>
        </p:nvGrpSpPr>
        <p:grpSpPr>
          <a:xfrm rot="-2321608">
            <a:off x="8671651" y="3836164"/>
            <a:ext cx="949298" cy="1519610"/>
            <a:chOff x="3228975" y="1023575"/>
            <a:chExt cx="517625" cy="828600"/>
          </a:xfrm>
        </p:grpSpPr>
        <p:sp>
          <p:nvSpPr>
            <p:cNvPr id="151" name="Google Shape;151;p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 rot="6260000">
            <a:off x="233329" y="-529679"/>
            <a:ext cx="956371" cy="1530932"/>
            <a:chOff x="3228975" y="1023575"/>
            <a:chExt cx="517625" cy="828600"/>
          </a:xfrm>
        </p:grpSpPr>
        <p:sp>
          <p:nvSpPr>
            <p:cNvPr id="154" name="Google Shape;154;p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6"/>
          <p:cNvGrpSpPr/>
          <p:nvPr/>
        </p:nvGrpSpPr>
        <p:grpSpPr>
          <a:xfrm rot="8478392">
            <a:off x="-433423" y="-233008"/>
            <a:ext cx="949298" cy="1519610"/>
            <a:chOff x="3228975" y="1023575"/>
            <a:chExt cx="517625" cy="828600"/>
          </a:xfrm>
        </p:grpSpPr>
        <p:sp>
          <p:nvSpPr>
            <p:cNvPr id="157" name="Google Shape;157;p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6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720000" y="69498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 rot="10613843">
            <a:off x="3593977" y="2714578"/>
            <a:ext cx="6828366" cy="4267608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 flipH="1" rot="-209672">
            <a:off x="-2656845" y="-747462"/>
            <a:ext cx="6149968" cy="2338447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 flipH="1" rot="-1767649">
            <a:off x="-852124" y="3495838"/>
            <a:ext cx="1318300" cy="2110298"/>
            <a:chOff x="3228975" y="1023575"/>
            <a:chExt cx="517625" cy="828600"/>
          </a:xfrm>
        </p:grpSpPr>
        <p:sp>
          <p:nvSpPr>
            <p:cNvPr id="165" name="Google Shape;165;p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7"/>
          <p:cNvGrpSpPr/>
          <p:nvPr/>
        </p:nvGrpSpPr>
        <p:grpSpPr>
          <a:xfrm flipH="1" rot="2004905">
            <a:off x="212513" y="3242997"/>
            <a:ext cx="1328134" cy="2125881"/>
            <a:chOff x="3228975" y="1023575"/>
            <a:chExt cx="517625" cy="828600"/>
          </a:xfrm>
        </p:grpSpPr>
        <p:sp>
          <p:nvSpPr>
            <p:cNvPr id="168" name="Google Shape;168;p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7"/>
          <p:cNvGrpSpPr/>
          <p:nvPr/>
        </p:nvGrpSpPr>
        <p:grpSpPr>
          <a:xfrm flipH="1" rot="-8100000">
            <a:off x="7992478" y="-304034"/>
            <a:ext cx="1328126" cy="2125911"/>
            <a:chOff x="3228975" y="1023575"/>
            <a:chExt cx="517625" cy="828600"/>
          </a:xfrm>
        </p:grpSpPr>
        <p:sp>
          <p:nvSpPr>
            <p:cNvPr id="171" name="Google Shape;171;p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7"/>
          <p:cNvGrpSpPr/>
          <p:nvPr/>
        </p:nvGrpSpPr>
        <p:grpSpPr>
          <a:xfrm flipH="1" rot="-5682837">
            <a:off x="7614232" y="-929819"/>
            <a:ext cx="1318295" cy="2110291"/>
            <a:chOff x="3228975" y="1023575"/>
            <a:chExt cx="517625" cy="828600"/>
          </a:xfrm>
        </p:grpSpPr>
        <p:sp>
          <p:nvSpPr>
            <p:cNvPr id="174" name="Google Shape;174;p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7"/>
          <p:cNvSpPr/>
          <p:nvPr/>
        </p:nvSpPr>
        <p:spPr>
          <a:xfrm>
            <a:off x="720000" y="179400"/>
            <a:ext cx="6281100" cy="4784700"/>
          </a:xfrm>
          <a:prstGeom prst="roundRect">
            <a:avLst>
              <a:gd fmla="val 5602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 txBox="1"/>
          <p:nvPr>
            <p:ph idx="1" type="subTitle"/>
          </p:nvPr>
        </p:nvSpPr>
        <p:spPr>
          <a:xfrm>
            <a:off x="1305750" y="1943150"/>
            <a:ext cx="51096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1305751" y="1311250"/>
            <a:ext cx="51096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 rot="-5400000">
            <a:off x="3650790" y="1382033"/>
            <a:ext cx="1947718" cy="5575201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rot="893207">
            <a:off x="-1850530" y="-77656"/>
            <a:ext cx="3936392" cy="2460266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rot="-6420934">
            <a:off x="6747891" y="-585344"/>
            <a:ext cx="3936316" cy="2460242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 flipH="1" rot="1254769">
            <a:off x="-748207" y="3517271"/>
            <a:ext cx="1094570" cy="1752158"/>
            <a:chOff x="3228975" y="1023575"/>
            <a:chExt cx="517625" cy="828600"/>
          </a:xfrm>
        </p:grpSpPr>
        <p:sp>
          <p:nvSpPr>
            <p:cNvPr id="184" name="Google Shape;184;p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8"/>
          <p:cNvGrpSpPr/>
          <p:nvPr/>
        </p:nvGrpSpPr>
        <p:grpSpPr>
          <a:xfrm flipH="1" rot="4241341">
            <a:off x="-123429" y="4090474"/>
            <a:ext cx="1102727" cy="1765059"/>
            <a:chOff x="3228975" y="1023575"/>
            <a:chExt cx="517625" cy="828600"/>
          </a:xfrm>
        </p:grpSpPr>
        <p:sp>
          <p:nvSpPr>
            <p:cNvPr id="187" name="Google Shape;187;p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 rot="-1254769">
            <a:off x="8797630" y="3517271"/>
            <a:ext cx="1094570" cy="1752158"/>
            <a:chOff x="3228975" y="1023575"/>
            <a:chExt cx="517625" cy="828600"/>
          </a:xfrm>
        </p:grpSpPr>
        <p:sp>
          <p:nvSpPr>
            <p:cNvPr id="190" name="Google Shape;190;p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8"/>
          <p:cNvGrpSpPr/>
          <p:nvPr/>
        </p:nvGrpSpPr>
        <p:grpSpPr>
          <a:xfrm rot="-4241341">
            <a:off x="8164694" y="4090474"/>
            <a:ext cx="1102727" cy="1765059"/>
            <a:chOff x="3228975" y="1023575"/>
            <a:chExt cx="517625" cy="828600"/>
          </a:xfrm>
        </p:grpSpPr>
        <p:sp>
          <p:nvSpPr>
            <p:cNvPr id="193" name="Google Shape;193;p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8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 txBox="1"/>
          <p:nvPr>
            <p:ph type="title"/>
          </p:nvPr>
        </p:nvSpPr>
        <p:spPr>
          <a:xfrm>
            <a:off x="1155800" y="1838700"/>
            <a:ext cx="68322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9"/>
          <p:cNvGrpSpPr/>
          <p:nvPr/>
        </p:nvGrpSpPr>
        <p:grpSpPr>
          <a:xfrm flipH="1" rot="7187991">
            <a:off x="158437" y="-972808"/>
            <a:ext cx="1137590" cy="1821023"/>
            <a:chOff x="3228975" y="1023575"/>
            <a:chExt cx="517625" cy="828600"/>
          </a:xfrm>
        </p:grpSpPr>
        <p:sp>
          <p:nvSpPr>
            <p:cNvPr id="199" name="Google Shape;199;p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9"/>
          <p:cNvGrpSpPr/>
          <p:nvPr/>
        </p:nvGrpSpPr>
        <p:grpSpPr>
          <a:xfrm flipH="1" rot="9173499">
            <a:off x="-328024" y="-487636"/>
            <a:ext cx="1137657" cy="1821131"/>
            <a:chOff x="3228975" y="1023575"/>
            <a:chExt cx="517625" cy="828600"/>
          </a:xfrm>
        </p:grpSpPr>
        <p:sp>
          <p:nvSpPr>
            <p:cNvPr id="202" name="Google Shape;202;p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9"/>
          <p:cNvGrpSpPr/>
          <p:nvPr/>
        </p:nvGrpSpPr>
        <p:grpSpPr>
          <a:xfrm flipH="1" rot="-1385013">
            <a:off x="6389959" y="3454178"/>
            <a:ext cx="1323527" cy="2118666"/>
            <a:chOff x="3228975" y="1023575"/>
            <a:chExt cx="517625" cy="828600"/>
          </a:xfrm>
        </p:grpSpPr>
        <p:sp>
          <p:nvSpPr>
            <p:cNvPr id="205" name="Google Shape;205;p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9"/>
          <p:cNvGrpSpPr/>
          <p:nvPr/>
        </p:nvGrpSpPr>
        <p:grpSpPr>
          <a:xfrm flipH="1" rot="3072244">
            <a:off x="7768385" y="3477825"/>
            <a:ext cx="1323580" cy="2118751"/>
            <a:chOff x="3228975" y="1023575"/>
            <a:chExt cx="517625" cy="828600"/>
          </a:xfrm>
        </p:grpSpPr>
        <p:sp>
          <p:nvSpPr>
            <p:cNvPr id="208" name="Google Shape;208;p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9"/>
          <p:cNvSpPr/>
          <p:nvPr/>
        </p:nvSpPr>
        <p:spPr>
          <a:xfrm rot="-5400293">
            <a:off x="6208909" y="-784441"/>
            <a:ext cx="4612283" cy="2882639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 rot="-5400000">
            <a:off x="-1749851" y="3041570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"/>
          <p:cNvSpPr txBox="1"/>
          <p:nvPr>
            <p:ph type="title"/>
          </p:nvPr>
        </p:nvSpPr>
        <p:spPr>
          <a:xfrm>
            <a:off x="1448967" y="1600100"/>
            <a:ext cx="6246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4" name="Google Shape;214;p9"/>
          <p:cNvSpPr txBox="1"/>
          <p:nvPr>
            <p:ph idx="1" type="subTitle"/>
          </p:nvPr>
        </p:nvSpPr>
        <p:spPr>
          <a:xfrm>
            <a:off x="1448925" y="2268675"/>
            <a:ext cx="6246000" cy="1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905525" y="3289175"/>
            <a:ext cx="47574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9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Relationship Id="rId10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0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9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8.png"/><Relationship Id="rId10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0"/>
          <p:cNvGrpSpPr/>
          <p:nvPr/>
        </p:nvGrpSpPr>
        <p:grpSpPr>
          <a:xfrm>
            <a:off x="6818147" y="182259"/>
            <a:ext cx="1915637" cy="5233706"/>
            <a:chOff x="4813100" y="2669800"/>
            <a:chExt cx="622425" cy="1700525"/>
          </a:xfrm>
        </p:grpSpPr>
        <p:sp>
          <p:nvSpPr>
            <p:cNvPr id="614" name="Google Shape;614;p30"/>
            <p:cNvSpPr/>
            <p:nvPr/>
          </p:nvSpPr>
          <p:spPr>
            <a:xfrm>
              <a:off x="4846125" y="4281600"/>
              <a:ext cx="212550" cy="62250"/>
            </a:xfrm>
            <a:custGeom>
              <a:rect b="b" l="l" r="r" t="t"/>
              <a:pathLst>
                <a:path extrusionOk="0" h="2490" w="8502">
                  <a:moveTo>
                    <a:pt x="4942" y="1"/>
                  </a:moveTo>
                  <a:lnTo>
                    <a:pt x="1" y="2489"/>
                  </a:lnTo>
                  <a:lnTo>
                    <a:pt x="8502" y="2394"/>
                  </a:lnTo>
                  <a:lnTo>
                    <a:pt x="7942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4846125" y="4341425"/>
              <a:ext cx="213450" cy="28900"/>
            </a:xfrm>
            <a:custGeom>
              <a:rect b="b" l="l" r="r" t="t"/>
              <a:pathLst>
                <a:path extrusionOk="0" h="1156" w="8538">
                  <a:moveTo>
                    <a:pt x="8502" y="1"/>
                  </a:moveTo>
                  <a:lnTo>
                    <a:pt x="1" y="96"/>
                  </a:lnTo>
                  <a:lnTo>
                    <a:pt x="36" y="1156"/>
                  </a:lnTo>
                  <a:lnTo>
                    <a:pt x="8537" y="1049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4915775" y="4302375"/>
              <a:ext cx="29500" cy="10500"/>
            </a:xfrm>
            <a:custGeom>
              <a:rect b="b" l="l" r="r" t="t"/>
              <a:pathLst>
                <a:path extrusionOk="0" h="420" w="1180">
                  <a:moveTo>
                    <a:pt x="96" y="0"/>
                  </a:moveTo>
                  <a:cubicBezTo>
                    <a:pt x="60" y="0"/>
                    <a:pt x="32" y="23"/>
                    <a:pt x="13" y="63"/>
                  </a:cubicBezTo>
                  <a:cubicBezTo>
                    <a:pt x="1" y="110"/>
                    <a:pt x="36" y="158"/>
                    <a:pt x="72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20" y="420"/>
                    <a:pt x="1144" y="396"/>
                    <a:pt x="1168" y="360"/>
                  </a:cubicBezTo>
                  <a:cubicBezTo>
                    <a:pt x="1179" y="313"/>
                    <a:pt x="1144" y="277"/>
                    <a:pt x="1108" y="253"/>
                  </a:cubicBezTo>
                  <a:lnTo>
                    <a:pt x="120" y="3"/>
                  </a:lnTo>
                  <a:cubicBezTo>
                    <a:pt x="112" y="1"/>
                    <a:pt x="104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939900" y="4290775"/>
              <a:ext cx="29475" cy="10500"/>
            </a:xfrm>
            <a:custGeom>
              <a:rect b="b" l="l" r="r" t="t"/>
              <a:pathLst>
                <a:path extrusionOk="0" h="420" w="1179">
                  <a:moveTo>
                    <a:pt x="104" y="1"/>
                  </a:moveTo>
                  <a:cubicBezTo>
                    <a:pt x="71" y="1"/>
                    <a:pt x="34" y="32"/>
                    <a:pt x="24" y="62"/>
                  </a:cubicBezTo>
                  <a:cubicBezTo>
                    <a:pt x="0" y="110"/>
                    <a:pt x="36" y="158"/>
                    <a:pt x="83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07" y="420"/>
                    <a:pt x="1155" y="396"/>
                    <a:pt x="1167" y="360"/>
                  </a:cubicBezTo>
                  <a:cubicBezTo>
                    <a:pt x="1179" y="324"/>
                    <a:pt x="1155" y="277"/>
                    <a:pt x="1107" y="265"/>
                  </a:cubicBezTo>
                  <a:lnTo>
                    <a:pt x="119" y="3"/>
                  </a:lnTo>
                  <a:cubicBezTo>
                    <a:pt x="114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964300" y="4182775"/>
              <a:ext cx="80400" cy="98850"/>
            </a:xfrm>
            <a:custGeom>
              <a:rect b="b" l="l" r="r" t="t"/>
              <a:pathLst>
                <a:path extrusionOk="0" h="3954" w="3216">
                  <a:moveTo>
                    <a:pt x="0" y="1"/>
                  </a:moveTo>
                  <a:lnTo>
                    <a:pt x="179" y="3954"/>
                  </a:lnTo>
                  <a:lnTo>
                    <a:pt x="3215" y="3954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082775" y="4281600"/>
              <a:ext cx="212550" cy="62250"/>
            </a:xfrm>
            <a:custGeom>
              <a:rect b="b" l="l" r="r" t="t"/>
              <a:pathLst>
                <a:path extrusionOk="0" h="2490" w="8502">
                  <a:moveTo>
                    <a:pt x="4941" y="1"/>
                  </a:moveTo>
                  <a:lnTo>
                    <a:pt x="0" y="2489"/>
                  </a:lnTo>
                  <a:lnTo>
                    <a:pt x="8501" y="2394"/>
                  </a:lnTo>
                  <a:lnTo>
                    <a:pt x="7942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082775" y="4341425"/>
              <a:ext cx="213425" cy="28900"/>
            </a:xfrm>
            <a:custGeom>
              <a:rect b="b" l="l" r="r" t="t"/>
              <a:pathLst>
                <a:path extrusionOk="0" h="1156" w="8537">
                  <a:moveTo>
                    <a:pt x="8501" y="1"/>
                  </a:moveTo>
                  <a:lnTo>
                    <a:pt x="0" y="96"/>
                  </a:lnTo>
                  <a:lnTo>
                    <a:pt x="36" y="1156"/>
                  </a:lnTo>
                  <a:lnTo>
                    <a:pt x="8537" y="1049"/>
                  </a:lnTo>
                  <a:lnTo>
                    <a:pt x="8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152425" y="4302375"/>
              <a:ext cx="29475" cy="10500"/>
            </a:xfrm>
            <a:custGeom>
              <a:rect b="b" l="l" r="r" t="t"/>
              <a:pathLst>
                <a:path extrusionOk="0" h="420" w="1179">
                  <a:moveTo>
                    <a:pt x="96" y="0"/>
                  </a:moveTo>
                  <a:cubicBezTo>
                    <a:pt x="60" y="0"/>
                    <a:pt x="32" y="23"/>
                    <a:pt x="12" y="63"/>
                  </a:cubicBezTo>
                  <a:cubicBezTo>
                    <a:pt x="0" y="110"/>
                    <a:pt x="36" y="158"/>
                    <a:pt x="72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19" y="420"/>
                    <a:pt x="1143" y="396"/>
                    <a:pt x="1167" y="360"/>
                  </a:cubicBezTo>
                  <a:cubicBezTo>
                    <a:pt x="1179" y="313"/>
                    <a:pt x="1143" y="277"/>
                    <a:pt x="1107" y="253"/>
                  </a:cubicBezTo>
                  <a:lnTo>
                    <a:pt x="119" y="3"/>
                  </a:lnTo>
                  <a:cubicBezTo>
                    <a:pt x="111" y="1"/>
                    <a:pt x="103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176525" y="4290775"/>
              <a:ext cx="29500" cy="10500"/>
            </a:xfrm>
            <a:custGeom>
              <a:rect b="b" l="l" r="r" t="t"/>
              <a:pathLst>
                <a:path extrusionOk="0" h="420" w="1180">
                  <a:moveTo>
                    <a:pt x="105" y="1"/>
                  </a:moveTo>
                  <a:cubicBezTo>
                    <a:pt x="72" y="1"/>
                    <a:pt x="35" y="32"/>
                    <a:pt x="24" y="62"/>
                  </a:cubicBezTo>
                  <a:cubicBezTo>
                    <a:pt x="1" y="110"/>
                    <a:pt x="36" y="158"/>
                    <a:pt x="84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08" y="420"/>
                    <a:pt x="1132" y="396"/>
                    <a:pt x="1167" y="360"/>
                  </a:cubicBezTo>
                  <a:cubicBezTo>
                    <a:pt x="1179" y="324"/>
                    <a:pt x="1156" y="277"/>
                    <a:pt x="1108" y="265"/>
                  </a:cubicBezTo>
                  <a:lnTo>
                    <a:pt x="120" y="3"/>
                  </a:lnTo>
                  <a:cubicBezTo>
                    <a:pt x="115" y="1"/>
                    <a:pt x="110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187850" y="4182775"/>
              <a:ext cx="93475" cy="98850"/>
            </a:xfrm>
            <a:custGeom>
              <a:rect b="b" l="l" r="r" t="t"/>
              <a:pathLst>
                <a:path extrusionOk="0" h="3954" w="3739">
                  <a:moveTo>
                    <a:pt x="0" y="1"/>
                  </a:moveTo>
                  <a:lnTo>
                    <a:pt x="679" y="3954"/>
                  </a:lnTo>
                  <a:lnTo>
                    <a:pt x="3739" y="395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939300" y="3330900"/>
              <a:ext cx="361075" cy="916200"/>
            </a:xfrm>
            <a:custGeom>
              <a:rect b="b" l="l" r="r" t="t"/>
              <a:pathLst>
                <a:path extrusionOk="0" h="36648" w="14443">
                  <a:moveTo>
                    <a:pt x="12" y="0"/>
                  </a:moveTo>
                  <a:lnTo>
                    <a:pt x="24" y="7466"/>
                  </a:lnTo>
                  <a:cubicBezTo>
                    <a:pt x="0" y="8489"/>
                    <a:pt x="24" y="11311"/>
                    <a:pt x="96" y="12347"/>
                  </a:cubicBezTo>
                  <a:lnTo>
                    <a:pt x="488" y="36648"/>
                  </a:lnTo>
                  <a:lnTo>
                    <a:pt x="5715" y="36648"/>
                  </a:lnTo>
                  <a:lnTo>
                    <a:pt x="5215" y="10525"/>
                  </a:lnTo>
                  <a:lnTo>
                    <a:pt x="9347" y="36648"/>
                  </a:lnTo>
                  <a:lnTo>
                    <a:pt x="14443" y="36529"/>
                  </a:lnTo>
                  <a:lnTo>
                    <a:pt x="10537" y="1655"/>
                  </a:lnTo>
                  <a:lnTo>
                    <a:pt x="5382" y="3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009250" y="3582125"/>
              <a:ext cx="66700" cy="13700"/>
            </a:xfrm>
            <a:custGeom>
              <a:rect b="b" l="l" r="r" t="t"/>
              <a:pathLst>
                <a:path extrusionOk="0" h="548" w="2668">
                  <a:moveTo>
                    <a:pt x="84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24" y="167"/>
                    <a:pt x="72" y="167"/>
                  </a:cubicBezTo>
                  <a:lnTo>
                    <a:pt x="2572" y="548"/>
                  </a:lnTo>
                  <a:cubicBezTo>
                    <a:pt x="2620" y="548"/>
                    <a:pt x="2667" y="524"/>
                    <a:pt x="2643" y="476"/>
                  </a:cubicBezTo>
                  <a:cubicBezTo>
                    <a:pt x="2643" y="429"/>
                    <a:pt x="2620" y="393"/>
                    <a:pt x="2572" y="393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39600" y="3491325"/>
              <a:ext cx="281600" cy="47950"/>
            </a:xfrm>
            <a:custGeom>
              <a:rect b="b" l="l" r="r" t="t"/>
              <a:pathLst>
                <a:path extrusionOk="0" h="1918" w="11264">
                  <a:moveTo>
                    <a:pt x="0" y="1"/>
                  </a:moveTo>
                  <a:lnTo>
                    <a:pt x="12" y="1025"/>
                  </a:lnTo>
                  <a:lnTo>
                    <a:pt x="11264" y="1918"/>
                  </a:lnTo>
                  <a:lnTo>
                    <a:pt x="11144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826775" y="3610400"/>
              <a:ext cx="38725" cy="60725"/>
            </a:xfrm>
            <a:custGeom>
              <a:rect b="b" l="l" r="r" t="t"/>
              <a:pathLst>
                <a:path extrusionOk="0" h="2429" w="1549">
                  <a:moveTo>
                    <a:pt x="1549" y="0"/>
                  </a:moveTo>
                  <a:lnTo>
                    <a:pt x="429" y="941"/>
                  </a:lnTo>
                  <a:lnTo>
                    <a:pt x="48" y="2084"/>
                  </a:lnTo>
                  <a:cubicBezTo>
                    <a:pt x="1" y="2215"/>
                    <a:pt x="60" y="2370"/>
                    <a:pt x="191" y="2405"/>
                  </a:cubicBezTo>
                  <a:cubicBezTo>
                    <a:pt x="223" y="2421"/>
                    <a:pt x="257" y="2428"/>
                    <a:pt x="291" y="2428"/>
                  </a:cubicBezTo>
                  <a:cubicBezTo>
                    <a:pt x="385" y="2428"/>
                    <a:pt x="481" y="2371"/>
                    <a:pt x="525" y="2274"/>
                  </a:cubicBezTo>
                  <a:lnTo>
                    <a:pt x="1549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4813100" y="3513275"/>
              <a:ext cx="101225" cy="152475"/>
            </a:xfrm>
            <a:custGeom>
              <a:rect b="b" l="l" r="r" t="t"/>
              <a:pathLst>
                <a:path extrusionOk="0" h="6099" w="4049">
                  <a:moveTo>
                    <a:pt x="2958" y="1"/>
                  </a:moveTo>
                  <a:cubicBezTo>
                    <a:pt x="2936" y="1"/>
                    <a:pt x="2915" y="2"/>
                    <a:pt x="2893" y="4"/>
                  </a:cubicBezTo>
                  <a:cubicBezTo>
                    <a:pt x="2596" y="28"/>
                    <a:pt x="2358" y="230"/>
                    <a:pt x="2298" y="504"/>
                  </a:cubicBezTo>
                  <a:cubicBezTo>
                    <a:pt x="2096" y="1302"/>
                    <a:pt x="1631" y="2564"/>
                    <a:pt x="1631" y="2564"/>
                  </a:cubicBezTo>
                  <a:lnTo>
                    <a:pt x="48" y="5778"/>
                  </a:lnTo>
                  <a:cubicBezTo>
                    <a:pt x="0" y="5850"/>
                    <a:pt x="24" y="5957"/>
                    <a:pt x="83" y="6028"/>
                  </a:cubicBezTo>
                  <a:cubicBezTo>
                    <a:pt x="135" y="6075"/>
                    <a:pt x="199" y="6098"/>
                    <a:pt x="259" y="6098"/>
                  </a:cubicBezTo>
                  <a:cubicBezTo>
                    <a:pt x="324" y="6098"/>
                    <a:pt x="386" y="6072"/>
                    <a:pt x="429" y="6017"/>
                  </a:cubicBezTo>
                  <a:lnTo>
                    <a:pt x="2441" y="3695"/>
                  </a:lnTo>
                  <a:lnTo>
                    <a:pt x="2441" y="3695"/>
                  </a:lnTo>
                  <a:cubicBezTo>
                    <a:pt x="2274" y="4231"/>
                    <a:pt x="2250" y="4731"/>
                    <a:pt x="2262" y="5028"/>
                  </a:cubicBezTo>
                  <a:cubicBezTo>
                    <a:pt x="2262" y="5195"/>
                    <a:pt x="2393" y="5314"/>
                    <a:pt x="2548" y="5314"/>
                  </a:cubicBezTo>
                  <a:cubicBezTo>
                    <a:pt x="2556" y="5315"/>
                    <a:pt x="2564" y="5315"/>
                    <a:pt x="2572" y="5315"/>
                  </a:cubicBezTo>
                  <a:cubicBezTo>
                    <a:pt x="2704" y="5315"/>
                    <a:pt x="2812" y="5222"/>
                    <a:pt x="2846" y="5076"/>
                  </a:cubicBezTo>
                  <a:cubicBezTo>
                    <a:pt x="2893" y="4790"/>
                    <a:pt x="3036" y="4302"/>
                    <a:pt x="3417" y="3623"/>
                  </a:cubicBezTo>
                  <a:cubicBezTo>
                    <a:pt x="4048" y="2516"/>
                    <a:pt x="3679" y="1266"/>
                    <a:pt x="3679" y="1266"/>
                  </a:cubicBezTo>
                  <a:lnTo>
                    <a:pt x="3631" y="647"/>
                  </a:lnTo>
                  <a:cubicBezTo>
                    <a:pt x="3620" y="276"/>
                    <a:pt x="3312" y="1"/>
                    <a:pt x="2958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70825" y="3355600"/>
              <a:ext cx="101225" cy="184575"/>
            </a:xfrm>
            <a:custGeom>
              <a:rect b="b" l="l" r="r" t="t"/>
              <a:pathLst>
                <a:path extrusionOk="0" h="7383" w="4049">
                  <a:moveTo>
                    <a:pt x="2287" y="1"/>
                  </a:moveTo>
                  <a:lnTo>
                    <a:pt x="1" y="6775"/>
                  </a:lnTo>
                  <a:lnTo>
                    <a:pt x="1144" y="7382"/>
                  </a:lnTo>
                  <a:lnTo>
                    <a:pt x="4049" y="142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80950" y="3024900"/>
              <a:ext cx="141725" cy="460500"/>
            </a:xfrm>
            <a:custGeom>
              <a:rect b="b" l="l" r="r" t="t"/>
              <a:pathLst>
                <a:path extrusionOk="0" h="18420" w="5669">
                  <a:moveTo>
                    <a:pt x="4192" y="1"/>
                  </a:moveTo>
                  <a:cubicBezTo>
                    <a:pt x="4192" y="1"/>
                    <a:pt x="3346" y="25"/>
                    <a:pt x="2953" y="2596"/>
                  </a:cubicBezTo>
                  <a:cubicBezTo>
                    <a:pt x="2584" y="5168"/>
                    <a:pt x="2382" y="9014"/>
                    <a:pt x="2382" y="9014"/>
                  </a:cubicBezTo>
                  <a:lnTo>
                    <a:pt x="1" y="16920"/>
                  </a:lnTo>
                  <a:lnTo>
                    <a:pt x="3299" y="18420"/>
                  </a:lnTo>
                  <a:lnTo>
                    <a:pt x="5668" y="7680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041975" y="2992750"/>
              <a:ext cx="226850" cy="606650"/>
            </a:xfrm>
            <a:custGeom>
              <a:rect b="b" l="l" r="r" t="t"/>
              <a:pathLst>
                <a:path extrusionOk="0" h="24266" w="9074">
                  <a:moveTo>
                    <a:pt x="3585" y="1"/>
                  </a:moveTo>
                  <a:lnTo>
                    <a:pt x="620" y="5359"/>
                  </a:lnTo>
                  <a:lnTo>
                    <a:pt x="1" y="17277"/>
                  </a:lnTo>
                  <a:lnTo>
                    <a:pt x="311" y="23349"/>
                  </a:lnTo>
                  <a:lnTo>
                    <a:pt x="9074" y="24266"/>
                  </a:lnTo>
                  <a:lnTo>
                    <a:pt x="5883" y="9931"/>
                  </a:lnTo>
                  <a:lnTo>
                    <a:pt x="8538" y="4537"/>
                  </a:lnTo>
                  <a:lnTo>
                    <a:pt x="6478" y="1287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910125" y="2992750"/>
              <a:ext cx="156000" cy="620650"/>
            </a:xfrm>
            <a:custGeom>
              <a:rect b="b" l="l" r="r" t="t"/>
              <a:pathLst>
                <a:path extrusionOk="0" h="24826" w="6240">
                  <a:moveTo>
                    <a:pt x="6239" y="1"/>
                  </a:moveTo>
                  <a:lnTo>
                    <a:pt x="3025" y="1287"/>
                  </a:lnTo>
                  <a:lnTo>
                    <a:pt x="3013" y="1358"/>
                  </a:lnTo>
                  <a:cubicBezTo>
                    <a:pt x="2620" y="3418"/>
                    <a:pt x="2608" y="5549"/>
                    <a:pt x="2953" y="7621"/>
                  </a:cubicBezTo>
                  <a:lnTo>
                    <a:pt x="1953" y="10943"/>
                  </a:lnTo>
                  <a:lnTo>
                    <a:pt x="1" y="24825"/>
                  </a:lnTo>
                  <a:lnTo>
                    <a:pt x="4751" y="23028"/>
                  </a:lnTo>
                  <a:lnTo>
                    <a:pt x="5275" y="17265"/>
                  </a:lnTo>
                  <a:lnTo>
                    <a:pt x="5894" y="5347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057475" y="2992750"/>
              <a:ext cx="74125" cy="133975"/>
            </a:xfrm>
            <a:custGeom>
              <a:rect b="b" l="l" r="r" t="t"/>
              <a:pathLst>
                <a:path extrusionOk="0" h="5359" w="2965">
                  <a:moveTo>
                    <a:pt x="345" y="1"/>
                  </a:moveTo>
                  <a:lnTo>
                    <a:pt x="0" y="5359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039600" y="3127000"/>
              <a:ext cx="19975" cy="298275"/>
            </a:xfrm>
            <a:custGeom>
              <a:rect b="b" l="l" r="r" t="t"/>
              <a:pathLst>
                <a:path extrusionOk="0" h="11931" w="799">
                  <a:moveTo>
                    <a:pt x="632" y="1"/>
                  </a:moveTo>
                  <a:lnTo>
                    <a:pt x="1" y="11919"/>
                  </a:lnTo>
                  <a:lnTo>
                    <a:pt x="167" y="1193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4942875" y="3105875"/>
              <a:ext cx="36925" cy="371500"/>
            </a:xfrm>
            <a:custGeom>
              <a:rect b="b" l="l" r="r" t="t"/>
              <a:pathLst>
                <a:path extrusionOk="0" h="14860" w="1477">
                  <a:moveTo>
                    <a:pt x="1310" y="0"/>
                  </a:moveTo>
                  <a:cubicBezTo>
                    <a:pt x="1310" y="12"/>
                    <a:pt x="679" y="1870"/>
                    <a:pt x="560" y="6418"/>
                  </a:cubicBezTo>
                  <a:lnTo>
                    <a:pt x="0" y="14835"/>
                  </a:lnTo>
                  <a:lnTo>
                    <a:pt x="167" y="14859"/>
                  </a:lnTo>
                  <a:lnTo>
                    <a:pt x="715" y="6430"/>
                  </a:lnTo>
                  <a:cubicBezTo>
                    <a:pt x="834" y="1917"/>
                    <a:pt x="1477" y="72"/>
                    <a:pt x="1477" y="60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056875" y="2992750"/>
              <a:ext cx="128000" cy="136350"/>
            </a:xfrm>
            <a:custGeom>
              <a:rect b="b" l="l" r="r" t="t"/>
              <a:pathLst>
                <a:path extrusionOk="0" h="5454" w="5120">
                  <a:moveTo>
                    <a:pt x="3108" y="1"/>
                  </a:moveTo>
                  <a:lnTo>
                    <a:pt x="2977" y="120"/>
                  </a:lnTo>
                  <a:lnTo>
                    <a:pt x="4810" y="2192"/>
                  </a:lnTo>
                  <a:lnTo>
                    <a:pt x="3048" y="2620"/>
                  </a:lnTo>
                  <a:lnTo>
                    <a:pt x="3477" y="4037"/>
                  </a:lnTo>
                  <a:lnTo>
                    <a:pt x="0" y="5287"/>
                  </a:lnTo>
                  <a:lnTo>
                    <a:pt x="60" y="5454"/>
                  </a:lnTo>
                  <a:lnTo>
                    <a:pt x="3691" y="4144"/>
                  </a:lnTo>
                  <a:lnTo>
                    <a:pt x="3275" y="2739"/>
                  </a:lnTo>
                  <a:lnTo>
                    <a:pt x="5120" y="2275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5013400" y="2992750"/>
              <a:ext cx="52725" cy="135475"/>
            </a:xfrm>
            <a:custGeom>
              <a:rect b="b" l="l" r="r" t="t"/>
              <a:pathLst>
                <a:path extrusionOk="0" h="5419" w="2109">
                  <a:moveTo>
                    <a:pt x="1989" y="1"/>
                  </a:moveTo>
                  <a:lnTo>
                    <a:pt x="72" y="1823"/>
                  </a:lnTo>
                  <a:lnTo>
                    <a:pt x="1025" y="2442"/>
                  </a:lnTo>
                  <a:lnTo>
                    <a:pt x="1" y="3513"/>
                  </a:lnTo>
                  <a:lnTo>
                    <a:pt x="1704" y="5418"/>
                  </a:lnTo>
                  <a:lnTo>
                    <a:pt x="1823" y="5311"/>
                  </a:lnTo>
                  <a:lnTo>
                    <a:pt x="239" y="3525"/>
                  </a:lnTo>
                  <a:lnTo>
                    <a:pt x="1275" y="2418"/>
                  </a:lnTo>
                  <a:lnTo>
                    <a:pt x="334" y="1787"/>
                  </a:lnTo>
                  <a:lnTo>
                    <a:pt x="2108" y="12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5186650" y="3024900"/>
              <a:ext cx="227125" cy="274175"/>
            </a:xfrm>
            <a:custGeom>
              <a:rect b="b" l="l" r="r" t="t"/>
              <a:pathLst>
                <a:path extrusionOk="0" h="10967" w="9085">
                  <a:moveTo>
                    <a:pt x="691" y="1"/>
                  </a:moveTo>
                  <a:lnTo>
                    <a:pt x="0" y="4204"/>
                  </a:lnTo>
                  <a:lnTo>
                    <a:pt x="6977" y="10966"/>
                  </a:lnTo>
                  <a:lnTo>
                    <a:pt x="9085" y="8049"/>
                  </a:lnTo>
                  <a:cubicBezTo>
                    <a:pt x="3787" y="1084"/>
                    <a:pt x="691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5067575" y="3132350"/>
              <a:ext cx="252750" cy="304825"/>
            </a:xfrm>
            <a:custGeom>
              <a:rect b="b" l="l" r="r" t="t"/>
              <a:pathLst>
                <a:path extrusionOk="0" h="12193" w="10110">
                  <a:moveTo>
                    <a:pt x="7299" y="1"/>
                  </a:moveTo>
                  <a:lnTo>
                    <a:pt x="1" y="1930"/>
                  </a:lnTo>
                  <a:lnTo>
                    <a:pt x="2894" y="12193"/>
                  </a:lnTo>
                  <a:lnTo>
                    <a:pt x="10109" y="10419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170575" y="3266300"/>
              <a:ext cx="144100" cy="103025"/>
            </a:xfrm>
            <a:custGeom>
              <a:rect b="b" l="l" r="r" t="t"/>
              <a:pathLst>
                <a:path extrusionOk="0" h="4121" w="5764">
                  <a:moveTo>
                    <a:pt x="5096" y="1"/>
                  </a:moveTo>
                  <a:lnTo>
                    <a:pt x="0" y="2644"/>
                  </a:lnTo>
                  <a:lnTo>
                    <a:pt x="715" y="4120"/>
                  </a:lnTo>
                  <a:lnTo>
                    <a:pt x="5763" y="2382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1550" y="3318550"/>
              <a:ext cx="96900" cy="81225"/>
            </a:xfrm>
            <a:custGeom>
              <a:rect b="b" l="l" r="r" t="t"/>
              <a:pathLst>
                <a:path extrusionOk="0" h="3249" w="3876">
                  <a:moveTo>
                    <a:pt x="1630" y="0"/>
                  </a:moveTo>
                  <a:cubicBezTo>
                    <a:pt x="803" y="0"/>
                    <a:pt x="1" y="155"/>
                    <a:pt x="66" y="768"/>
                  </a:cubicBezTo>
                  <a:cubicBezTo>
                    <a:pt x="164" y="1606"/>
                    <a:pt x="478" y="3248"/>
                    <a:pt x="1672" y="3248"/>
                  </a:cubicBezTo>
                  <a:cubicBezTo>
                    <a:pt x="2209" y="3248"/>
                    <a:pt x="2923" y="2916"/>
                    <a:pt x="3876" y="2030"/>
                  </a:cubicBezTo>
                  <a:lnTo>
                    <a:pt x="3340" y="161"/>
                  </a:lnTo>
                  <a:cubicBezTo>
                    <a:pt x="3340" y="161"/>
                    <a:pt x="2472" y="0"/>
                    <a:pt x="163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111050" y="3295450"/>
              <a:ext cx="75025" cy="37850"/>
            </a:xfrm>
            <a:custGeom>
              <a:rect b="b" l="l" r="r" t="t"/>
              <a:pathLst>
                <a:path extrusionOk="0" h="1514" w="3001">
                  <a:moveTo>
                    <a:pt x="417" y="0"/>
                  </a:moveTo>
                  <a:cubicBezTo>
                    <a:pt x="282" y="0"/>
                    <a:pt x="153" y="79"/>
                    <a:pt x="95" y="204"/>
                  </a:cubicBezTo>
                  <a:cubicBezTo>
                    <a:pt x="0" y="359"/>
                    <a:pt x="60" y="573"/>
                    <a:pt x="226" y="680"/>
                  </a:cubicBezTo>
                  <a:lnTo>
                    <a:pt x="1238" y="1347"/>
                  </a:lnTo>
                  <a:lnTo>
                    <a:pt x="3001" y="1514"/>
                  </a:lnTo>
                  <a:lnTo>
                    <a:pt x="2203" y="740"/>
                  </a:lnTo>
                  <a:cubicBezTo>
                    <a:pt x="1941" y="454"/>
                    <a:pt x="1596" y="252"/>
                    <a:pt x="1215" y="168"/>
                  </a:cubicBezTo>
                  <a:lnTo>
                    <a:pt x="512" y="13"/>
                  </a:lnTo>
                  <a:cubicBezTo>
                    <a:pt x="481" y="4"/>
                    <a:pt x="448" y="0"/>
                    <a:pt x="41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232475" y="3212150"/>
              <a:ext cx="203050" cy="146150"/>
            </a:xfrm>
            <a:custGeom>
              <a:rect b="b" l="l" r="r" t="t"/>
              <a:pathLst>
                <a:path extrusionOk="0" h="5846" w="8122">
                  <a:moveTo>
                    <a:pt x="5936" y="1"/>
                  </a:moveTo>
                  <a:cubicBezTo>
                    <a:pt x="5574" y="1"/>
                    <a:pt x="5210" y="105"/>
                    <a:pt x="4894" y="321"/>
                  </a:cubicBezTo>
                  <a:lnTo>
                    <a:pt x="1" y="3131"/>
                  </a:lnTo>
                  <a:lnTo>
                    <a:pt x="977" y="5846"/>
                  </a:lnTo>
                  <a:lnTo>
                    <a:pt x="6776" y="3524"/>
                  </a:lnTo>
                  <a:cubicBezTo>
                    <a:pt x="7788" y="3012"/>
                    <a:pt x="8121" y="1738"/>
                    <a:pt x="7490" y="797"/>
                  </a:cubicBezTo>
                  <a:cubicBezTo>
                    <a:pt x="7120" y="280"/>
                    <a:pt x="6530" y="1"/>
                    <a:pt x="5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303025" y="3218375"/>
              <a:ext cx="52425" cy="31575"/>
            </a:xfrm>
            <a:custGeom>
              <a:rect b="b" l="l" r="r" t="t"/>
              <a:pathLst>
                <a:path extrusionOk="0" h="1263" w="2097">
                  <a:moveTo>
                    <a:pt x="2013" y="1"/>
                  </a:moveTo>
                  <a:lnTo>
                    <a:pt x="1" y="1120"/>
                  </a:lnTo>
                  <a:lnTo>
                    <a:pt x="72" y="1263"/>
                  </a:lnTo>
                  <a:lnTo>
                    <a:pt x="2096" y="144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5159275" y="2816425"/>
              <a:ext cx="50700" cy="51075"/>
            </a:xfrm>
            <a:custGeom>
              <a:rect b="b" l="l" r="r" t="t"/>
              <a:pathLst>
                <a:path extrusionOk="0" h="2043" w="2028">
                  <a:moveTo>
                    <a:pt x="993" y="0"/>
                  </a:moveTo>
                  <a:cubicBezTo>
                    <a:pt x="712" y="0"/>
                    <a:pt x="476" y="184"/>
                    <a:pt x="476" y="184"/>
                  </a:cubicBezTo>
                  <a:lnTo>
                    <a:pt x="0" y="1827"/>
                  </a:lnTo>
                  <a:cubicBezTo>
                    <a:pt x="197" y="1978"/>
                    <a:pt x="399" y="2042"/>
                    <a:pt x="592" y="2042"/>
                  </a:cubicBezTo>
                  <a:cubicBezTo>
                    <a:pt x="1389" y="2042"/>
                    <a:pt x="2028" y="939"/>
                    <a:pt x="1500" y="267"/>
                  </a:cubicBezTo>
                  <a:cubicBezTo>
                    <a:pt x="1341" y="64"/>
                    <a:pt x="1159" y="0"/>
                    <a:pt x="993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165525" y="2833225"/>
              <a:ext cx="26800" cy="19950"/>
            </a:xfrm>
            <a:custGeom>
              <a:rect b="b" l="l" r="r" t="t"/>
              <a:pathLst>
                <a:path extrusionOk="0" h="798" w="1072">
                  <a:moveTo>
                    <a:pt x="976" y="0"/>
                  </a:moveTo>
                  <a:cubicBezTo>
                    <a:pt x="964" y="0"/>
                    <a:pt x="369" y="0"/>
                    <a:pt x="24" y="667"/>
                  </a:cubicBezTo>
                  <a:cubicBezTo>
                    <a:pt x="0" y="715"/>
                    <a:pt x="12" y="774"/>
                    <a:pt x="60" y="786"/>
                  </a:cubicBezTo>
                  <a:cubicBezTo>
                    <a:pt x="72" y="798"/>
                    <a:pt x="83" y="798"/>
                    <a:pt x="107" y="798"/>
                  </a:cubicBezTo>
                  <a:cubicBezTo>
                    <a:pt x="131" y="798"/>
                    <a:pt x="167" y="786"/>
                    <a:pt x="179" y="738"/>
                  </a:cubicBezTo>
                  <a:cubicBezTo>
                    <a:pt x="476" y="179"/>
                    <a:pt x="964" y="179"/>
                    <a:pt x="976" y="179"/>
                  </a:cubicBezTo>
                  <a:cubicBezTo>
                    <a:pt x="1024" y="179"/>
                    <a:pt x="1072" y="131"/>
                    <a:pt x="1072" y="83"/>
                  </a:cubicBezTo>
                  <a:cubicBezTo>
                    <a:pt x="1072" y="36"/>
                    <a:pt x="1024" y="0"/>
                    <a:pt x="976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87675" y="2817650"/>
              <a:ext cx="49875" cy="50100"/>
            </a:xfrm>
            <a:custGeom>
              <a:rect b="b" l="l" r="r" t="t"/>
              <a:pathLst>
                <a:path extrusionOk="0" h="2004" w="1995">
                  <a:moveTo>
                    <a:pt x="1031" y="0"/>
                  </a:moveTo>
                  <a:cubicBezTo>
                    <a:pt x="864" y="0"/>
                    <a:pt x="680" y="63"/>
                    <a:pt x="518" y="266"/>
                  </a:cubicBezTo>
                  <a:cubicBezTo>
                    <a:pt x="1" y="927"/>
                    <a:pt x="631" y="2003"/>
                    <a:pt x="1412" y="2003"/>
                  </a:cubicBezTo>
                  <a:cubicBezTo>
                    <a:pt x="1602" y="2003"/>
                    <a:pt x="1801" y="1939"/>
                    <a:pt x="1994" y="1790"/>
                  </a:cubicBezTo>
                  <a:lnTo>
                    <a:pt x="1530" y="171"/>
                  </a:lnTo>
                  <a:cubicBezTo>
                    <a:pt x="1530" y="171"/>
                    <a:pt x="1304" y="0"/>
                    <a:pt x="1031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975" y="2833525"/>
              <a:ext cx="24725" cy="19650"/>
            </a:xfrm>
            <a:custGeom>
              <a:rect b="b" l="l" r="r" t="t"/>
              <a:pathLst>
                <a:path extrusionOk="0" h="786" w="989">
                  <a:moveTo>
                    <a:pt x="76" y="0"/>
                  </a:moveTo>
                  <a:cubicBezTo>
                    <a:pt x="74" y="0"/>
                    <a:pt x="73" y="0"/>
                    <a:pt x="72" y="0"/>
                  </a:cubicBezTo>
                  <a:cubicBezTo>
                    <a:pt x="24" y="0"/>
                    <a:pt x="0" y="48"/>
                    <a:pt x="0" y="95"/>
                  </a:cubicBezTo>
                  <a:cubicBezTo>
                    <a:pt x="0" y="155"/>
                    <a:pt x="36" y="179"/>
                    <a:pt x="84" y="179"/>
                  </a:cubicBezTo>
                  <a:cubicBezTo>
                    <a:pt x="85" y="177"/>
                    <a:pt x="94" y="176"/>
                    <a:pt x="108" y="176"/>
                  </a:cubicBezTo>
                  <a:cubicBezTo>
                    <a:pt x="206" y="176"/>
                    <a:pt x="585" y="240"/>
                    <a:pt x="846" y="750"/>
                  </a:cubicBezTo>
                  <a:cubicBezTo>
                    <a:pt x="858" y="774"/>
                    <a:pt x="881" y="786"/>
                    <a:pt x="917" y="786"/>
                  </a:cubicBezTo>
                  <a:lnTo>
                    <a:pt x="953" y="786"/>
                  </a:lnTo>
                  <a:cubicBezTo>
                    <a:pt x="977" y="762"/>
                    <a:pt x="989" y="714"/>
                    <a:pt x="977" y="667"/>
                  </a:cubicBezTo>
                  <a:cubicBezTo>
                    <a:pt x="643" y="11"/>
                    <a:pt x="132" y="0"/>
                    <a:pt x="76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08050" y="2692425"/>
              <a:ext cx="178625" cy="181600"/>
            </a:xfrm>
            <a:custGeom>
              <a:rect b="b" l="l" r="r" t="t"/>
              <a:pathLst>
                <a:path extrusionOk="0" h="7264" w="7145">
                  <a:moveTo>
                    <a:pt x="3573" y="1"/>
                  </a:moveTo>
                  <a:cubicBezTo>
                    <a:pt x="1370" y="24"/>
                    <a:pt x="1" y="1727"/>
                    <a:pt x="1" y="3691"/>
                  </a:cubicBezTo>
                  <a:cubicBezTo>
                    <a:pt x="1" y="5656"/>
                    <a:pt x="1596" y="7263"/>
                    <a:pt x="3573" y="7263"/>
                  </a:cubicBezTo>
                  <a:cubicBezTo>
                    <a:pt x="5549" y="7263"/>
                    <a:pt x="7144" y="5668"/>
                    <a:pt x="7144" y="3691"/>
                  </a:cubicBezTo>
                  <a:cubicBezTo>
                    <a:pt x="7144" y="1727"/>
                    <a:pt x="5823" y="1"/>
                    <a:pt x="3573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61925" y="2891550"/>
              <a:ext cx="78900" cy="109950"/>
            </a:xfrm>
            <a:custGeom>
              <a:rect b="b" l="l" r="r" t="t"/>
              <a:pathLst>
                <a:path extrusionOk="0" h="4398" w="3156">
                  <a:moveTo>
                    <a:pt x="382" y="1"/>
                  </a:moveTo>
                  <a:lnTo>
                    <a:pt x="1" y="4239"/>
                  </a:lnTo>
                  <a:lnTo>
                    <a:pt x="96" y="4263"/>
                  </a:lnTo>
                  <a:cubicBezTo>
                    <a:pt x="554" y="4352"/>
                    <a:pt x="1093" y="4397"/>
                    <a:pt x="1630" y="4397"/>
                  </a:cubicBezTo>
                  <a:cubicBezTo>
                    <a:pt x="2168" y="4397"/>
                    <a:pt x="2703" y="4352"/>
                    <a:pt x="3156" y="4263"/>
                  </a:cubicBezTo>
                  <a:lnTo>
                    <a:pt x="2930" y="4239"/>
                  </a:lnTo>
                  <a:lnTo>
                    <a:pt x="2703" y="96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067300" y="2901675"/>
              <a:ext cx="60150" cy="36650"/>
            </a:xfrm>
            <a:custGeom>
              <a:rect b="b" l="l" r="r" t="t"/>
              <a:pathLst>
                <a:path extrusionOk="0" h="1466" w="2406">
                  <a:moveTo>
                    <a:pt x="119" y="1"/>
                  </a:moveTo>
                  <a:lnTo>
                    <a:pt x="0" y="1465"/>
                  </a:lnTo>
                  <a:cubicBezTo>
                    <a:pt x="0" y="1465"/>
                    <a:pt x="2322" y="334"/>
                    <a:pt x="2405" y="298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1F0C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013275" y="2714750"/>
              <a:ext cx="168325" cy="200650"/>
            </a:xfrm>
            <a:custGeom>
              <a:rect b="b" l="l" r="r" t="t"/>
              <a:pathLst>
                <a:path extrusionOk="0" h="8026" w="6733">
                  <a:moveTo>
                    <a:pt x="3387" y="0"/>
                  </a:moveTo>
                  <a:cubicBezTo>
                    <a:pt x="458" y="0"/>
                    <a:pt x="447" y="2739"/>
                    <a:pt x="447" y="2739"/>
                  </a:cubicBezTo>
                  <a:cubicBezTo>
                    <a:pt x="447" y="2739"/>
                    <a:pt x="0" y="8026"/>
                    <a:pt x="3425" y="8026"/>
                  </a:cubicBezTo>
                  <a:cubicBezTo>
                    <a:pt x="3448" y="8026"/>
                    <a:pt x="3471" y="8026"/>
                    <a:pt x="3495" y="8025"/>
                  </a:cubicBezTo>
                  <a:cubicBezTo>
                    <a:pt x="6733" y="7966"/>
                    <a:pt x="6281" y="2739"/>
                    <a:pt x="6281" y="2739"/>
                  </a:cubicBezTo>
                  <a:cubicBezTo>
                    <a:pt x="6281" y="2739"/>
                    <a:pt x="6078" y="0"/>
                    <a:pt x="338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4975" y="2819175"/>
              <a:ext cx="12825" cy="19725"/>
            </a:xfrm>
            <a:custGeom>
              <a:rect b="b" l="l" r="r" t="t"/>
              <a:pathLst>
                <a:path extrusionOk="0" h="789" w="513">
                  <a:moveTo>
                    <a:pt x="108" y="1"/>
                  </a:moveTo>
                  <a:cubicBezTo>
                    <a:pt x="74" y="1"/>
                    <a:pt x="36" y="43"/>
                    <a:pt x="36" y="86"/>
                  </a:cubicBezTo>
                  <a:lnTo>
                    <a:pt x="0" y="693"/>
                  </a:lnTo>
                  <a:cubicBezTo>
                    <a:pt x="0" y="705"/>
                    <a:pt x="24" y="741"/>
                    <a:pt x="36" y="753"/>
                  </a:cubicBezTo>
                  <a:cubicBezTo>
                    <a:pt x="48" y="765"/>
                    <a:pt x="72" y="788"/>
                    <a:pt x="96" y="788"/>
                  </a:cubicBezTo>
                  <a:lnTo>
                    <a:pt x="441" y="788"/>
                  </a:lnTo>
                  <a:cubicBezTo>
                    <a:pt x="477" y="788"/>
                    <a:pt x="512" y="753"/>
                    <a:pt x="512" y="705"/>
                  </a:cubicBezTo>
                  <a:cubicBezTo>
                    <a:pt x="512" y="657"/>
                    <a:pt x="465" y="622"/>
                    <a:pt x="417" y="622"/>
                  </a:cubicBezTo>
                  <a:lnTo>
                    <a:pt x="167" y="622"/>
                  </a:lnTo>
                  <a:lnTo>
                    <a:pt x="203" y="98"/>
                  </a:lnTo>
                  <a:cubicBezTo>
                    <a:pt x="215" y="50"/>
                    <a:pt x="167" y="3"/>
                    <a:pt x="119" y="3"/>
                  </a:cubicBezTo>
                  <a:cubicBezTo>
                    <a:pt x="116" y="1"/>
                    <a:pt x="112" y="1"/>
                    <a:pt x="10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37225" y="2834400"/>
              <a:ext cx="122350" cy="81875"/>
            </a:xfrm>
            <a:custGeom>
              <a:rect b="b" l="l" r="r" t="t"/>
              <a:pathLst>
                <a:path extrusionOk="0" h="3275" w="4894">
                  <a:moveTo>
                    <a:pt x="2406" y="1"/>
                  </a:moveTo>
                  <a:lnTo>
                    <a:pt x="155" y="537"/>
                  </a:lnTo>
                  <a:cubicBezTo>
                    <a:pt x="0" y="1560"/>
                    <a:pt x="441" y="2275"/>
                    <a:pt x="441" y="2275"/>
                  </a:cubicBezTo>
                  <a:cubicBezTo>
                    <a:pt x="777" y="2824"/>
                    <a:pt x="1632" y="3274"/>
                    <a:pt x="2521" y="3274"/>
                  </a:cubicBezTo>
                  <a:cubicBezTo>
                    <a:pt x="3175" y="3274"/>
                    <a:pt x="3847" y="3031"/>
                    <a:pt x="4346" y="2406"/>
                  </a:cubicBezTo>
                  <a:cubicBezTo>
                    <a:pt x="4894" y="1727"/>
                    <a:pt x="4727" y="513"/>
                    <a:pt x="4727" y="513"/>
                  </a:cubicBezTo>
                  <a:lnTo>
                    <a:pt x="2406" y="1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139325" y="2835900"/>
              <a:ext cx="28900" cy="24425"/>
            </a:xfrm>
            <a:custGeom>
              <a:rect b="b" l="l" r="r" t="t"/>
              <a:pathLst>
                <a:path extrusionOk="0" h="977" w="1156">
                  <a:moveTo>
                    <a:pt x="1155" y="0"/>
                  </a:moveTo>
                  <a:lnTo>
                    <a:pt x="0" y="834"/>
                  </a:lnTo>
                  <a:lnTo>
                    <a:pt x="107" y="977"/>
                  </a:lnTo>
                  <a:lnTo>
                    <a:pt x="1120" y="238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5026800" y="2834400"/>
              <a:ext cx="33075" cy="25925"/>
            </a:xfrm>
            <a:custGeom>
              <a:rect b="b" l="l" r="r" t="t"/>
              <a:pathLst>
                <a:path extrusionOk="0" h="1037" w="1323">
                  <a:moveTo>
                    <a:pt x="1" y="1"/>
                  </a:moveTo>
                  <a:lnTo>
                    <a:pt x="36" y="227"/>
                  </a:lnTo>
                  <a:lnTo>
                    <a:pt x="1215" y="1037"/>
                  </a:lnTo>
                  <a:lnTo>
                    <a:pt x="1322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066100" y="2806125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239" y="1"/>
                  </a:moveTo>
                  <a:cubicBezTo>
                    <a:pt x="108" y="1"/>
                    <a:pt x="0" y="96"/>
                    <a:pt x="0" y="239"/>
                  </a:cubicBezTo>
                  <a:cubicBezTo>
                    <a:pt x="0" y="370"/>
                    <a:pt x="108" y="477"/>
                    <a:pt x="239" y="477"/>
                  </a:cubicBezTo>
                  <a:cubicBezTo>
                    <a:pt x="369" y="477"/>
                    <a:pt x="477" y="370"/>
                    <a:pt x="477" y="239"/>
                  </a:cubicBezTo>
                  <a:cubicBezTo>
                    <a:pt x="477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123550" y="2806125"/>
              <a:ext cx="12225" cy="11925"/>
            </a:xfrm>
            <a:custGeom>
              <a:rect b="b" l="l" r="r" t="t"/>
              <a:pathLst>
                <a:path extrusionOk="0" h="477" w="489">
                  <a:moveTo>
                    <a:pt x="238" y="1"/>
                  </a:moveTo>
                  <a:cubicBezTo>
                    <a:pt x="96" y="1"/>
                    <a:pt x="0" y="96"/>
                    <a:pt x="0" y="239"/>
                  </a:cubicBezTo>
                  <a:cubicBezTo>
                    <a:pt x="0" y="370"/>
                    <a:pt x="96" y="477"/>
                    <a:pt x="238" y="477"/>
                  </a:cubicBezTo>
                  <a:cubicBezTo>
                    <a:pt x="369" y="477"/>
                    <a:pt x="477" y="370"/>
                    <a:pt x="477" y="239"/>
                  </a:cubicBezTo>
                  <a:cubicBezTo>
                    <a:pt x="488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5113725" y="2764150"/>
              <a:ext cx="38425" cy="15275"/>
            </a:xfrm>
            <a:custGeom>
              <a:rect b="b" l="l" r="r" t="t"/>
              <a:pathLst>
                <a:path extrusionOk="0" h="611" w="1537">
                  <a:moveTo>
                    <a:pt x="562" y="0"/>
                  </a:moveTo>
                  <a:cubicBezTo>
                    <a:pt x="128" y="0"/>
                    <a:pt x="72" y="227"/>
                    <a:pt x="72" y="227"/>
                  </a:cubicBezTo>
                  <a:cubicBezTo>
                    <a:pt x="72" y="227"/>
                    <a:pt x="0" y="489"/>
                    <a:pt x="405" y="489"/>
                  </a:cubicBezTo>
                  <a:cubicBezTo>
                    <a:pt x="703" y="489"/>
                    <a:pt x="1072" y="572"/>
                    <a:pt x="1239" y="608"/>
                  </a:cubicBezTo>
                  <a:cubicBezTo>
                    <a:pt x="1252" y="610"/>
                    <a:pt x="1266" y="610"/>
                    <a:pt x="1279" y="610"/>
                  </a:cubicBezTo>
                  <a:cubicBezTo>
                    <a:pt x="1369" y="610"/>
                    <a:pt x="1447" y="575"/>
                    <a:pt x="1489" y="513"/>
                  </a:cubicBezTo>
                  <a:cubicBezTo>
                    <a:pt x="1536" y="453"/>
                    <a:pt x="1524" y="382"/>
                    <a:pt x="1465" y="334"/>
                  </a:cubicBezTo>
                  <a:cubicBezTo>
                    <a:pt x="1358" y="227"/>
                    <a:pt x="953" y="1"/>
                    <a:pt x="596" y="1"/>
                  </a:cubicBezTo>
                  <a:cubicBezTo>
                    <a:pt x="584" y="1"/>
                    <a:pt x="573" y="0"/>
                    <a:pt x="562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5049125" y="2764150"/>
              <a:ext cx="38125" cy="15275"/>
            </a:xfrm>
            <a:custGeom>
              <a:rect b="b" l="l" r="r" t="t"/>
              <a:pathLst>
                <a:path extrusionOk="0" h="611" w="1525">
                  <a:moveTo>
                    <a:pt x="929" y="1"/>
                  </a:moveTo>
                  <a:cubicBezTo>
                    <a:pt x="572" y="1"/>
                    <a:pt x="179" y="227"/>
                    <a:pt x="72" y="334"/>
                  </a:cubicBezTo>
                  <a:cubicBezTo>
                    <a:pt x="13" y="382"/>
                    <a:pt x="1" y="453"/>
                    <a:pt x="36" y="513"/>
                  </a:cubicBezTo>
                  <a:cubicBezTo>
                    <a:pt x="78" y="575"/>
                    <a:pt x="165" y="610"/>
                    <a:pt x="258" y="610"/>
                  </a:cubicBezTo>
                  <a:cubicBezTo>
                    <a:pt x="271" y="610"/>
                    <a:pt x="285" y="610"/>
                    <a:pt x="298" y="608"/>
                  </a:cubicBezTo>
                  <a:cubicBezTo>
                    <a:pt x="453" y="572"/>
                    <a:pt x="822" y="489"/>
                    <a:pt x="1120" y="489"/>
                  </a:cubicBezTo>
                  <a:cubicBezTo>
                    <a:pt x="1525" y="489"/>
                    <a:pt x="1453" y="227"/>
                    <a:pt x="1453" y="227"/>
                  </a:cubicBezTo>
                  <a:cubicBezTo>
                    <a:pt x="1453" y="227"/>
                    <a:pt x="1406" y="13"/>
                    <a:pt x="92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5034850" y="2782625"/>
              <a:ext cx="61925" cy="61625"/>
            </a:xfrm>
            <a:custGeom>
              <a:rect b="b" l="l" r="r" t="t"/>
              <a:pathLst>
                <a:path extrusionOk="0" h="2465" w="2477">
                  <a:moveTo>
                    <a:pt x="1238" y="179"/>
                  </a:moveTo>
                  <a:cubicBezTo>
                    <a:pt x="1834" y="179"/>
                    <a:pt x="2310" y="655"/>
                    <a:pt x="2286" y="1238"/>
                  </a:cubicBezTo>
                  <a:cubicBezTo>
                    <a:pt x="2286" y="1810"/>
                    <a:pt x="1822" y="2286"/>
                    <a:pt x="1238" y="2286"/>
                  </a:cubicBezTo>
                  <a:cubicBezTo>
                    <a:pt x="655" y="2286"/>
                    <a:pt x="179" y="1810"/>
                    <a:pt x="179" y="1238"/>
                  </a:cubicBezTo>
                  <a:cubicBezTo>
                    <a:pt x="179" y="655"/>
                    <a:pt x="655" y="179"/>
                    <a:pt x="1238" y="179"/>
                  </a:cubicBezTo>
                  <a:close/>
                  <a:moveTo>
                    <a:pt x="1238" y="0"/>
                  </a:moveTo>
                  <a:cubicBezTo>
                    <a:pt x="548" y="0"/>
                    <a:pt x="0" y="548"/>
                    <a:pt x="0" y="1238"/>
                  </a:cubicBezTo>
                  <a:cubicBezTo>
                    <a:pt x="0" y="1917"/>
                    <a:pt x="548" y="2465"/>
                    <a:pt x="1238" y="2465"/>
                  </a:cubicBezTo>
                  <a:cubicBezTo>
                    <a:pt x="1917" y="2465"/>
                    <a:pt x="2477" y="1917"/>
                    <a:pt x="2477" y="1238"/>
                  </a:cubicBezTo>
                  <a:cubicBezTo>
                    <a:pt x="2477" y="548"/>
                    <a:pt x="1917" y="0"/>
                    <a:pt x="1238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5106575" y="2782625"/>
              <a:ext cx="61950" cy="61625"/>
            </a:xfrm>
            <a:custGeom>
              <a:rect b="b" l="l" r="r" t="t"/>
              <a:pathLst>
                <a:path extrusionOk="0" h="2465" w="2478">
                  <a:moveTo>
                    <a:pt x="1239" y="179"/>
                  </a:moveTo>
                  <a:cubicBezTo>
                    <a:pt x="1822" y="179"/>
                    <a:pt x="2299" y="655"/>
                    <a:pt x="2299" y="1238"/>
                  </a:cubicBezTo>
                  <a:cubicBezTo>
                    <a:pt x="2299" y="1810"/>
                    <a:pt x="1822" y="2286"/>
                    <a:pt x="1239" y="2286"/>
                  </a:cubicBezTo>
                  <a:cubicBezTo>
                    <a:pt x="655" y="2286"/>
                    <a:pt x="179" y="1810"/>
                    <a:pt x="179" y="1238"/>
                  </a:cubicBezTo>
                  <a:cubicBezTo>
                    <a:pt x="179" y="655"/>
                    <a:pt x="655" y="179"/>
                    <a:pt x="1239" y="179"/>
                  </a:cubicBezTo>
                  <a:close/>
                  <a:moveTo>
                    <a:pt x="1239" y="0"/>
                  </a:moveTo>
                  <a:cubicBezTo>
                    <a:pt x="560" y="0"/>
                    <a:pt x="1" y="548"/>
                    <a:pt x="1" y="1238"/>
                  </a:cubicBezTo>
                  <a:cubicBezTo>
                    <a:pt x="1" y="1917"/>
                    <a:pt x="560" y="2465"/>
                    <a:pt x="1239" y="2465"/>
                  </a:cubicBezTo>
                  <a:cubicBezTo>
                    <a:pt x="1906" y="2465"/>
                    <a:pt x="2465" y="1917"/>
                    <a:pt x="2477" y="1238"/>
                  </a:cubicBezTo>
                  <a:cubicBezTo>
                    <a:pt x="2477" y="548"/>
                    <a:pt x="1929" y="0"/>
                    <a:pt x="1239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5094375" y="2811200"/>
              <a:ext cx="14025" cy="4175"/>
            </a:xfrm>
            <a:custGeom>
              <a:rect b="b" l="l" r="r" t="t"/>
              <a:pathLst>
                <a:path extrusionOk="0" h="167" w="561">
                  <a:moveTo>
                    <a:pt x="0" y="0"/>
                  </a:moveTo>
                  <a:lnTo>
                    <a:pt x="0" y="167"/>
                  </a:lnTo>
                  <a:lnTo>
                    <a:pt x="560" y="16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5018475" y="2730225"/>
              <a:ext cx="37525" cy="60450"/>
            </a:xfrm>
            <a:custGeom>
              <a:rect b="b" l="l" r="r" t="t"/>
              <a:pathLst>
                <a:path extrusionOk="0" h="2418" w="1501">
                  <a:moveTo>
                    <a:pt x="762" y="1"/>
                  </a:moveTo>
                  <a:lnTo>
                    <a:pt x="215" y="786"/>
                  </a:lnTo>
                  <a:lnTo>
                    <a:pt x="0" y="2418"/>
                  </a:lnTo>
                  <a:cubicBezTo>
                    <a:pt x="1500" y="1453"/>
                    <a:pt x="762" y="1"/>
                    <a:pt x="762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5034850" y="2669800"/>
              <a:ext cx="167000" cy="81275"/>
            </a:xfrm>
            <a:custGeom>
              <a:rect b="b" l="l" r="r" t="t"/>
              <a:pathLst>
                <a:path extrusionOk="0" h="3251" w="6680">
                  <a:moveTo>
                    <a:pt x="4929" y="1"/>
                  </a:moveTo>
                  <a:cubicBezTo>
                    <a:pt x="4298" y="1"/>
                    <a:pt x="3751" y="298"/>
                    <a:pt x="3441" y="751"/>
                  </a:cubicBezTo>
                  <a:cubicBezTo>
                    <a:pt x="2632" y="1072"/>
                    <a:pt x="1977" y="1501"/>
                    <a:pt x="1953" y="1560"/>
                  </a:cubicBezTo>
                  <a:lnTo>
                    <a:pt x="1881" y="1703"/>
                  </a:lnTo>
                  <a:lnTo>
                    <a:pt x="0" y="2632"/>
                  </a:lnTo>
                  <a:lnTo>
                    <a:pt x="131" y="2977"/>
                  </a:lnTo>
                  <a:cubicBezTo>
                    <a:pt x="131" y="2977"/>
                    <a:pt x="1735" y="3251"/>
                    <a:pt x="3341" y="3251"/>
                  </a:cubicBezTo>
                  <a:cubicBezTo>
                    <a:pt x="3984" y="3251"/>
                    <a:pt x="4627" y="3207"/>
                    <a:pt x="5168" y="3084"/>
                  </a:cubicBezTo>
                  <a:cubicBezTo>
                    <a:pt x="5513" y="3037"/>
                    <a:pt x="5822" y="2918"/>
                    <a:pt x="6072" y="2727"/>
                  </a:cubicBezTo>
                  <a:cubicBezTo>
                    <a:pt x="6239" y="2620"/>
                    <a:pt x="6358" y="2489"/>
                    <a:pt x="6442" y="2334"/>
                  </a:cubicBezTo>
                  <a:cubicBezTo>
                    <a:pt x="6596" y="2096"/>
                    <a:pt x="6680" y="1834"/>
                    <a:pt x="6680" y="1548"/>
                  </a:cubicBezTo>
                  <a:cubicBezTo>
                    <a:pt x="6680" y="691"/>
                    <a:pt x="5894" y="1"/>
                    <a:pt x="4929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5045850" y="2676450"/>
              <a:ext cx="109575" cy="51425"/>
            </a:xfrm>
            <a:custGeom>
              <a:rect b="b" l="l" r="r" t="t"/>
              <a:pathLst>
                <a:path extrusionOk="0" h="2057" w="4383">
                  <a:moveTo>
                    <a:pt x="1673" y="1"/>
                  </a:moveTo>
                  <a:cubicBezTo>
                    <a:pt x="1509" y="1"/>
                    <a:pt x="1358" y="25"/>
                    <a:pt x="1227" y="80"/>
                  </a:cubicBezTo>
                  <a:cubicBezTo>
                    <a:pt x="1" y="604"/>
                    <a:pt x="1703" y="1354"/>
                    <a:pt x="2120" y="2056"/>
                  </a:cubicBezTo>
                  <a:lnTo>
                    <a:pt x="4382" y="1032"/>
                  </a:lnTo>
                  <a:cubicBezTo>
                    <a:pt x="4382" y="1032"/>
                    <a:pt x="2750" y="1"/>
                    <a:pt x="1673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4995850" y="2696275"/>
              <a:ext cx="83675" cy="120300"/>
            </a:xfrm>
            <a:custGeom>
              <a:rect b="b" l="l" r="r" t="t"/>
              <a:pathLst>
                <a:path extrusionOk="0" h="4812" w="3347">
                  <a:moveTo>
                    <a:pt x="3291" y="1"/>
                  </a:moveTo>
                  <a:cubicBezTo>
                    <a:pt x="3164" y="1"/>
                    <a:pt x="2825" y="8"/>
                    <a:pt x="2334" y="73"/>
                  </a:cubicBezTo>
                  <a:cubicBezTo>
                    <a:pt x="965" y="299"/>
                    <a:pt x="1" y="1561"/>
                    <a:pt x="179" y="2942"/>
                  </a:cubicBezTo>
                  <a:cubicBezTo>
                    <a:pt x="251" y="3537"/>
                    <a:pt x="417" y="4192"/>
                    <a:pt x="727" y="4811"/>
                  </a:cubicBezTo>
                  <a:lnTo>
                    <a:pt x="1239" y="1799"/>
                  </a:lnTo>
                  <a:lnTo>
                    <a:pt x="2560" y="728"/>
                  </a:lnTo>
                  <a:lnTo>
                    <a:pt x="3346" y="1"/>
                  </a:lnTo>
                  <a:cubicBezTo>
                    <a:pt x="3346" y="1"/>
                    <a:pt x="3327" y="1"/>
                    <a:pt x="3291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5151825" y="2714750"/>
              <a:ext cx="36325" cy="69975"/>
            </a:xfrm>
            <a:custGeom>
              <a:rect b="b" l="l" r="r" t="t"/>
              <a:pathLst>
                <a:path extrusionOk="0" h="2799" w="1453">
                  <a:moveTo>
                    <a:pt x="655" y="0"/>
                  </a:moveTo>
                  <a:lnTo>
                    <a:pt x="0" y="393"/>
                  </a:lnTo>
                  <a:lnTo>
                    <a:pt x="1393" y="2798"/>
                  </a:lnTo>
                  <a:cubicBezTo>
                    <a:pt x="1453" y="989"/>
                    <a:pt x="655" y="0"/>
                    <a:pt x="655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30"/>
          <p:cNvSpPr txBox="1"/>
          <p:nvPr>
            <p:ph type="ctrTitle"/>
          </p:nvPr>
        </p:nvSpPr>
        <p:spPr>
          <a:xfrm>
            <a:off x="265950" y="1026013"/>
            <a:ext cx="6315000" cy="1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MyMed</a:t>
            </a:r>
            <a:r>
              <a:rPr lang="es" sz="3500"/>
              <a:t>: tu droguería de confianza</a:t>
            </a:r>
            <a:endParaRPr sz="3500"/>
          </a:p>
        </p:txBody>
      </p:sp>
      <p:sp>
        <p:nvSpPr>
          <p:cNvPr id="670" name="Google Shape;670;p30"/>
          <p:cNvSpPr txBox="1"/>
          <p:nvPr>
            <p:ph idx="1" type="subTitle"/>
          </p:nvPr>
        </p:nvSpPr>
        <p:spPr>
          <a:xfrm>
            <a:off x="807450" y="3112794"/>
            <a:ext cx="5232000" cy="21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Emmanuel Quintero Palma - 2222414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Camilo Buitrago - 2221314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Camilo Burbano - 2221986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Manuela Mayorga Rojas - 2221657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María de los Ángeles Amú Moreno - 2221225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Samuel Alexander Escalante Gutiérrez - 2221157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0"/>
          <p:cNvSpPr/>
          <p:nvPr/>
        </p:nvSpPr>
        <p:spPr>
          <a:xfrm>
            <a:off x="1575246" y="330902"/>
            <a:ext cx="41193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0">
            <a:hlinkClick action="ppaction://hlinksldjump" r:id="rId3"/>
          </p:cNvPr>
          <p:cNvSpPr/>
          <p:nvPr/>
        </p:nvSpPr>
        <p:spPr>
          <a:xfrm>
            <a:off x="5859896" y="330889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0">
            <a:hlinkClick action="ppaction://hlinksldjump" r:id="rId4"/>
          </p:cNvPr>
          <p:cNvSpPr/>
          <p:nvPr/>
        </p:nvSpPr>
        <p:spPr>
          <a:xfrm>
            <a:off x="5947562" y="420122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30"/>
          <p:cNvGrpSpPr/>
          <p:nvPr/>
        </p:nvGrpSpPr>
        <p:grpSpPr>
          <a:xfrm>
            <a:off x="635421" y="330852"/>
            <a:ext cx="807300" cy="357900"/>
            <a:chOff x="635421" y="421700"/>
            <a:chExt cx="807300" cy="357900"/>
          </a:xfrm>
        </p:grpSpPr>
        <p:sp>
          <p:nvSpPr>
            <p:cNvPr id="675" name="Google Shape;675;p3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5D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30"/>
          <p:cNvSpPr txBox="1"/>
          <p:nvPr>
            <p:ph idx="4294967295" type="subTitle"/>
          </p:nvPr>
        </p:nvSpPr>
        <p:spPr>
          <a:xfrm>
            <a:off x="1620913" y="420125"/>
            <a:ext cx="40608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9"/>
          <p:cNvSpPr txBox="1"/>
          <p:nvPr>
            <p:ph type="title"/>
          </p:nvPr>
        </p:nvSpPr>
        <p:spPr>
          <a:xfrm>
            <a:off x="720000" y="691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Alternativas de solución</a:t>
            </a:r>
            <a:endParaRPr sz="2800"/>
          </a:p>
        </p:txBody>
      </p:sp>
      <p:sp>
        <p:nvSpPr>
          <p:cNvPr id="988" name="Google Shape;988;p39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9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9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39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992" name="Google Shape;992;p39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Google Shape;996;p39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997" name="Google Shape;99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449" y="1660900"/>
            <a:ext cx="3428600" cy="30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0"/>
          <p:cNvSpPr/>
          <p:nvPr/>
        </p:nvSpPr>
        <p:spPr>
          <a:xfrm>
            <a:off x="6873650" y="1710700"/>
            <a:ext cx="884400" cy="8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0"/>
          <p:cNvSpPr/>
          <p:nvPr/>
        </p:nvSpPr>
        <p:spPr>
          <a:xfrm>
            <a:off x="1385950" y="1727200"/>
            <a:ext cx="884400" cy="8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0"/>
          <p:cNvSpPr txBox="1"/>
          <p:nvPr>
            <p:ph type="title"/>
          </p:nvPr>
        </p:nvSpPr>
        <p:spPr>
          <a:xfrm>
            <a:off x="302125" y="691975"/>
            <a:ext cx="87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la arquitectura</a:t>
            </a:r>
            <a:endParaRPr/>
          </a:p>
        </p:txBody>
      </p:sp>
      <p:sp>
        <p:nvSpPr>
          <p:cNvPr id="1005" name="Google Shape;1005;p40"/>
          <p:cNvSpPr txBox="1"/>
          <p:nvPr>
            <p:ph idx="2" type="title"/>
          </p:nvPr>
        </p:nvSpPr>
        <p:spPr>
          <a:xfrm>
            <a:off x="561725" y="262824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Usuario</a:t>
            </a:r>
            <a:endParaRPr sz="2000"/>
          </a:p>
        </p:txBody>
      </p:sp>
      <p:sp>
        <p:nvSpPr>
          <p:cNvPr id="1006" name="Google Shape;1006;p40"/>
          <p:cNvSpPr txBox="1"/>
          <p:nvPr>
            <p:ph idx="3" type="title"/>
          </p:nvPr>
        </p:nvSpPr>
        <p:spPr>
          <a:xfrm>
            <a:off x="5978472" y="262824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Compras</a:t>
            </a:r>
            <a:endParaRPr sz="2000"/>
          </a:p>
        </p:txBody>
      </p:sp>
      <p:sp>
        <p:nvSpPr>
          <p:cNvPr id="1007" name="Google Shape;1007;p40"/>
          <p:cNvSpPr txBox="1"/>
          <p:nvPr>
            <p:ph idx="1" type="subTitle"/>
          </p:nvPr>
        </p:nvSpPr>
        <p:spPr>
          <a:xfrm>
            <a:off x="5955000" y="3041125"/>
            <a:ext cx="2742600" cy="14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Aquí los usuarios normales pueden comprar los medicamentos, y sale el total de la compra. Y el usuario administrador puede ver la compra generada.</a:t>
            </a:r>
            <a:endParaRPr sz="1600"/>
          </a:p>
        </p:txBody>
      </p:sp>
      <p:sp>
        <p:nvSpPr>
          <p:cNvPr id="1008" name="Google Shape;1008;p40"/>
          <p:cNvSpPr txBox="1"/>
          <p:nvPr>
            <p:ph idx="4" type="subTitle"/>
          </p:nvPr>
        </p:nvSpPr>
        <p:spPr>
          <a:xfrm>
            <a:off x="561725" y="3041150"/>
            <a:ext cx="2742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Dos tipos de usuario: usuario administrador y usuario normal. Cada uno tiene su respectivo funcionamiento.</a:t>
            </a:r>
            <a:endParaRPr sz="1600"/>
          </a:p>
        </p:txBody>
      </p:sp>
      <p:grpSp>
        <p:nvGrpSpPr>
          <p:cNvPr id="1009" name="Google Shape;1009;p40"/>
          <p:cNvGrpSpPr/>
          <p:nvPr/>
        </p:nvGrpSpPr>
        <p:grpSpPr>
          <a:xfrm>
            <a:off x="7107915" y="1980676"/>
            <a:ext cx="439302" cy="344426"/>
            <a:chOff x="2863888" y="1568975"/>
            <a:chExt cx="317025" cy="248575"/>
          </a:xfrm>
        </p:grpSpPr>
        <p:sp>
          <p:nvSpPr>
            <p:cNvPr id="1010" name="Google Shape;1010;p40"/>
            <p:cNvSpPr/>
            <p:nvPr/>
          </p:nvSpPr>
          <p:spPr>
            <a:xfrm>
              <a:off x="3035038" y="1568975"/>
              <a:ext cx="53900" cy="33975"/>
            </a:xfrm>
            <a:custGeom>
              <a:rect b="b" l="l" r="r" t="t"/>
              <a:pathLst>
                <a:path extrusionOk="0" h="1359" w="2156">
                  <a:moveTo>
                    <a:pt x="548" y="1"/>
                  </a:moveTo>
                  <a:cubicBezTo>
                    <a:pt x="394" y="1"/>
                    <a:pt x="251" y="108"/>
                    <a:pt x="215" y="275"/>
                  </a:cubicBezTo>
                  <a:lnTo>
                    <a:pt x="1" y="1108"/>
                  </a:lnTo>
                  <a:lnTo>
                    <a:pt x="1072" y="1358"/>
                  </a:lnTo>
                  <a:lnTo>
                    <a:pt x="2156" y="1108"/>
                  </a:lnTo>
                  <a:lnTo>
                    <a:pt x="1953" y="275"/>
                  </a:lnTo>
                  <a:cubicBezTo>
                    <a:pt x="1918" y="120"/>
                    <a:pt x="1775" y="1"/>
                    <a:pt x="1608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3026713" y="1596675"/>
              <a:ext cx="71450" cy="28600"/>
            </a:xfrm>
            <a:custGeom>
              <a:rect b="b" l="l" r="r" t="t"/>
              <a:pathLst>
                <a:path extrusionOk="0" h="1144" w="2858">
                  <a:moveTo>
                    <a:pt x="203" y="0"/>
                  </a:moveTo>
                  <a:cubicBezTo>
                    <a:pt x="96" y="0"/>
                    <a:pt x="0" y="95"/>
                    <a:pt x="0" y="214"/>
                  </a:cubicBezTo>
                  <a:lnTo>
                    <a:pt x="0" y="893"/>
                  </a:lnTo>
                  <a:lnTo>
                    <a:pt x="1429" y="1143"/>
                  </a:lnTo>
                  <a:lnTo>
                    <a:pt x="2858" y="893"/>
                  </a:lnTo>
                  <a:lnTo>
                    <a:pt x="2858" y="214"/>
                  </a:lnTo>
                  <a:cubicBezTo>
                    <a:pt x="2858" y="95"/>
                    <a:pt x="2751" y="0"/>
                    <a:pt x="2632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63888" y="1618700"/>
              <a:ext cx="316725" cy="167900"/>
            </a:xfrm>
            <a:custGeom>
              <a:rect b="b" l="l" r="r" t="t"/>
              <a:pathLst>
                <a:path extrusionOk="0" h="6716" w="12669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lnTo>
                    <a:pt x="1" y="5977"/>
                  </a:lnTo>
                  <a:lnTo>
                    <a:pt x="6835" y="6715"/>
                  </a:lnTo>
                  <a:lnTo>
                    <a:pt x="12657" y="5977"/>
                  </a:lnTo>
                  <a:lnTo>
                    <a:pt x="12657" y="4977"/>
                  </a:lnTo>
                  <a:lnTo>
                    <a:pt x="12407" y="4441"/>
                  </a:lnTo>
                  <a:lnTo>
                    <a:pt x="12657" y="3905"/>
                  </a:lnTo>
                  <a:lnTo>
                    <a:pt x="12657" y="3632"/>
                  </a:lnTo>
                  <a:cubicBezTo>
                    <a:pt x="12669" y="3227"/>
                    <a:pt x="12324" y="2893"/>
                    <a:pt x="11931" y="2893"/>
                  </a:cubicBezTo>
                  <a:lnTo>
                    <a:pt x="11585" y="2893"/>
                  </a:lnTo>
                  <a:lnTo>
                    <a:pt x="10752" y="2036"/>
                  </a:lnTo>
                  <a:lnTo>
                    <a:pt x="10919" y="1167"/>
                  </a:lnTo>
                  <a:lnTo>
                    <a:pt x="10657" y="500"/>
                  </a:lnTo>
                  <a:cubicBezTo>
                    <a:pt x="10538" y="203"/>
                    <a:pt x="10252" y="0"/>
                    <a:pt x="9930" y="0"/>
                  </a:cubicBezTo>
                  <a:lnTo>
                    <a:pt x="5835" y="0"/>
                  </a:lnTo>
                  <a:lnTo>
                    <a:pt x="3489" y="26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4288" y="1618400"/>
              <a:ext cx="86325" cy="155700"/>
            </a:xfrm>
            <a:custGeom>
              <a:rect b="b" l="l" r="r" t="t"/>
              <a:pathLst>
                <a:path extrusionOk="0" h="6228" w="3453">
                  <a:moveTo>
                    <a:pt x="0" y="0"/>
                  </a:moveTo>
                  <a:cubicBezTo>
                    <a:pt x="333" y="0"/>
                    <a:pt x="607" y="191"/>
                    <a:pt x="726" y="512"/>
                  </a:cubicBezTo>
                  <a:lnTo>
                    <a:pt x="1893" y="3286"/>
                  </a:lnTo>
                  <a:lnTo>
                    <a:pt x="2119" y="3286"/>
                  </a:lnTo>
                  <a:cubicBezTo>
                    <a:pt x="2500" y="3286"/>
                    <a:pt x="2810" y="3608"/>
                    <a:pt x="2810" y="3989"/>
                  </a:cubicBezTo>
                  <a:lnTo>
                    <a:pt x="2810" y="6227"/>
                  </a:lnTo>
                  <a:lnTo>
                    <a:pt x="3453" y="5965"/>
                  </a:lnTo>
                  <a:lnTo>
                    <a:pt x="3453" y="4977"/>
                  </a:lnTo>
                  <a:lnTo>
                    <a:pt x="3203" y="4477"/>
                  </a:lnTo>
                  <a:lnTo>
                    <a:pt x="3453" y="3905"/>
                  </a:lnTo>
                  <a:lnTo>
                    <a:pt x="3453" y="3655"/>
                  </a:lnTo>
                  <a:cubicBezTo>
                    <a:pt x="3453" y="3251"/>
                    <a:pt x="3119" y="2905"/>
                    <a:pt x="2715" y="2905"/>
                  </a:cubicBezTo>
                  <a:lnTo>
                    <a:pt x="2369" y="2905"/>
                  </a:lnTo>
                  <a:lnTo>
                    <a:pt x="1881" y="2108"/>
                  </a:lnTo>
                  <a:lnTo>
                    <a:pt x="1679" y="1167"/>
                  </a:lnTo>
                  <a:lnTo>
                    <a:pt x="1429" y="488"/>
                  </a:lnTo>
                  <a:cubicBezTo>
                    <a:pt x="1310" y="191"/>
                    <a:pt x="1024" y="0"/>
                    <a:pt x="702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2863888" y="1768400"/>
              <a:ext cx="316725" cy="26225"/>
            </a:xfrm>
            <a:custGeom>
              <a:rect b="b" l="l" r="r" t="t"/>
              <a:pathLst>
                <a:path extrusionOk="0" h="1049" w="12669">
                  <a:moveTo>
                    <a:pt x="1" y="1"/>
                  </a:moveTo>
                  <a:lnTo>
                    <a:pt x="1" y="596"/>
                  </a:lnTo>
                  <a:cubicBezTo>
                    <a:pt x="1" y="846"/>
                    <a:pt x="203" y="1049"/>
                    <a:pt x="453" y="1049"/>
                  </a:cubicBezTo>
                  <a:lnTo>
                    <a:pt x="12228" y="1049"/>
                  </a:lnTo>
                  <a:cubicBezTo>
                    <a:pt x="12478" y="1049"/>
                    <a:pt x="12669" y="846"/>
                    <a:pt x="12669" y="596"/>
                  </a:cubicBezTo>
                  <a:lnTo>
                    <a:pt x="12669" y="1"/>
                  </a:ln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153213" y="1768400"/>
              <a:ext cx="27100" cy="26225"/>
            </a:xfrm>
            <a:custGeom>
              <a:rect b="b" l="l" r="r" t="t"/>
              <a:pathLst>
                <a:path extrusionOk="0" h="1049" w="1084">
                  <a:moveTo>
                    <a:pt x="441" y="1"/>
                  </a:moveTo>
                  <a:lnTo>
                    <a:pt x="441" y="596"/>
                  </a:lnTo>
                  <a:cubicBezTo>
                    <a:pt x="441" y="834"/>
                    <a:pt x="239" y="1049"/>
                    <a:pt x="0" y="1049"/>
                  </a:cubicBezTo>
                  <a:lnTo>
                    <a:pt x="631" y="1049"/>
                  </a:lnTo>
                  <a:cubicBezTo>
                    <a:pt x="762" y="1049"/>
                    <a:pt x="905" y="989"/>
                    <a:pt x="977" y="882"/>
                  </a:cubicBezTo>
                  <a:cubicBezTo>
                    <a:pt x="1024" y="822"/>
                    <a:pt x="1048" y="763"/>
                    <a:pt x="1060" y="692"/>
                  </a:cubicBezTo>
                  <a:cubicBezTo>
                    <a:pt x="1060" y="656"/>
                    <a:pt x="1084" y="632"/>
                    <a:pt x="1084" y="596"/>
                  </a:cubicBezTo>
                  <a:lnTo>
                    <a:pt x="1084" y="1"/>
                  </a:ln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2892163" y="1619000"/>
              <a:ext cx="117600" cy="110450"/>
            </a:xfrm>
            <a:custGeom>
              <a:rect b="b" l="l" r="r" t="t"/>
              <a:pathLst>
                <a:path extrusionOk="0" h="4418" w="4704">
                  <a:moveTo>
                    <a:pt x="1" y="0"/>
                  </a:moveTo>
                  <a:lnTo>
                    <a:pt x="1" y="4167"/>
                  </a:lnTo>
                  <a:cubicBezTo>
                    <a:pt x="1" y="4298"/>
                    <a:pt x="120" y="4417"/>
                    <a:pt x="263" y="4417"/>
                  </a:cubicBezTo>
                  <a:lnTo>
                    <a:pt x="4442" y="4417"/>
                  </a:lnTo>
                  <a:cubicBezTo>
                    <a:pt x="4573" y="4417"/>
                    <a:pt x="4692" y="4298"/>
                    <a:pt x="4692" y="4167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2904363" y="17475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406" y="1"/>
                  </a:moveTo>
                  <a:cubicBezTo>
                    <a:pt x="632" y="1"/>
                    <a:pt x="1" y="632"/>
                    <a:pt x="1" y="1394"/>
                  </a:cubicBezTo>
                  <a:cubicBezTo>
                    <a:pt x="1" y="2167"/>
                    <a:pt x="632" y="2798"/>
                    <a:pt x="1406" y="2798"/>
                  </a:cubicBezTo>
                  <a:cubicBezTo>
                    <a:pt x="2180" y="2798"/>
                    <a:pt x="2799" y="2167"/>
                    <a:pt x="2799" y="1394"/>
                  </a:cubicBezTo>
                  <a:cubicBezTo>
                    <a:pt x="2799" y="632"/>
                    <a:pt x="2180" y="1"/>
                    <a:pt x="1406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2927588" y="177050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15" y="0"/>
                    <a:pt x="1" y="215"/>
                    <a:pt x="1" y="477"/>
                  </a:cubicBezTo>
                  <a:cubicBezTo>
                    <a:pt x="1" y="750"/>
                    <a:pt x="215" y="953"/>
                    <a:pt x="477" y="953"/>
                  </a:cubicBezTo>
                  <a:cubicBezTo>
                    <a:pt x="739" y="953"/>
                    <a:pt x="953" y="750"/>
                    <a:pt x="953" y="477"/>
                  </a:cubicBezTo>
                  <a:cubicBezTo>
                    <a:pt x="953" y="215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3070763" y="17475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405" y="1"/>
                  </a:moveTo>
                  <a:cubicBezTo>
                    <a:pt x="631" y="1"/>
                    <a:pt x="0" y="632"/>
                    <a:pt x="0" y="1394"/>
                  </a:cubicBezTo>
                  <a:cubicBezTo>
                    <a:pt x="0" y="2167"/>
                    <a:pt x="631" y="2798"/>
                    <a:pt x="1405" y="2798"/>
                  </a:cubicBezTo>
                  <a:cubicBezTo>
                    <a:pt x="2179" y="2798"/>
                    <a:pt x="2798" y="2167"/>
                    <a:pt x="2798" y="1394"/>
                  </a:cubicBezTo>
                  <a:cubicBezTo>
                    <a:pt x="2798" y="632"/>
                    <a:pt x="2179" y="1"/>
                    <a:pt x="1405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3093688" y="177050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6" y="0"/>
                  </a:moveTo>
                  <a:cubicBezTo>
                    <a:pt x="203" y="0"/>
                    <a:pt x="0" y="215"/>
                    <a:pt x="0" y="477"/>
                  </a:cubicBezTo>
                  <a:cubicBezTo>
                    <a:pt x="0" y="750"/>
                    <a:pt x="203" y="953"/>
                    <a:pt x="476" y="953"/>
                  </a:cubicBezTo>
                  <a:cubicBezTo>
                    <a:pt x="738" y="953"/>
                    <a:pt x="953" y="750"/>
                    <a:pt x="953" y="477"/>
                  </a:cubicBezTo>
                  <a:cubicBezTo>
                    <a:pt x="953" y="215"/>
                    <a:pt x="738" y="0"/>
                    <a:pt x="476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3149038" y="1716325"/>
              <a:ext cx="31875" cy="27100"/>
            </a:xfrm>
            <a:custGeom>
              <a:rect b="b" l="l" r="r" t="t"/>
              <a:pathLst>
                <a:path extrusionOk="0" h="1084" w="1275">
                  <a:moveTo>
                    <a:pt x="227" y="0"/>
                  </a:moveTo>
                  <a:cubicBezTo>
                    <a:pt x="108" y="0"/>
                    <a:pt x="1" y="108"/>
                    <a:pt x="1" y="227"/>
                  </a:cubicBezTo>
                  <a:lnTo>
                    <a:pt x="1" y="870"/>
                  </a:lnTo>
                  <a:cubicBezTo>
                    <a:pt x="1" y="989"/>
                    <a:pt x="108" y="1084"/>
                    <a:pt x="227" y="1084"/>
                  </a:cubicBezTo>
                  <a:lnTo>
                    <a:pt x="1275" y="1084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3164213" y="1716325"/>
              <a:ext cx="16100" cy="27100"/>
            </a:xfrm>
            <a:custGeom>
              <a:rect b="b" l="l" r="r" t="t"/>
              <a:pathLst>
                <a:path extrusionOk="0" h="1084" w="644">
                  <a:moveTo>
                    <a:pt x="1" y="0"/>
                  </a:moveTo>
                  <a:lnTo>
                    <a:pt x="1" y="72"/>
                  </a:lnTo>
                  <a:lnTo>
                    <a:pt x="1" y="1084"/>
                  </a:lnTo>
                  <a:lnTo>
                    <a:pt x="644" y="1084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3089513" y="1647850"/>
              <a:ext cx="64025" cy="43500"/>
            </a:xfrm>
            <a:custGeom>
              <a:rect b="b" l="l" r="r" t="t"/>
              <a:pathLst>
                <a:path extrusionOk="0" h="1740" w="2561">
                  <a:moveTo>
                    <a:pt x="131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1608"/>
                  </a:lnTo>
                  <a:cubicBezTo>
                    <a:pt x="1" y="1680"/>
                    <a:pt x="60" y="1739"/>
                    <a:pt x="131" y="1739"/>
                  </a:cubicBezTo>
                  <a:lnTo>
                    <a:pt x="2560" y="1739"/>
                  </a:lnTo>
                  <a:lnTo>
                    <a:pt x="1894" y="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3119588" y="1647850"/>
              <a:ext cx="33950" cy="43200"/>
            </a:xfrm>
            <a:custGeom>
              <a:rect b="b" l="l" r="r" t="t"/>
              <a:pathLst>
                <a:path extrusionOk="0" h="1728" w="1358">
                  <a:moveTo>
                    <a:pt x="0" y="1"/>
                  </a:moveTo>
                  <a:lnTo>
                    <a:pt x="714" y="1727"/>
                  </a:lnTo>
                  <a:lnTo>
                    <a:pt x="1357" y="1727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919838" y="1642800"/>
              <a:ext cx="62250" cy="61950"/>
            </a:xfrm>
            <a:custGeom>
              <a:rect b="b" l="l" r="r" t="t"/>
              <a:pathLst>
                <a:path extrusionOk="0" h="2478" w="2490">
                  <a:moveTo>
                    <a:pt x="894" y="1"/>
                  </a:moveTo>
                  <a:cubicBezTo>
                    <a:pt x="846" y="1"/>
                    <a:pt x="811" y="24"/>
                    <a:pt x="811" y="72"/>
                  </a:cubicBezTo>
                  <a:lnTo>
                    <a:pt x="811" y="774"/>
                  </a:lnTo>
                  <a:cubicBezTo>
                    <a:pt x="811" y="798"/>
                    <a:pt x="799" y="810"/>
                    <a:pt x="775" y="810"/>
                  </a:cubicBezTo>
                  <a:lnTo>
                    <a:pt x="72" y="810"/>
                  </a:lnTo>
                  <a:cubicBezTo>
                    <a:pt x="25" y="810"/>
                    <a:pt x="1" y="846"/>
                    <a:pt x="1" y="894"/>
                  </a:cubicBezTo>
                  <a:lnTo>
                    <a:pt x="1" y="1584"/>
                  </a:lnTo>
                  <a:cubicBezTo>
                    <a:pt x="1" y="1632"/>
                    <a:pt x="25" y="1667"/>
                    <a:pt x="72" y="1667"/>
                  </a:cubicBezTo>
                  <a:lnTo>
                    <a:pt x="775" y="1667"/>
                  </a:lnTo>
                  <a:cubicBezTo>
                    <a:pt x="799" y="1667"/>
                    <a:pt x="811" y="1679"/>
                    <a:pt x="811" y="1703"/>
                  </a:cubicBezTo>
                  <a:lnTo>
                    <a:pt x="811" y="2406"/>
                  </a:lnTo>
                  <a:cubicBezTo>
                    <a:pt x="811" y="2453"/>
                    <a:pt x="846" y="2477"/>
                    <a:pt x="894" y="2477"/>
                  </a:cubicBezTo>
                  <a:lnTo>
                    <a:pt x="1596" y="2477"/>
                  </a:lnTo>
                  <a:cubicBezTo>
                    <a:pt x="1632" y="2477"/>
                    <a:pt x="1668" y="2453"/>
                    <a:pt x="1668" y="2406"/>
                  </a:cubicBezTo>
                  <a:lnTo>
                    <a:pt x="1668" y="1703"/>
                  </a:lnTo>
                  <a:cubicBezTo>
                    <a:pt x="1668" y="1679"/>
                    <a:pt x="1680" y="1667"/>
                    <a:pt x="1704" y="1667"/>
                  </a:cubicBezTo>
                  <a:lnTo>
                    <a:pt x="2406" y="1667"/>
                  </a:lnTo>
                  <a:cubicBezTo>
                    <a:pt x="2454" y="1667"/>
                    <a:pt x="2489" y="1632"/>
                    <a:pt x="2489" y="1584"/>
                  </a:cubicBezTo>
                  <a:lnTo>
                    <a:pt x="2489" y="894"/>
                  </a:lnTo>
                  <a:cubicBezTo>
                    <a:pt x="2489" y="858"/>
                    <a:pt x="2454" y="810"/>
                    <a:pt x="2406" y="810"/>
                  </a:cubicBezTo>
                  <a:lnTo>
                    <a:pt x="1704" y="810"/>
                  </a:lnTo>
                  <a:cubicBezTo>
                    <a:pt x="1680" y="810"/>
                    <a:pt x="1668" y="798"/>
                    <a:pt x="1668" y="774"/>
                  </a:cubicBezTo>
                  <a:lnTo>
                    <a:pt x="1668" y="72"/>
                  </a:lnTo>
                  <a:cubicBezTo>
                    <a:pt x="1668" y="24"/>
                    <a:pt x="1632" y="1"/>
                    <a:pt x="1596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0"/>
          <p:cNvGrpSpPr/>
          <p:nvPr/>
        </p:nvGrpSpPr>
        <p:grpSpPr>
          <a:xfrm>
            <a:off x="1608505" y="1973923"/>
            <a:ext cx="439298" cy="357950"/>
            <a:chOff x="2245663" y="2161625"/>
            <a:chExt cx="316725" cy="258075"/>
          </a:xfrm>
        </p:grpSpPr>
        <p:sp>
          <p:nvSpPr>
            <p:cNvPr id="1027" name="Google Shape;1027;p40"/>
            <p:cNvSpPr/>
            <p:nvPr/>
          </p:nvSpPr>
          <p:spPr>
            <a:xfrm>
              <a:off x="2333163" y="2161625"/>
              <a:ext cx="142300" cy="76800"/>
            </a:xfrm>
            <a:custGeom>
              <a:rect b="b" l="l" r="r" t="t"/>
              <a:pathLst>
                <a:path extrusionOk="0" h="3072" w="5692">
                  <a:moveTo>
                    <a:pt x="798" y="0"/>
                  </a:moveTo>
                  <a:cubicBezTo>
                    <a:pt x="656" y="0"/>
                    <a:pt x="537" y="119"/>
                    <a:pt x="537" y="274"/>
                  </a:cubicBezTo>
                  <a:lnTo>
                    <a:pt x="537" y="1250"/>
                  </a:lnTo>
                  <a:lnTo>
                    <a:pt x="1" y="3072"/>
                  </a:lnTo>
                  <a:lnTo>
                    <a:pt x="1346" y="3072"/>
                  </a:lnTo>
                  <a:lnTo>
                    <a:pt x="1346" y="941"/>
                  </a:lnTo>
                  <a:cubicBezTo>
                    <a:pt x="1346" y="881"/>
                    <a:pt x="1394" y="834"/>
                    <a:pt x="1453" y="834"/>
                  </a:cubicBezTo>
                  <a:lnTo>
                    <a:pt x="4239" y="834"/>
                  </a:lnTo>
                  <a:cubicBezTo>
                    <a:pt x="4299" y="834"/>
                    <a:pt x="4335" y="881"/>
                    <a:pt x="4335" y="941"/>
                  </a:cubicBezTo>
                  <a:lnTo>
                    <a:pt x="4335" y="3072"/>
                  </a:lnTo>
                  <a:lnTo>
                    <a:pt x="5692" y="3072"/>
                  </a:lnTo>
                  <a:lnTo>
                    <a:pt x="5156" y="1250"/>
                  </a:lnTo>
                  <a:lnTo>
                    <a:pt x="5156" y="274"/>
                  </a:lnTo>
                  <a:cubicBezTo>
                    <a:pt x="5156" y="119"/>
                    <a:pt x="5037" y="0"/>
                    <a:pt x="4894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461463" y="2193475"/>
              <a:ext cx="83650" cy="45250"/>
            </a:xfrm>
            <a:custGeom>
              <a:rect b="b" l="l" r="r" t="t"/>
              <a:pathLst>
                <a:path extrusionOk="0" h="1810" w="3346">
                  <a:moveTo>
                    <a:pt x="12" y="0"/>
                  </a:moveTo>
                  <a:lnTo>
                    <a:pt x="12" y="1807"/>
                  </a:lnTo>
                  <a:lnTo>
                    <a:pt x="3346" y="988"/>
                  </a:lnTo>
                  <a:lnTo>
                    <a:pt x="2691" y="95"/>
                  </a:lnTo>
                  <a:cubicBezTo>
                    <a:pt x="2644" y="36"/>
                    <a:pt x="2572" y="0"/>
                    <a:pt x="2489" y="0"/>
                  </a:cubicBezTo>
                  <a:lnTo>
                    <a:pt x="1989" y="0"/>
                  </a:lnTo>
                  <a:lnTo>
                    <a:pt x="1536" y="250"/>
                  </a:lnTo>
                  <a:lnTo>
                    <a:pt x="1072" y="0"/>
                  </a:lnTo>
                  <a:close/>
                  <a:moveTo>
                    <a:pt x="12" y="1807"/>
                  </a:moveTo>
                  <a:lnTo>
                    <a:pt x="0" y="1810"/>
                  </a:lnTo>
                  <a:lnTo>
                    <a:pt x="12" y="1810"/>
                  </a:lnTo>
                  <a:lnTo>
                    <a:pt x="12" y="1807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262613" y="2193475"/>
              <a:ext cx="83975" cy="35725"/>
            </a:xfrm>
            <a:custGeom>
              <a:rect b="b" l="l" r="r" t="t"/>
              <a:pathLst>
                <a:path extrusionOk="0" h="1429" w="3359">
                  <a:moveTo>
                    <a:pt x="870" y="0"/>
                  </a:moveTo>
                  <a:cubicBezTo>
                    <a:pt x="775" y="0"/>
                    <a:pt x="703" y="36"/>
                    <a:pt x="656" y="95"/>
                  </a:cubicBezTo>
                  <a:lnTo>
                    <a:pt x="1" y="988"/>
                  </a:lnTo>
                  <a:lnTo>
                    <a:pt x="3335" y="1426"/>
                  </a:lnTo>
                  <a:lnTo>
                    <a:pt x="3335" y="1426"/>
                  </a:lnTo>
                  <a:lnTo>
                    <a:pt x="3335" y="0"/>
                  </a:lnTo>
                  <a:lnTo>
                    <a:pt x="2287" y="0"/>
                  </a:lnTo>
                  <a:lnTo>
                    <a:pt x="1823" y="488"/>
                  </a:lnTo>
                  <a:lnTo>
                    <a:pt x="1358" y="0"/>
                  </a:lnTo>
                  <a:close/>
                  <a:moveTo>
                    <a:pt x="3335" y="1426"/>
                  </a:moveTo>
                  <a:lnTo>
                    <a:pt x="3335" y="1429"/>
                  </a:lnTo>
                  <a:lnTo>
                    <a:pt x="3359" y="1429"/>
                  </a:lnTo>
                  <a:lnTo>
                    <a:pt x="3335" y="1426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2245663" y="2217875"/>
              <a:ext cx="316725" cy="201825"/>
            </a:xfrm>
            <a:custGeom>
              <a:rect b="b" l="l" r="r" t="t"/>
              <a:pathLst>
                <a:path extrusionOk="0" h="8073" w="12669">
                  <a:moveTo>
                    <a:pt x="143" y="0"/>
                  </a:moveTo>
                  <a:cubicBezTo>
                    <a:pt x="72" y="0"/>
                    <a:pt x="0" y="60"/>
                    <a:pt x="0" y="155"/>
                  </a:cubicBezTo>
                  <a:lnTo>
                    <a:pt x="0" y="7918"/>
                  </a:lnTo>
                  <a:cubicBezTo>
                    <a:pt x="0" y="8013"/>
                    <a:pt x="60" y="8073"/>
                    <a:pt x="143" y="8073"/>
                  </a:cubicBezTo>
                  <a:lnTo>
                    <a:pt x="2036" y="8073"/>
                  </a:lnTo>
                  <a:lnTo>
                    <a:pt x="2441" y="7811"/>
                  </a:lnTo>
                  <a:lnTo>
                    <a:pt x="2965" y="8073"/>
                  </a:lnTo>
                  <a:lnTo>
                    <a:pt x="9704" y="8073"/>
                  </a:lnTo>
                  <a:lnTo>
                    <a:pt x="10168" y="7811"/>
                  </a:lnTo>
                  <a:lnTo>
                    <a:pt x="10621" y="8073"/>
                  </a:lnTo>
                  <a:lnTo>
                    <a:pt x="12514" y="8073"/>
                  </a:lnTo>
                  <a:cubicBezTo>
                    <a:pt x="12609" y="8073"/>
                    <a:pt x="12669" y="8013"/>
                    <a:pt x="12669" y="7918"/>
                  </a:cubicBezTo>
                  <a:lnTo>
                    <a:pt x="12669" y="155"/>
                  </a:lnTo>
                  <a:cubicBezTo>
                    <a:pt x="12669" y="60"/>
                    <a:pt x="12609" y="0"/>
                    <a:pt x="12514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2542413" y="2217875"/>
              <a:ext cx="19975" cy="201525"/>
            </a:xfrm>
            <a:custGeom>
              <a:rect b="b" l="l" r="r" t="t"/>
              <a:pathLst>
                <a:path extrusionOk="0" h="8061" w="799">
                  <a:moveTo>
                    <a:pt x="1" y="0"/>
                  </a:moveTo>
                  <a:cubicBezTo>
                    <a:pt x="84" y="0"/>
                    <a:pt x="120" y="60"/>
                    <a:pt x="120" y="131"/>
                  </a:cubicBezTo>
                  <a:lnTo>
                    <a:pt x="120" y="7930"/>
                  </a:lnTo>
                  <a:cubicBezTo>
                    <a:pt x="120" y="8001"/>
                    <a:pt x="60" y="8061"/>
                    <a:pt x="1" y="8061"/>
                  </a:cubicBezTo>
                  <a:lnTo>
                    <a:pt x="644" y="8061"/>
                  </a:lnTo>
                  <a:cubicBezTo>
                    <a:pt x="739" y="8061"/>
                    <a:pt x="799" y="8001"/>
                    <a:pt x="799" y="7918"/>
                  </a:cubicBezTo>
                  <a:lnTo>
                    <a:pt x="799" y="155"/>
                  </a:lnTo>
                  <a:cubicBezTo>
                    <a:pt x="799" y="60"/>
                    <a:pt x="739" y="0"/>
                    <a:pt x="644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2345963" y="2261025"/>
              <a:ext cx="115525" cy="115225"/>
            </a:xfrm>
            <a:custGeom>
              <a:rect b="b" l="l" r="r" t="t"/>
              <a:pathLst>
                <a:path extrusionOk="0" h="4609" w="4621">
                  <a:moveTo>
                    <a:pt x="2311" y="1"/>
                  </a:moveTo>
                  <a:cubicBezTo>
                    <a:pt x="1037" y="1"/>
                    <a:pt x="1" y="1037"/>
                    <a:pt x="1" y="2311"/>
                  </a:cubicBezTo>
                  <a:cubicBezTo>
                    <a:pt x="1" y="3585"/>
                    <a:pt x="1037" y="4608"/>
                    <a:pt x="2311" y="4608"/>
                  </a:cubicBezTo>
                  <a:cubicBezTo>
                    <a:pt x="3584" y="4608"/>
                    <a:pt x="4620" y="3585"/>
                    <a:pt x="4620" y="2311"/>
                  </a:cubicBezTo>
                  <a:cubicBezTo>
                    <a:pt x="4620" y="1037"/>
                    <a:pt x="3584" y="1"/>
                    <a:pt x="2311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2488538" y="2193475"/>
              <a:ext cx="22650" cy="226225"/>
            </a:xfrm>
            <a:custGeom>
              <a:rect b="b" l="l" r="r" t="t"/>
              <a:pathLst>
                <a:path extrusionOk="0" h="9049" w="906">
                  <a:moveTo>
                    <a:pt x="1" y="0"/>
                  </a:moveTo>
                  <a:lnTo>
                    <a:pt x="1" y="9049"/>
                  </a:lnTo>
                  <a:lnTo>
                    <a:pt x="906" y="9049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296263" y="2193475"/>
              <a:ext cx="22650" cy="226225"/>
            </a:xfrm>
            <a:custGeom>
              <a:rect b="b" l="l" r="r" t="t"/>
              <a:pathLst>
                <a:path extrusionOk="0" h="9049" w="906">
                  <a:moveTo>
                    <a:pt x="0" y="0"/>
                  </a:moveTo>
                  <a:lnTo>
                    <a:pt x="0" y="9049"/>
                  </a:lnTo>
                  <a:lnTo>
                    <a:pt x="905" y="9049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2372463" y="2287525"/>
              <a:ext cx="62525" cy="62525"/>
            </a:xfrm>
            <a:custGeom>
              <a:rect b="b" l="l" r="r" t="t"/>
              <a:pathLst>
                <a:path extrusionOk="0" h="2501" w="2501">
                  <a:moveTo>
                    <a:pt x="881" y="0"/>
                  </a:moveTo>
                  <a:cubicBezTo>
                    <a:pt x="822" y="0"/>
                    <a:pt x="774" y="48"/>
                    <a:pt x="774" y="108"/>
                  </a:cubicBezTo>
                  <a:lnTo>
                    <a:pt x="774" y="703"/>
                  </a:lnTo>
                  <a:cubicBezTo>
                    <a:pt x="774" y="739"/>
                    <a:pt x="750" y="774"/>
                    <a:pt x="703" y="774"/>
                  </a:cubicBezTo>
                  <a:lnTo>
                    <a:pt x="108" y="774"/>
                  </a:lnTo>
                  <a:cubicBezTo>
                    <a:pt x="48" y="774"/>
                    <a:pt x="0" y="822"/>
                    <a:pt x="0" y="881"/>
                  </a:cubicBezTo>
                  <a:lnTo>
                    <a:pt x="0" y="1620"/>
                  </a:lnTo>
                  <a:cubicBezTo>
                    <a:pt x="0" y="1679"/>
                    <a:pt x="48" y="1727"/>
                    <a:pt x="108" y="1727"/>
                  </a:cubicBezTo>
                  <a:lnTo>
                    <a:pt x="703" y="1727"/>
                  </a:lnTo>
                  <a:cubicBezTo>
                    <a:pt x="750" y="1727"/>
                    <a:pt x="774" y="1751"/>
                    <a:pt x="774" y="1798"/>
                  </a:cubicBezTo>
                  <a:lnTo>
                    <a:pt x="774" y="2394"/>
                  </a:lnTo>
                  <a:cubicBezTo>
                    <a:pt x="774" y="2453"/>
                    <a:pt x="822" y="2501"/>
                    <a:pt x="881" y="2501"/>
                  </a:cubicBezTo>
                  <a:lnTo>
                    <a:pt x="1620" y="2501"/>
                  </a:lnTo>
                  <a:cubicBezTo>
                    <a:pt x="1679" y="2501"/>
                    <a:pt x="1727" y="2453"/>
                    <a:pt x="1727" y="2394"/>
                  </a:cubicBezTo>
                  <a:lnTo>
                    <a:pt x="1727" y="1798"/>
                  </a:lnTo>
                  <a:cubicBezTo>
                    <a:pt x="1727" y="1751"/>
                    <a:pt x="1762" y="1727"/>
                    <a:pt x="1798" y="1727"/>
                  </a:cubicBezTo>
                  <a:lnTo>
                    <a:pt x="2394" y="1727"/>
                  </a:lnTo>
                  <a:cubicBezTo>
                    <a:pt x="2453" y="1727"/>
                    <a:pt x="2501" y="1679"/>
                    <a:pt x="2501" y="1620"/>
                  </a:cubicBezTo>
                  <a:lnTo>
                    <a:pt x="2501" y="881"/>
                  </a:lnTo>
                  <a:cubicBezTo>
                    <a:pt x="2501" y="822"/>
                    <a:pt x="2453" y="774"/>
                    <a:pt x="2394" y="774"/>
                  </a:cubicBezTo>
                  <a:lnTo>
                    <a:pt x="1798" y="774"/>
                  </a:lnTo>
                  <a:cubicBezTo>
                    <a:pt x="1762" y="774"/>
                    <a:pt x="1727" y="739"/>
                    <a:pt x="1727" y="703"/>
                  </a:cubicBezTo>
                  <a:lnTo>
                    <a:pt x="1727" y="108"/>
                  </a:lnTo>
                  <a:cubicBezTo>
                    <a:pt x="1727" y="48"/>
                    <a:pt x="1679" y="0"/>
                    <a:pt x="1620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6" name="Google Shape;1036;p40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0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0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9" name="Google Shape;1039;p40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040" name="Google Shape;1040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40"/>
          <p:cNvSpPr/>
          <p:nvPr/>
        </p:nvSpPr>
        <p:spPr>
          <a:xfrm>
            <a:off x="4129812" y="1727287"/>
            <a:ext cx="884400" cy="8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5" name="Google Shape;1045;p40"/>
          <p:cNvGrpSpPr/>
          <p:nvPr/>
        </p:nvGrpSpPr>
        <p:grpSpPr>
          <a:xfrm>
            <a:off x="4340620" y="1971199"/>
            <a:ext cx="439305" cy="429705"/>
            <a:chOff x="2287638" y="1532675"/>
            <a:chExt cx="233375" cy="316425"/>
          </a:xfrm>
        </p:grpSpPr>
        <p:sp>
          <p:nvSpPr>
            <p:cNvPr id="1046" name="Google Shape;1046;p40"/>
            <p:cNvSpPr/>
            <p:nvPr/>
          </p:nvSpPr>
          <p:spPr>
            <a:xfrm>
              <a:off x="2287638" y="1532975"/>
              <a:ext cx="233375" cy="316125"/>
            </a:xfrm>
            <a:custGeom>
              <a:rect b="b" l="l" r="r" t="t"/>
              <a:pathLst>
                <a:path extrusionOk="0" h="12645" w="9335">
                  <a:moveTo>
                    <a:pt x="4644" y="774"/>
                  </a:moveTo>
                  <a:cubicBezTo>
                    <a:pt x="4941" y="774"/>
                    <a:pt x="5179" y="976"/>
                    <a:pt x="5239" y="1262"/>
                  </a:cubicBezTo>
                  <a:cubicBezTo>
                    <a:pt x="5251" y="1310"/>
                    <a:pt x="5286" y="1334"/>
                    <a:pt x="5334" y="1334"/>
                  </a:cubicBezTo>
                  <a:lnTo>
                    <a:pt x="5477" y="1334"/>
                  </a:lnTo>
                  <a:cubicBezTo>
                    <a:pt x="5715" y="1334"/>
                    <a:pt x="5929" y="1536"/>
                    <a:pt x="5941" y="1774"/>
                  </a:cubicBezTo>
                  <a:cubicBezTo>
                    <a:pt x="5941" y="2024"/>
                    <a:pt x="5727" y="2227"/>
                    <a:pt x="5477" y="2227"/>
                  </a:cubicBezTo>
                  <a:lnTo>
                    <a:pt x="3798" y="2227"/>
                  </a:lnTo>
                  <a:cubicBezTo>
                    <a:pt x="3548" y="2227"/>
                    <a:pt x="3346" y="2024"/>
                    <a:pt x="3346" y="1774"/>
                  </a:cubicBezTo>
                  <a:cubicBezTo>
                    <a:pt x="3370" y="1536"/>
                    <a:pt x="3560" y="1334"/>
                    <a:pt x="3810" y="1334"/>
                  </a:cubicBezTo>
                  <a:lnTo>
                    <a:pt x="3965" y="1334"/>
                  </a:lnTo>
                  <a:cubicBezTo>
                    <a:pt x="4001" y="1334"/>
                    <a:pt x="4048" y="1310"/>
                    <a:pt x="4048" y="1262"/>
                  </a:cubicBezTo>
                  <a:cubicBezTo>
                    <a:pt x="4096" y="976"/>
                    <a:pt x="4346" y="774"/>
                    <a:pt x="4644" y="774"/>
                  </a:cubicBezTo>
                  <a:close/>
                  <a:moveTo>
                    <a:pt x="4655" y="0"/>
                  </a:moveTo>
                  <a:cubicBezTo>
                    <a:pt x="3870" y="0"/>
                    <a:pt x="3191" y="393"/>
                    <a:pt x="2798" y="1012"/>
                  </a:cubicBezTo>
                  <a:cubicBezTo>
                    <a:pt x="2608" y="1322"/>
                    <a:pt x="2262" y="1512"/>
                    <a:pt x="1893" y="1512"/>
                  </a:cubicBezTo>
                  <a:lnTo>
                    <a:pt x="500" y="1512"/>
                  </a:lnTo>
                  <a:cubicBezTo>
                    <a:pt x="226" y="1512"/>
                    <a:pt x="0" y="1738"/>
                    <a:pt x="0" y="2024"/>
                  </a:cubicBezTo>
                  <a:lnTo>
                    <a:pt x="0" y="12144"/>
                  </a:lnTo>
                  <a:cubicBezTo>
                    <a:pt x="0" y="12430"/>
                    <a:pt x="226" y="12645"/>
                    <a:pt x="500" y="12645"/>
                  </a:cubicBezTo>
                  <a:lnTo>
                    <a:pt x="8823" y="12645"/>
                  </a:lnTo>
                  <a:cubicBezTo>
                    <a:pt x="9108" y="12645"/>
                    <a:pt x="9335" y="12430"/>
                    <a:pt x="9335" y="12144"/>
                  </a:cubicBezTo>
                  <a:lnTo>
                    <a:pt x="9335" y="2024"/>
                  </a:lnTo>
                  <a:cubicBezTo>
                    <a:pt x="9323" y="1738"/>
                    <a:pt x="9096" y="1512"/>
                    <a:pt x="8811" y="1512"/>
                  </a:cubicBezTo>
                  <a:lnTo>
                    <a:pt x="7430" y="1512"/>
                  </a:lnTo>
                  <a:cubicBezTo>
                    <a:pt x="7060" y="1512"/>
                    <a:pt x="6715" y="1322"/>
                    <a:pt x="6525" y="1012"/>
                  </a:cubicBezTo>
                  <a:cubicBezTo>
                    <a:pt x="6132" y="405"/>
                    <a:pt x="5453" y="0"/>
                    <a:pt x="4655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2393588" y="1532675"/>
              <a:ext cx="79500" cy="37825"/>
            </a:xfrm>
            <a:custGeom>
              <a:rect b="b" l="l" r="r" t="t"/>
              <a:pathLst>
                <a:path extrusionOk="0" h="1513" w="3180">
                  <a:moveTo>
                    <a:pt x="406" y="0"/>
                  </a:moveTo>
                  <a:cubicBezTo>
                    <a:pt x="275" y="0"/>
                    <a:pt x="144" y="12"/>
                    <a:pt x="1" y="24"/>
                  </a:cubicBezTo>
                  <a:cubicBezTo>
                    <a:pt x="632" y="143"/>
                    <a:pt x="1156" y="500"/>
                    <a:pt x="1477" y="1012"/>
                  </a:cubicBezTo>
                  <a:cubicBezTo>
                    <a:pt x="1668" y="1322"/>
                    <a:pt x="2013" y="1512"/>
                    <a:pt x="2382" y="1512"/>
                  </a:cubicBezTo>
                  <a:lnTo>
                    <a:pt x="3180" y="1512"/>
                  </a:lnTo>
                  <a:cubicBezTo>
                    <a:pt x="2799" y="1512"/>
                    <a:pt x="2465" y="1322"/>
                    <a:pt x="2263" y="1012"/>
                  </a:cubicBezTo>
                  <a:cubicBezTo>
                    <a:pt x="1882" y="393"/>
                    <a:pt x="1191" y="0"/>
                    <a:pt x="406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2488238" y="1570775"/>
              <a:ext cx="32475" cy="278325"/>
            </a:xfrm>
            <a:custGeom>
              <a:rect b="b" l="l" r="r" t="t"/>
              <a:pathLst>
                <a:path extrusionOk="0" h="11133" w="1299">
                  <a:moveTo>
                    <a:pt x="1" y="0"/>
                  </a:moveTo>
                  <a:cubicBezTo>
                    <a:pt x="287" y="0"/>
                    <a:pt x="501" y="226"/>
                    <a:pt x="501" y="512"/>
                  </a:cubicBezTo>
                  <a:lnTo>
                    <a:pt x="501" y="10632"/>
                  </a:lnTo>
                  <a:cubicBezTo>
                    <a:pt x="501" y="10918"/>
                    <a:pt x="287" y="11133"/>
                    <a:pt x="1" y="11133"/>
                  </a:cubicBezTo>
                  <a:lnTo>
                    <a:pt x="787" y="11133"/>
                  </a:lnTo>
                  <a:cubicBezTo>
                    <a:pt x="1072" y="11133"/>
                    <a:pt x="1299" y="10918"/>
                    <a:pt x="1299" y="10632"/>
                  </a:cubicBezTo>
                  <a:lnTo>
                    <a:pt x="1299" y="512"/>
                  </a:lnTo>
                  <a:cubicBezTo>
                    <a:pt x="1299" y="226"/>
                    <a:pt x="1072" y="0"/>
                    <a:pt x="787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2424838" y="1763425"/>
              <a:ext cx="42300" cy="40425"/>
            </a:xfrm>
            <a:custGeom>
              <a:rect b="b" l="l" r="r" t="t"/>
              <a:pathLst>
                <a:path extrusionOk="0" h="1617" w="1692">
                  <a:moveTo>
                    <a:pt x="715" y="1"/>
                  </a:moveTo>
                  <a:cubicBezTo>
                    <a:pt x="552" y="1"/>
                    <a:pt x="388" y="63"/>
                    <a:pt x="263" y="188"/>
                  </a:cubicBezTo>
                  <a:cubicBezTo>
                    <a:pt x="1" y="438"/>
                    <a:pt x="1" y="843"/>
                    <a:pt x="263" y="1093"/>
                  </a:cubicBezTo>
                  <a:lnTo>
                    <a:pt x="775" y="1617"/>
                  </a:lnTo>
                  <a:lnTo>
                    <a:pt x="1656" y="1581"/>
                  </a:lnTo>
                  <a:lnTo>
                    <a:pt x="1692" y="712"/>
                  </a:lnTo>
                  <a:lnTo>
                    <a:pt x="1168" y="188"/>
                  </a:lnTo>
                  <a:cubicBezTo>
                    <a:pt x="1043" y="63"/>
                    <a:pt x="879" y="1"/>
                    <a:pt x="715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43888" y="1780625"/>
              <a:ext cx="42000" cy="40650"/>
            </a:xfrm>
            <a:custGeom>
              <a:rect b="b" l="l" r="r" t="t"/>
              <a:pathLst>
                <a:path extrusionOk="0" h="1626" w="1680">
                  <a:moveTo>
                    <a:pt x="906" y="0"/>
                  </a:moveTo>
                  <a:lnTo>
                    <a:pt x="1" y="917"/>
                  </a:lnTo>
                  <a:lnTo>
                    <a:pt x="525" y="1429"/>
                  </a:lnTo>
                  <a:cubicBezTo>
                    <a:pt x="650" y="1560"/>
                    <a:pt x="813" y="1625"/>
                    <a:pt x="977" y="1625"/>
                  </a:cubicBezTo>
                  <a:cubicBezTo>
                    <a:pt x="1141" y="1625"/>
                    <a:pt x="1305" y="1560"/>
                    <a:pt x="1430" y="1429"/>
                  </a:cubicBezTo>
                  <a:cubicBezTo>
                    <a:pt x="1680" y="1179"/>
                    <a:pt x="1680" y="774"/>
                    <a:pt x="1430" y="524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321263" y="1763425"/>
              <a:ext cx="42000" cy="40425"/>
            </a:xfrm>
            <a:custGeom>
              <a:rect b="b" l="l" r="r" t="t"/>
              <a:pathLst>
                <a:path extrusionOk="0" h="1617" w="1680">
                  <a:moveTo>
                    <a:pt x="703" y="1"/>
                  </a:moveTo>
                  <a:cubicBezTo>
                    <a:pt x="539" y="1"/>
                    <a:pt x="376" y="63"/>
                    <a:pt x="251" y="188"/>
                  </a:cubicBezTo>
                  <a:cubicBezTo>
                    <a:pt x="0" y="438"/>
                    <a:pt x="0" y="843"/>
                    <a:pt x="251" y="1093"/>
                  </a:cubicBezTo>
                  <a:lnTo>
                    <a:pt x="774" y="1617"/>
                  </a:lnTo>
                  <a:lnTo>
                    <a:pt x="1644" y="1581"/>
                  </a:lnTo>
                  <a:lnTo>
                    <a:pt x="1679" y="712"/>
                  </a:lnTo>
                  <a:lnTo>
                    <a:pt x="1155" y="188"/>
                  </a:lnTo>
                  <a:cubicBezTo>
                    <a:pt x="1030" y="63"/>
                    <a:pt x="867" y="1"/>
                    <a:pt x="703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340613" y="1780625"/>
              <a:ext cx="42000" cy="40650"/>
            </a:xfrm>
            <a:custGeom>
              <a:rect b="b" l="l" r="r" t="t"/>
              <a:pathLst>
                <a:path extrusionOk="0" h="1626" w="1680">
                  <a:moveTo>
                    <a:pt x="905" y="0"/>
                  </a:moveTo>
                  <a:lnTo>
                    <a:pt x="0" y="917"/>
                  </a:lnTo>
                  <a:lnTo>
                    <a:pt x="512" y="1429"/>
                  </a:lnTo>
                  <a:cubicBezTo>
                    <a:pt x="643" y="1560"/>
                    <a:pt x="807" y="1625"/>
                    <a:pt x="971" y="1625"/>
                  </a:cubicBezTo>
                  <a:cubicBezTo>
                    <a:pt x="1134" y="1625"/>
                    <a:pt x="1298" y="1560"/>
                    <a:pt x="1429" y="1429"/>
                  </a:cubicBezTo>
                  <a:cubicBezTo>
                    <a:pt x="1679" y="1179"/>
                    <a:pt x="1679" y="774"/>
                    <a:pt x="1429" y="524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424838" y="1687825"/>
              <a:ext cx="42300" cy="40425"/>
            </a:xfrm>
            <a:custGeom>
              <a:rect b="b" l="l" r="r" t="t"/>
              <a:pathLst>
                <a:path extrusionOk="0" h="1617" w="1692">
                  <a:moveTo>
                    <a:pt x="715" y="0"/>
                  </a:moveTo>
                  <a:cubicBezTo>
                    <a:pt x="552" y="0"/>
                    <a:pt x="388" y="63"/>
                    <a:pt x="263" y="188"/>
                  </a:cubicBezTo>
                  <a:cubicBezTo>
                    <a:pt x="1" y="438"/>
                    <a:pt x="1" y="843"/>
                    <a:pt x="263" y="1093"/>
                  </a:cubicBezTo>
                  <a:lnTo>
                    <a:pt x="775" y="1617"/>
                  </a:lnTo>
                  <a:lnTo>
                    <a:pt x="1656" y="1593"/>
                  </a:lnTo>
                  <a:lnTo>
                    <a:pt x="1692" y="712"/>
                  </a:lnTo>
                  <a:lnTo>
                    <a:pt x="1168" y="188"/>
                  </a:lnTo>
                  <a:cubicBezTo>
                    <a:pt x="1043" y="63"/>
                    <a:pt x="879" y="0"/>
                    <a:pt x="71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2443888" y="1705600"/>
              <a:ext cx="42000" cy="40450"/>
            </a:xfrm>
            <a:custGeom>
              <a:rect b="b" l="l" r="r" t="t"/>
              <a:pathLst>
                <a:path extrusionOk="0" h="1618" w="1680">
                  <a:moveTo>
                    <a:pt x="906" y="1"/>
                  </a:moveTo>
                  <a:lnTo>
                    <a:pt x="1" y="906"/>
                  </a:lnTo>
                  <a:lnTo>
                    <a:pt x="525" y="1429"/>
                  </a:lnTo>
                  <a:cubicBezTo>
                    <a:pt x="650" y="1555"/>
                    <a:pt x="813" y="1617"/>
                    <a:pt x="977" y="1617"/>
                  </a:cubicBezTo>
                  <a:cubicBezTo>
                    <a:pt x="1141" y="1617"/>
                    <a:pt x="1305" y="1555"/>
                    <a:pt x="1430" y="1429"/>
                  </a:cubicBezTo>
                  <a:cubicBezTo>
                    <a:pt x="1680" y="1179"/>
                    <a:pt x="1680" y="775"/>
                    <a:pt x="1430" y="525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321263" y="1687825"/>
              <a:ext cx="42000" cy="40425"/>
            </a:xfrm>
            <a:custGeom>
              <a:rect b="b" l="l" r="r" t="t"/>
              <a:pathLst>
                <a:path extrusionOk="0" h="1617" w="1680">
                  <a:moveTo>
                    <a:pt x="703" y="0"/>
                  </a:moveTo>
                  <a:cubicBezTo>
                    <a:pt x="539" y="0"/>
                    <a:pt x="376" y="63"/>
                    <a:pt x="251" y="188"/>
                  </a:cubicBezTo>
                  <a:cubicBezTo>
                    <a:pt x="0" y="438"/>
                    <a:pt x="0" y="843"/>
                    <a:pt x="251" y="1093"/>
                  </a:cubicBezTo>
                  <a:lnTo>
                    <a:pt x="774" y="1617"/>
                  </a:lnTo>
                  <a:lnTo>
                    <a:pt x="1644" y="1593"/>
                  </a:lnTo>
                  <a:lnTo>
                    <a:pt x="1679" y="712"/>
                  </a:lnTo>
                  <a:lnTo>
                    <a:pt x="1155" y="188"/>
                  </a:lnTo>
                  <a:cubicBezTo>
                    <a:pt x="1030" y="63"/>
                    <a:pt x="867" y="0"/>
                    <a:pt x="70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340613" y="1705600"/>
              <a:ext cx="42000" cy="40450"/>
            </a:xfrm>
            <a:custGeom>
              <a:rect b="b" l="l" r="r" t="t"/>
              <a:pathLst>
                <a:path extrusionOk="0" h="1618" w="1680">
                  <a:moveTo>
                    <a:pt x="905" y="1"/>
                  </a:moveTo>
                  <a:lnTo>
                    <a:pt x="0" y="906"/>
                  </a:lnTo>
                  <a:lnTo>
                    <a:pt x="512" y="1429"/>
                  </a:lnTo>
                  <a:cubicBezTo>
                    <a:pt x="643" y="1555"/>
                    <a:pt x="807" y="1617"/>
                    <a:pt x="971" y="1617"/>
                  </a:cubicBezTo>
                  <a:cubicBezTo>
                    <a:pt x="1134" y="1617"/>
                    <a:pt x="1298" y="1555"/>
                    <a:pt x="1429" y="1429"/>
                  </a:cubicBezTo>
                  <a:cubicBezTo>
                    <a:pt x="1679" y="1179"/>
                    <a:pt x="1679" y="775"/>
                    <a:pt x="1429" y="525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424838" y="1612600"/>
              <a:ext cx="42300" cy="40350"/>
            </a:xfrm>
            <a:custGeom>
              <a:rect b="b" l="l" r="r" t="t"/>
              <a:pathLst>
                <a:path extrusionOk="0" h="1614" w="1692">
                  <a:moveTo>
                    <a:pt x="715" y="0"/>
                  </a:moveTo>
                  <a:cubicBezTo>
                    <a:pt x="552" y="0"/>
                    <a:pt x="388" y="66"/>
                    <a:pt x="263" y="197"/>
                  </a:cubicBezTo>
                  <a:cubicBezTo>
                    <a:pt x="1" y="447"/>
                    <a:pt x="1" y="851"/>
                    <a:pt x="263" y="1101"/>
                  </a:cubicBezTo>
                  <a:lnTo>
                    <a:pt x="775" y="1613"/>
                  </a:lnTo>
                  <a:lnTo>
                    <a:pt x="1656" y="1590"/>
                  </a:lnTo>
                  <a:lnTo>
                    <a:pt x="1692" y="708"/>
                  </a:lnTo>
                  <a:lnTo>
                    <a:pt x="1168" y="197"/>
                  </a:lnTo>
                  <a:cubicBezTo>
                    <a:pt x="1043" y="66"/>
                    <a:pt x="879" y="0"/>
                    <a:pt x="71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2443888" y="1630300"/>
              <a:ext cx="42000" cy="40650"/>
            </a:xfrm>
            <a:custGeom>
              <a:rect b="b" l="l" r="r" t="t"/>
              <a:pathLst>
                <a:path extrusionOk="0" h="1626" w="1680">
                  <a:moveTo>
                    <a:pt x="906" y="0"/>
                  </a:moveTo>
                  <a:lnTo>
                    <a:pt x="1" y="917"/>
                  </a:lnTo>
                  <a:lnTo>
                    <a:pt x="525" y="1429"/>
                  </a:lnTo>
                  <a:cubicBezTo>
                    <a:pt x="650" y="1560"/>
                    <a:pt x="813" y="1626"/>
                    <a:pt x="977" y="1626"/>
                  </a:cubicBezTo>
                  <a:cubicBezTo>
                    <a:pt x="1141" y="1626"/>
                    <a:pt x="1305" y="1560"/>
                    <a:pt x="1430" y="1429"/>
                  </a:cubicBezTo>
                  <a:cubicBezTo>
                    <a:pt x="1680" y="1179"/>
                    <a:pt x="1680" y="774"/>
                    <a:pt x="1430" y="524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2321263" y="1612600"/>
              <a:ext cx="42000" cy="40350"/>
            </a:xfrm>
            <a:custGeom>
              <a:rect b="b" l="l" r="r" t="t"/>
              <a:pathLst>
                <a:path extrusionOk="0" h="1614" w="1680">
                  <a:moveTo>
                    <a:pt x="703" y="0"/>
                  </a:moveTo>
                  <a:cubicBezTo>
                    <a:pt x="539" y="0"/>
                    <a:pt x="376" y="66"/>
                    <a:pt x="251" y="197"/>
                  </a:cubicBezTo>
                  <a:cubicBezTo>
                    <a:pt x="0" y="447"/>
                    <a:pt x="0" y="851"/>
                    <a:pt x="251" y="1101"/>
                  </a:cubicBezTo>
                  <a:lnTo>
                    <a:pt x="774" y="1613"/>
                  </a:lnTo>
                  <a:lnTo>
                    <a:pt x="1644" y="1590"/>
                  </a:lnTo>
                  <a:lnTo>
                    <a:pt x="1679" y="708"/>
                  </a:lnTo>
                  <a:lnTo>
                    <a:pt x="1155" y="197"/>
                  </a:lnTo>
                  <a:cubicBezTo>
                    <a:pt x="1030" y="66"/>
                    <a:pt x="867" y="0"/>
                    <a:pt x="70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340613" y="1630300"/>
              <a:ext cx="42000" cy="40650"/>
            </a:xfrm>
            <a:custGeom>
              <a:rect b="b" l="l" r="r" t="t"/>
              <a:pathLst>
                <a:path extrusionOk="0" h="1626" w="1680">
                  <a:moveTo>
                    <a:pt x="905" y="0"/>
                  </a:moveTo>
                  <a:lnTo>
                    <a:pt x="0" y="917"/>
                  </a:lnTo>
                  <a:lnTo>
                    <a:pt x="512" y="1429"/>
                  </a:lnTo>
                  <a:cubicBezTo>
                    <a:pt x="643" y="1560"/>
                    <a:pt x="807" y="1626"/>
                    <a:pt x="971" y="1626"/>
                  </a:cubicBezTo>
                  <a:cubicBezTo>
                    <a:pt x="1134" y="1626"/>
                    <a:pt x="1298" y="1560"/>
                    <a:pt x="1429" y="1429"/>
                  </a:cubicBezTo>
                  <a:cubicBezTo>
                    <a:pt x="1679" y="1179"/>
                    <a:pt x="1679" y="774"/>
                    <a:pt x="1429" y="524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40"/>
          <p:cNvSpPr txBox="1"/>
          <p:nvPr>
            <p:ph idx="3" type="title"/>
          </p:nvPr>
        </p:nvSpPr>
        <p:spPr>
          <a:xfrm>
            <a:off x="3200697" y="2628259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Medicamentos</a:t>
            </a:r>
            <a:endParaRPr sz="2000"/>
          </a:p>
        </p:txBody>
      </p:sp>
      <p:sp>
        <p:nvSpPr>
          <p:cNvPr id="1062" name="Google Shape;1062;p40"/>
          <p:cNvSpPr txBox="1"/>
          <p:nvPr>
            <p:ph idx="1" type="subTitle"/>
          </p:nvPr>
        </p:nvSpPr>
        <p:spPr>
          <a:xfrm>
            <a:off x="3200700" y="3041125"/>
            <a:ext cx="27426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Corresponde al inventario, generado por la tabla. Además está la descripción de cada medicamento </a:t>
            </a:r>
            <a:endParaRPr sz="1600"/>
          </a:p>
        </p:txBody>
      </p:sp>
      <p:sp>
        <p:nvSpPr>
          <p:cNvPr id="1063" name="Google Shape;1063;p40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1"/>
          <p:cNvSpPr txBox="1"/>
          <p:nvPr>
            <p:ph type="title"/>
          </p:nvPr>
        </p:nvSpPr>
        <p:spPr>
          <a:xfrm>
            <a:off x="1361101" y="856975"/>
            <a:ext cx="6705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Pipeline</a:t>
            </a:r>
            <a:endParaRPr/>
          </a:p>
        </p:txBody>
      </p:sp>
      <p:sp>
        <p:nvSpPr>
          <p:cNvPr id="1069" name="Google Shape;1069;p41"/>
          <p:cNvSpPr/>
          <p:nvPr/>
        </p:nvSpPr>
        <p:spPr>
          <a:xfrm>
            <a:off x="1623451" y="412750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mymed.net</a:t>
            </a:r>
            <a:endParaRPr sz="1200"/>
          </a:p>
        </p:txBody>
      </p:sp>
      <p:sp>
        <p:nvSpPr>
          <p:cNvPr id="1070" name="Google Shape;1070;p41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1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2" name="Google Shape;1072;p41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073" name="Google Shape;1073;p41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7" name="Google Shape;107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125" y="1916827"/>
            <a:ext cx="7481751" cy="23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2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2"/>
          <p:cNvSpPr txBox="1"/>
          <p:nvPr>
            <p:ph type="title"/>
          </p:nvPr>
        </p:nvSpPr>
        <p:spPr>
          <a:xfrm>
            <a:off x="3624775" y="2447825"/>
            <a:ext cx="4760100" cy="18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Diseño</a:t>
            </a:r>
            <a:endParaRPr sz="3200"/>
          </a:p>
        </p:txBody>
      </p:sp>
      <p:sp>
        <p:nvSpPr>
          <p:cNvPr id="1084" name="Google Shape;1084;p42"/>
          <p:cNvSpPr txBox="1"/>
          <p:nvPr>
            <p:ph idx="2" type="title"/>
          </p:nvPr>
        </p:nvSpPr>
        <p:spPr>
          <a:xfrm>
            <a:off x="5189750" y="1268575"/>
            <a:ext cx="13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grpSp>
        <p:nvGrpSpPr>
          <p:cNvPr id="1085" name="Google Shape;1085;p42"/>
          <p:cNvGrpSpPr/>
          <p:nvPr/>
        </p:nvGrpSpPr>
        <p:grpSpPr>
          <a:xfrm flipH="1" rot="-82">
            <a:off x="434700" y="709913"/>
            <a:ext cx="2797179" cy="6719853"/>
            <a:chOff x="2322000" y="2814075"/>
            <a:chExt cx="663200" cy="1593175"/>
          </a:xfrm>
        </p:grpSpPr>
        <p:sp>
          <p:nvSpPr>
            <p:cNvPr id="1086" name="Google Shape;1086;p42"/>
            <p:cNvSpPr/>
            <p:nvPr/>
          </p:nvSpPr>
          <p:spPr>
            <a:xfrm>
              <a:off x="2741100" y="4301850"/>
              <a:ext cx="188150" cy="61050"/>
            </a:xfrm>
            <a:custGeom>
              <a:rect b="b" l="l" r="r" t="t"/>
              <a:pathLst>
                <a:path extrusionOk="0" h="2442" w="7526">
                  <a:moveTo>
                    <a:pt x="3001" y="0"/>
                  </a:moveTo>
                  <a:lnTo>
                    <a:pt x="358" y="155"/>
                  </a:lnTo>
                  <a:lnTo>
                    <a:pt x="1" y="2441"/>
                  </a:lnTo>
                  <a:lnTo>
                    <a:pt x="1" y="2441"/>
                  </a:lnTo>
                  <a:lnTo>
                    <a:pt x="7525" y="206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2740800" y="4353050"/>
              <a:ext cx="189350" cy="29775"/>
            </a:xfrm>
            <a:custGeom>
              <a:rect b="b" l="l" r="r" t="t"/>
              <a:pathLst>
                <a:path extrusionOk="0" h="1191" w="7574">
                  <a:moveTo>
                    <a:pt x="7537" y="0"/>
                  </a:moveTo>
                  <a:lnTo>
                    <a:pt x="1" y="393"/>
                  </a:lnTo>
                  <a:lnTo>
                    <a:pt x="25" y="1191"/>
                  </a:lnTo>
                  <a:lnTo>
                    <a:pt x="1441" y="1120"/>
                  </a:lnTo>
                  <a:cubicBezTo>
                    <a:pt x="1441" y="869"/>
                    <a:pt x="1620" y="643"/>
                    <a:pt x="1870" y="631"/>
                  </a:cubicBezTo>
                  <a:cubicBezTo>
                    <a:pt x="1883" y="630"/>
                    <a:pt x="1896" y="630"/>
                    <a:pt x="1908" y="630"/>
                  </a:cubicBezTo>
                  <a:cubicBezTo>
                    <a:pt x="2143" y="630"/>
                    <a:pt x="2347" y="835"/>
                    <a:pt x="2358" y="1072"/>
                  </a:cubicBezTo>
                  <a:lnTo>
                    <a:pt x="7573" y="810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841425" y="4318525"/>
              <a:ext cx="22625" cy="10725"/>
            </a:xfrm>
            <a:custGeom>
              <a:rect b="b" l="l" r="r" t="t"/>
              <a:pathLst>
                <a:path extrusionOk="0" h="429" w="905">
                  <a:moveTo>
                    <a:pt x="857" y="0"/>
                  </a:moveTo>
                  <a:lnTo>
                    <a:pt x="0" y="298"/>
                  </a:lnTo>
                  <a:lnTo>
                    <a:pt x="48" y="429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819400" y="4308700"/>
              <a:ext cx="22625" cy="11025"/>
            </a:xfrm>
            <a:custGeom>
              <a:rect b="b" l="l" r="r" t="t"/>
              <a:pathLst>
                <a:path extrusionOk="0" h="441" w="905">
                  <a:moveTo>
                    <a:pt x="857" y="0"/>
                  </a:moveTo>
                  <a:lnTo>
                    <a:pt x="0" y="298"/>
                  </a:lnTo>
                  <a:lnTo>
                    <a:pt x="48" y="441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2744075" y="4207800"/>
              <a:ext cx="73250" cy="97650"/>
            </a:xfrm>
            <a:custGeom>
              <a:rect b="b" l="l" r="r" t="t"/>
              <a:pathLst>
                <a:path extrusionOk="0" h="3906" w="2930">
                  <a:moveTo>
                    <a:pt x="2703" y="0"/>
                  </a:moveTo>
                  <a:lnTo>
                    <a:pt x="1" y="167"/>
                  </a:lnTo>
                  <a:lnTo>
                    <a:pt x="227" y="3905"/>
                  </a:lnTo>
                  <a:lnTo>
                    <a:pt x="2930" y="3739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2387775" y="4317625"/>
              <a:ext cx="188450" cy="69675"/>
            </a:xfrm>
            <a:custGeom>
              <a:rect b="b" l="l" r="r" t="t"/>
              <a:pathLst>
                <a:path extrusionOk="0" h="2787" w="7538">
                  <a:moveTo>
                    <a:pt x="6883" y="0"/>
                  </a:moveTo>
                  <a:lnTo>
                    <a:pt x="4240" y="167"/>
                  </a:lnTo>
                  <a:lnTo>
                    <a:pt x="1" y="2787"/>
                  </a:lnTo>
                  <a:lnTo>
                    <a:pt x="7538" y="2227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2387775" y="4373275"/>
              <a:ext cx="190250" cy="33975"/>
            </a:xfrm>
            <a:custGeom>
              <a:rect b="b" l="l" r="r" t="t"/>
              <a:pathLst>
                <a:path extrusionOk="0" h="1359" w="7610">
                  <a:moveTo>
                    <a:pt x="7538" y="1"/>
                  </a:moveTo>
                  <a:lnTo>
                    <a:pt x="1" y="561"/>
                  </a:lnTo>
                  <a:lnTo>
                    <a:pt x="84" y="1358"/>
                  </a:lnTo>
                  <a:lnTo>
                    <a:pt x="5287" y="977"/>
                  </a:lnTo>
                  <a:cubicBezTo>
                    <a:pt x="5264" y="715"/>
                    <a:pt x="5454" y="489"/>
                    <a:pt x="5704" y="477"/>
                  </a:cubicBezTo>
                  <a:cubicBezTo>
                    <a:pt x="5718" y="476"/>
                    <a:pt x="5732" y="475"/>
                    <a:pt x="5746" y="475"/>
                  </a:cubicBezTo>
                  <a:cubicBezTo>
                    <a:pt x="5987" y="475"/>
                    <a:pt x="6170" y="669"/>
                    <a:pt x="6204" y="906"/>
                  </a:cubicBezTo>
                  <a:lnTo>
                    <a:pt x="7609" y="799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2448500" y="4344125"/>
              <a:ext cx="20275" cy="11625"/>
            </a:xfrm>
            <a:custGeom>
              <a:rect b="b" l="l" r="r" t="t"/>
              <a:pathLst>
                <a:path extrusionOk="0" h="465" w="811">
                  <a:moveTo>
                    <a:pt x="60" y="0"/>
                  </a:moveTo>
                  <a:lnTo>
                    <a:pt x="1" y="143"/>
                  </a:lnTo>
                  <a:lnTo>
                    <a:pt x="751" y="464"/>
                  </a:lnTo>
                  <a:lnTo>
                    <a:pt x="810" y="3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469350" y="4332200"/>
              <a:ext cx="16400" cy="8675"/>
            </a:xfrm>
            <a:custGeom>
              <a:rect b="b" l="l" r="r" t="t"/>
              <a:pathLst>
                <a:path extrusionOk="0" h="347" w="656">
                  <a:moveTo>
                    <a:pt x="48" y="1"/>
                  </a:moveTo>
                  <a:lnTo>
                    <a:pt x="0" y="144"/>
                  </a:lnTo>
                  <a:lnTo>
                    <a:pt x="607" y="346"/>
                  </a:lnTo>
                  <a:lnTo>
                    <a:pt x="655" y="20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2492550" y="4223575"/>
              <a:ext cx="68800" cy="98250"/>
            </a:xfrm>
            <a:custGeom>
              <a:rect b="b" l="l" r="r" t="t"/>
              <a:pathLst>
                <a:path extrusionOk="0" h="3930" w="2752">
                  <a:moveTo>
                    <a:pt x="2751" y="0"/>
                  </a:moveTo>
                  <a:lnTo>
                    <a:pt x="60" y="179"/>
                  </a:lnTo>
                  <a:lnTo>
                    <a:pt x="1" y="3929"/>
                  </a:lnTo>
                  <a:lnTo>
                    <a:pt x="2692" y="376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2476500" y="3463350"/>
              <a:ext cx="353925" cy="832575"/>
            </a:xfrm>
            <a:custGeom>
              <a:rect b="b" l="l" r="r" t="t"/>
              <a:pathLst>
                <a:path extrusionOk="0" h="33303" w="14157">
                  <a:moveTo>
                    <a:pt x="12121" y="1"/>
                  </a:moveTo>
                  <a:lnTo>
                    <a:pt x="2619" y="536"/>
                  </a:lnTo>
                  <a:cubicBezTo>
                    <a:pt x="2548" y="2715"/>
                    <a:pt x="0" y="33302"/>
                    <a:pt x="0" y="33302"/>
                  </a:cubicBezTo>
                  <a:lnTo>
                    <a:pt x="4215" y="33028"/>
                  </a:lnTo>
                  <a:lnTo>
                    <a:pt x="7191" y="5644"/>
                  </a:lnTo>
                  <a:lnTo>
                    <a:pt x="7953" y="5620"/>
                  </a:lnTo>
                  <a:lnTo>
                    <a:pt x="10120" y="32659"/>
                  </a:lnTo>
                  <a:lnTo>
                    <a:pt x="14157" y="32409"/>
                  </a:lnTo>
                  <a:cubicBezTo>
                    <a:pt x="14157" y="32409"/>
                    <a:pt x="12621" y="4156"/>
                    <a:pt x="12121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2619950" y="3601175"/>
              <a:ext cx="86650" cy="7150"/>
            </a:xfrm>
            <a:custGeom>
              <a:rect b="b" l="l" r="r" t="t"/>
              <a:pathLst>
                <a:path extrusionOk="0" h="286" w="3466">
                  <a:moveTo>
                    <a:pt x="3418" y="0"/>
                  </a:moveTo>
                  <a:lnTo>
                    <a:pt x="37" y="203"/>
                  </a:lnTo>
                  <a:cubicBezTo>
                    <a:pt x="25" y="226"/>
                    <a:pt x="1" y="238"/>
                    <a:pt x="1" y="250"/>
                  </a:cubicBezTo>
                  <a:cubicBezTo>
                    <a:pt x="1" y="262"/>
                    <a:pt x="25" y="286"/>
                    <a:pt x="37" y="286"/>
                  </a:cubicBezTo>
                  <a:lnTo>
                    <a:pt x="3430" y="72"/>
                  </a:lnTo>
                  <a:cubicBezTo>
                    <a:pt x="3442" y="60"/>
                    <a:pt x="3466" y="48"/>
                    <a:pt x="3466" y="24"/>
                  </a:cubicBezTo>
                  <a:cubicBezTo>
                    <a:pt x="3442" y="12"/>
                    <a:pt x="3430" y="0"/>
                    <a:pt x="3418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2541675" y="3106175"/>
              <a:ext cx="214925" cy="402750"/>
            </a:xfrm>
            <a:custGeom>
              <a:rect b="b" l="l" r="r" t="t"/>
              <a:pathLst>
                <a:path extrusionOk="0" h="16110" w="8597">
                  <a:moveTo>
                    <a:pt x="6013" y="0"/>
                  </a:moveTo>
                  <a:lnTo>
                    <a:pt x="1679" y="274"/>
                  </a:lnTo>
                  <a:lnTo>
                    <a:pt x="0" y="16109"/>
                  </a:lnTo>
                  <a:lnTo>
                    <a:pt x="8597" y="15574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7C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2583650" y="3090700"/>
              <a:ext cx="108950" cy="47850"/>
            </a:xfrm>
            <a:custGeom>
              <a:rect b="b" l="l" r="r" t="t"/>
              <a:pathLst>
                <a:path extrusionOk="0" h="1914" w="4358">
                  <a:moveTo>
                    <a:pt x="2131" y="0"/>
                  </a:moveTo>
                  <a:lnTo>
                    <a:pt x="0" y="893"/>
                  </a:lnTo>
                  <a:cubicBezTo>
                    <a:pt x="0" y="893"/>
                    <a:pt x="118" y="1914"/>
                    <a:pt x="1947" y="1914"/>
                  </a:cubicBezTo>
                  <a:cubicBezTo>
                    <a:pt x="2044" y="1914"/>
                    <a:pt x="2145" y="1911"/>
                    <a:pt x="2251" y="1905"/>
                  </a:cubicBezTo>
                  <a:cubicBezTo>
                    <a:pt x="4358" y="1750"/>
                    <a:pt x="4334" y="619"/>
                    <a:pt x="4334" y="619"/>
                  </a:cubicBezTo>
                  <a:lnTo>
                    <a:pt x="2131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501800" y="3113000"/>
              <a:ext cx="94375" cy="595350"/>
            </a:xfrm>
            <a:custGeom>
              <a:rect b="b" l="l" r="r" t="t"/>
              <a:pathLst>
                <a:path extrusionOk="0" h="23814" w="3775">
                  <a:moveTo>
                    <a:pt x="3274" y="1"/>
                  </a:moveTo>
                  <a:cubicBezTo>
                    <a:pt x="1143" y="882"/>
                    <a:pt x="0" y="1751"/>
                    <a:pt x="0" y="1751"/>
                  </a:cubicBezTo>
                  <a:lnTo>
                    <a:pt x="48" y="23813"/>
                  </a:lnTo>
                  <a:lnTo>
                    <a:pt x="3774" y="23409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535725" y="3113300"/>
              <a:ext cx="54800" cy="263150"/>
            </a:xfrm>
            <a:custGeom>
              <a:rect b="b" l="l" r="r" t="t"/>
              <a:pathLst>
                <a:path extrusionOk="0" h="10526" w="2192">
                  <a:moveTo>
                    <a:pt x="1846" y="1"/>
                  </a:moveTo>
                  <a:lnTo>
                    <a:pt x="0" y="2418"/>
                  </a:lnTo>
                  <a:lnTo>
                    <a:pt x="1120" y="4168"/>
                  </a:lnTo>
                  <a:lnTo>
                    <a:pt x="143" y="4942"/>
                  </a:lnTo>
                  <a:lnTo>
                    <a:pt x="2084" y="10526"/>
                  </a:lnTo>
                  <a:lnTo>
                    <a:pt x="2191" y="10490"/>
                  </a:lnTo>
                  <a:lnTo>
                    <a:pt x="286" y="4990"/>
                  </a:lnTo>
                  <a:lnTo>
                    <a:pt x="1251" y="4204"/>
                  </a:lnTo>
                  <a:lnTo>
                    <a:pt x="131" y="2430"/>
                  </a:lnTo>
                  <a:lnTo>
                    <a:pt x="1929" y="60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2692000" y="3106175"/>
              <a:ext cx="137525" cy="583125"/>
            </a:xfrm>
            <a:custGeom>
              <a:rect b="b" l="l" r="r" t="t"/>
              <a:pathLst>
                <a:path extrusionOk="0" h="23325" w="5501">
                  <a:moveTo>
                    <a:pt x="0" y="0"/>
                  </a:moveTo>
                  <a:lnTo>
                    <a:pt x="1738" y="23324"/>
                  </a:lnTo>
                  <a:lnTo>
                    <a:pt x="5501" y="23253"/>
                  </a:lnTo>
                  <a:lnTo>
                    <a:pt x="3465" y="1334"/>
                  </a:lnTo>
                  <a:cubicBezTo>
                    <a:pt x="3465" y="1334"/>
                    <a:pt x="2227" y="6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2692000" y="3106175"/>
              <a:ext cx="59550" cy="262550"/>
            </a:xfrm>
            <a:custGeom>
              <a:rect b="b" l="l" r="r" t="t"/>
              <a:pathLst>
                <a:path extrusionOk="0" h="10502" w="2382">
                  <a:moveTo>
                    <a:pt x="83" y="0"/>
                  </a:moveTo>
                  <a:lnTo>
                    <a:pt x="0" y="72"/>
                  </a:lnTo>
                  <a:lnTo>
                    <a:pt x="2084" y="2191"/>
                  </a:lnTo>
                  <a:lnTo>
                    <a:pt x="1203" y="4096"/>
                  </a:lnTo>
                  <a:lnTo>
                    <a:pt x="2262" y="4751"/>
                  </a:lnTo>
                  <a:lnTo>
                    <a:pt x="798" y="10466"/>
                  </a:lnTo>
                  <a:lnTo>
                    <a:pt x="905" y="10501"/>
                  </a:lnTo>
                  <a:lnTo>
                    <a:pt x="2381" y="4703"/>
                  </a:lnTo>
                  <a:lnTo>
                    <a:pt x="1334" y="4048"/>
                  </a:lnTo>
                  <a:lnTo>
                    <a:pt x="2215" y="217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2743775" y="3124025"/>
              <a:ext cx="223275" cy="252150"/>
            </a:xfrm>
            <a:custGeom>
              <a:rect b="b" l="l" r="r" t="t"/>
              <a:pathLst>
                <a:path extrusionOk="0" h="10086" w="8931">
                  <a:moveTo>
                    <a:pt x="1" y="1"/>
                  </a:moveTo>
                  <a:lnTo>
                    <a:pt x="739" y="5025"/>
                  </a:lnTo>
                  <a:lnTo>
                    <a:pt x="6371" y="10085"/>
                  </a:lnTo>
                  <a:lnTo>
                    <a:pt x="8931" y="7704"/>
                  </a:lnTo>
                  <a:cubicBezTo>
                    <a:pt x="2716" y="2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640200" y="3227900"/>
              <a:ext cx="230100" cy="275375"/>
            </a:xfrm>
            <a:custGeom>
              <a:rect b="b" l="l" r="r" t="t"/>
              <a:pathLst>
                <a:path extrusionOk="0" h="11015" w="9204">
                  <a:moveTo>
                    <a:pt x="6085" y="1"/>
                  </a:moveTo>
                  <a:lnTo>
                    <a:pt x="0" y="2013"/>
                  </a:lnTo>
                  <a:lnTo>
                    <a:pt x="3156" y="11014"/>
                  </a:lnTo>
                  <a:lnTo>
                    <a:pt x="9204" y="916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738425" y="3341025"/>
              <a:ext cx="127425" cy="93775"/>
            </a:xfrm>
            <a:custGeom>
              <a:rect b="b" l="l" r="r" t="t"/>
              <a:pathLst>
                <a:path extrusionOk="0" h="3751" w="5097">
                  <a:moveTo>
                    <a:pt x="4596" y="0"/>
                  </a:moveTo>
                  <a:lnTo>
                    <a:pt x="1" y="2000"/>
                  </a:lnTo>
                  <a:lnTo>
                    <a:pt x="346" y="3751"/>
                  </a:lnTo>
                  <a:lnTo>
                    <a:pt x="5096" y="254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662275" y="3383625"/>
              <a:ext cx="85100" cy="74725"/>
            </a:xfrm>
            <a:custGeom>
              <a:rect b="b" l="l" r="r" t="t"/>
              <a:pathLst>
                <a:path extrusionOk="0" h="2989" w="3404">
                  <a:moveTo>
                    <a:pt x="1088" y="1"/>
                  </a:moveTo>
                  <a:cubicBezTo>
                    <a:pt x="495" y="1"/>
                    <a:pt x="1" y="137"/>
                    <a:pt x="10" y="594"/>
                  </a:cubicBezTo>
                  <a:cubicBezTo>
                    <a:pt x="19" y="1398"/>
                    <a:pt x="196" y="2988"/>
                    <a:pt x="1386" y="2988"/>
                  </a:cubicBezTo>
                  <a:cubicBezTo>
                    <a:pt x="1871" y="2988"/>
                    <a:pt x="2525" y="2724"/>
                    <a:pt x="3404" y="2035"/>
                  </a:cubicBezTo>
                  <a:lnTo>
                    <a:pt x="3047" y="296"/>
                  </a:lnTo>
                  <a:cubicBezTo>
                    <a:pt x="3047" y="296"/>
                    <a:pt x="1961" y="1"/>
                    <a:pt x="1088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681575" y="3361900"/>
              <a:ext cx="59250" cy="32725"/>
            </a:xfrm>
            <a:custGeom>
              <a:rect b="b" l="l" r="r" t="t"/>
              <a:pathLst>
                <a:path extrusionOk="0" h="1309" w="2370">
                  <a:moveTo>
                    <a:pt x="404" y="0"/>
                  </a:moveTo>
                  <a:cubicBezTo>
                    <a:pt x="284" y="0"/>
                    <a:pt x="161" y="59"/>
                    <a:pt x="84" y="165"/>
                  </a:cubicBezTo>
                  <a:cubicBezTo>
                    <a:pt x="0" y="308"/>
                    <a:pt x="24" y="511"/>
                    <a:pt x="167" y="606"/>
                  </a:cubicBezTo>
                  <a:lnTo>
                    <a:pt x="1036" y="1296"/>
                  </a:lnTo>
                  <a:lnTo>
                    <a:pt x="2370" y="1308"/>
                  </a:lnTo>
                  <a:lnTo>
                    <a:pt x="1977" y="820"/>
                  </a:lnTo>
                  <a:cubicBezTo>
                    <a:pt x="1751" y="534"/>
                    <a:pt x="1453" y="332"/>
                    <a:pt x="1120" y="225"/>
                  </a:cubicBezTo>
                  <a:lnTo>
                    <a:pt x="489" y="11"/>
                  </a:lnTo>
                  <a:cubicBezTo>
                    <a:pt x="461" y="4"/>
                    <a:pt x="433" y="0"/>
                    <a:pt x="404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2761650" y="3301325"/>
              <a:ext cx="223550" cy="140925"/>
            </a:xfrm>
            <a:custGeom>
              <a:rect b="b" l="l" r="r" t="t"/>
              <a:pathLst>
                <a:path extrusionOk="0" h="5637" w="8942">
                  <a:moveTo>
                    <a:pt x="6823" y="1"/>
                  </a:moveTo>
                  <a:cubicBezTo>
                    <a:pt x="6533" y="1"/>
                    <a:pt x="6239" y="71"/>
                    <a:pt x="5965" y="219"/>
                  </a:cubicBezTo>
                  <a:lnTo>
                    <a:pt x="0" y="2576"/>
                  </a:lnTo>
                  <a:lnTo>
                    <a:pt x="750" y="5636"/>
                  </a:lnTo>
                  <a:lnTo>
                    <a:pt x="7454" y="3505"/>
                  </a:lnTo>
                  <a:cubicBezTo>
                    <a:pt x="8489" y="3124"/>
                    <a:pt x="8942" y="1922"/>
                    <a:pt x="8418" y="933"/>
                  </a:cubicBezTo>
                  <a:cubicBezTo>
                    <a:pt x="8082" y="343"/>
                    <a:pt x="7463" y="1"/>
                    <a:pt x="6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2850950" y="3312750"/>
              <a:ext cx="41975" cy="18475"/>
            </a:xfrm>
            <a:custGeom>
              <a:rect b="b" l="l" r="r" t="t"/>
              <a:pathLst>
                <a:path extrusionOk="0" h="739" w="1679">
                  <a:moveTo>
                    <a:pt x="1631" y="0"/>
                  </a:moveTo>
                  <a:lnTo>
                    <a:pt x="0" y="643"/>
                  </a:lnTo>
                  <a:lnTo>
                    <a:pt x="36" y="738"/>
                  </a:lnTo>
                  <a:lnTo>
                    <a:pt x="1679" y="9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2335400" y="3137425"/>
              <a:ext cx="198850" cy="270000"/>
            </a:xfrm>
            <a:custGeom>
              <a:rect b="b" l="l" r="r" t="t"/>
              <a:pathLst>
                <a:path extrusionOk="0" h="10800" w="7954">
                  <a:moveTo>
                    <a:pt x="7906" y="0"/>
                  </a:moveTo>
                  <a:cubicBezTo>
                    <a:pt x="7906" y="0"/>
                    <a:pt x="5775" y="381"/>
                    <a:pt x="0" y="8739"/>
                  </a:cubicBezTo>
                  <a:lnTo>
                    <a:pt x="2834" y="10799"/>
                  </a:lnTo>
                  <a:lnTo>
                    <a:pt x="7954" y="4882"/>
                  </a:lnTo>
                  <a:lnTo>
                    <a:pt x="7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500900" y="3252325"/>
              <a:ext cx="3300" cy="43475"/>
            </a:xfrm>
            <a:custGeom>
              <a:rect b="b" l="l" r="r" t="t"/>
              <a:pathLst>
                <a:path extrusionOk="0" h="1739" w="132">
                  <a:moveTo>
                    <a:pt x="12" y="0"/>
                  </a:moveTo>
                  <a:lnTo>
                    <a:pt x="0" y="1738"/>
                  </a:lnTo>
                  <a:lnTo>
                    <a:pt x="119" y="17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464275" y="3444900"/>
              <a:ext cx="69975" cy="108375"/>
            </a:xfrm>
            <a:custGeom>
              <a:rect b="b" l="l" r="r" t="t"/>
              <a:pathLst>
                <a:path extrusionOk="0" h="4335" w="2799">
                  <a:moveTo>
                    <a:pt x="537" y="0"/>
                  </a:moveTo>
                  <a:lnTo>
                    <a:pt x="1" y="1608"/>
                  </a:lnTo>
                  <a:lnTo>
                    <a:pt x="1537" y="2691"/>
                  </a:lnTo>
                  <a:lnTo>
                    <a:pt x="2334" y="4334"/>
                  </a:lnTo>
                  <a:lnTo>
                    <a:pt x="2799" y="177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519650" y="3463050"/>
              <a:ext cx="21450" cy="100050"/>
            </a:xfrm>
            <a:custGeom>
              <a:rect b="b" l="l" r="r" t="t"/>
              <a:pathLst>
                <a:path extrusionOk="0" h="4002" w="858">
                  <a:moveTo>
                    <a:pt x="751" y="1"/>
                  </a:moveTo>
                  <a:lnTo>
                    <a:pt x="0" y="3977"/>
                  </a:lnTo>
                  <a:lnTo>
                    <a:pt x="119" y="4001"/>
                  </a:lnTo>
                  <a:lnTo>
                    <a:pt x="858" y="25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2322000" y="3337800"/>
              <a:ext cx="187250" cy="181525"/>
            </a:xfrm>
            <a:custGeom>
              <a:rect b="b" l="l" r="r" t="t"/>
              <a:pathLst>
                <a:path extrusionOk="0" h="7261" w="7490">
                  <a:moveTo>
                    <a:pt x="1939" y="1"/>
                  </a:moveTo>
                  <a:cubicBezTo>
                    <a:pt x="1552" y="1"/>
                    <a:pt x="1161" y="135"/>
                    <a:pt x="834" y="415"/>
                  </a:cubicBezTo>
                  <a:cubicBezTo>
                    <a:pt x="36" y="1082"/>
                    <a:pt x="1" y="2320"/>
                    <a:pt x="775" y="3022"/>
                  </a:cubicBezTo>
                  <a:lnTo>
                    <a:pt x="5930" y="7261"/>
                  </a:lnTo>
                  <a:lnTo>
                    <a:pt x="7490" y="5082"/>
                  </a:lnTo>
                  <a:lnTo>
                    <a:pt x="3251" y="617"/>
                  </a:lnTo>
                  <a:cubicBezTo>
                    <a:pt x="2906" y="213"/>
                    <a:pt x="2425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2402375" y="3352325"/>
              <a:ext cx="27700" cy="29200"/>
            </a:xfrm>
            <a:custGeom>
              <a:rect b="b" l="l" r="r" t="t"/>
              <a:pathLst>
                <a:path extrusionOk="0" h="1168" w="1108">
                  <a:moveTo>
                    <a:pt x="72" y="1"/>
                  </a:moveTo>
                  <a:lnTo>
                    <a:pt x="0" y="72"/>
                  </a:lnTo>
                  <a:lnTo>
                    <a:pt x="1036" y="1167"/>
                  </a:lnTo>
                  <a:lnTo>
                    <a:pt x="1108" y="1096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2672950" y="2933525"/>
              <a:ext cx="50625" cy="49450"/>
            </a:xfrm>
            <a:custGeom>
              <a:rect b="b" l="l" r="r" t="t"/>
              <a:pathLst>
                <a:path extrusionOk="0" h="1978" w="2025">
                  <a:moveTo>
                    <a:pt x="1011" y="0"/>
                  </a:moveTo>
                  <a:cubicBezTo>
                    <a:pt x="1004" y="0"/>
                    <a:pt x="996" y="0"/>
                    <a:pt x="988" y="1"/>
                  </a:cubicBezTo>
                  <a:cubicBezTo>
                    <a:pt x="429" y="24"/>
                    <a:pt x="0" y="477"/>
                    <a:pt x="36" y="1024"/>
                  </a:cubicBezTo>
                  <a:cubicBezTo>
                    <a:pt x="47" y="1569"/>
                    <a:pt x="487" y="1978"/>
                    <a:pt x="1015" y="1978"/>
                  </a:cubicBezTo>
                  <a:cubicBezTo>
                    <a:pt x="1030" y="1978"/>
                    <a:pt x="1045" y="1978"/>
                    <a:pt x="1060" y="1977"/>
                  </a:cubicBezTo>
                  <a:cubicBezTo>
                    <a:pt x="1607" y="1965"/>
                    <a:pt x="2024" y="1501"/>
                    <a:pt x="2012" y="953"/>
                  </a:cubicBezTo>
                  <a:cubicBezTo>
                    <a:pt x="2001" y="413"/>
                    <a:pt x="1549" y="0"/>
                    <a:pt x="1011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692575" y="2952525"/>
              <a:ext cx="20875" cy="15850"/>
            </a:xfrm>
            <a:custGeom>
              <a:rect b="b" l="l" r="r" t="t"/>
              <a:pathLst>
                <a:path extrusionOk="0" h="634" w="835">
                  <a:moveTo>
                    <a:pt x="689" y="1"/>
                  </a:moveTo>
                  <a:cubicBezTo>
                    <a:pt x="533" y="1"/>
                    <a:pt x="258" y="77"/>
                    <a:pt x="25" y="586"/>
                  </a:cubicBezTo>
                  <a:cubicBezTo>
                    <a:pt x="1" y="598"/>
                    <a:pt x="25" y="610"/>
                    <a:pt x="37" y="634"/>
                  </a:cubicBezTo>
                  <a:lnTo>
                    <a:pt x="49" y="634"/>
                  </a:lnTo>
                  <a:cubicBezTo>
                    <a:pt x="60" y="634"/>
                    <a:pt x="84" y="634"/>
                    <a:pt x="96" y="598"/>
                  </a:cubicBezTo>
                  <a:cubicBezTo>
                    <a:pt x="309" y="130"/>
                    <a:pt x="558" y="63"/>
                    <a:pt x="687" y="63"/>
                  </a:cubicBezTo>
                  <a:cubicBezTo>
                    <a:pt x="739" y="63"/>
                    <a:pt x="771" y="74"/>
                    <a:pt x="775" y="74"/>
                  </a:cubicBezTo>
                  <a:cubicBezTo>
                    <a:pt x="779" y="81"/>
                    <a:pt x="783" y="84"/>
                    <a:pt x="789" y="84"/>
                  </a:cubicBezTo>
                  <a:cubicBezTo>
                    <a:pt x="800" y="84"/>
                    <a:pt x="814" y="70"/>
                    <a:pt x="822" y="62"/>
                  </a:cubicBezTo>
                  <a:cubicBezTo>
                    <a:pt x="834" y="50"/>
                    <a:pt x="822" y="14"/>
                    <a:pt x="811" y="14"/>
                  </a:cubicBezTo>
                  <a:cubicBezTo>
                    <a:pt x="800" y="14"/>
                    <a:pt x="755" y="1"/>
                    <a:pt x="689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533050" y="2942950"/>
              <a:ext cx="50925" cy="49550"/>
            </a:xfrm>
            <a:custGeom>
              <a:rect b="b" l="l" r="r" t="t"/>
              <a:pathLst>
                <a:path extrusionOk="0" h="1982" w="2037">
                  <a:moveTo>
                    <a:pt x="1038" y="1"/>
                  </a:moveTo>
                  <a:cubicBezTo>
                    <a:pt x="1010" y="1"/>
                    <a:pt x="981" y="2"/>
                    <a:pt x="953" y="5"/>
                  </a:cubicBezTo>
                  <a:cubicBezTo>
                    <a:pt x="405" y="40"/>
                    <a:pt x="0" y="505"/>
                    <a:pt x="24" y="1052"/>
                  </a:cubicBezTo>
                  <a:cubicBezTo>
                    <a:pt x="70" y="1596"/>
                    <a:pt x="510" y="1982"/>
                    <a:pt x="1037" y="1982"/>
                  </a:cubicBezTo>
                  <a:cubicBezTo>
                    <a:pt x="1052" y="1982"/>
                    <a:pt x="1068" y="1982"/>
                    <a:pt x="1084" y="1981"/>
                  </a:cubicBezTo>
                  <a:cubicBezTo>
                    <a:pt x="1631" y="1933"/>
                    <a:pt x="2036" y="1469"/>
                    <a:pt x="2012" y="921"/>
                  </a:cubicBezTo>
                  <a:cubicBezTo>
                    <a:pt x="1978" y="402"/>
                    <a:pt x="1549" y="1"/>
                    <a:pt x="1038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2543450" y="2963275"/>
              <a:ext cx="22050" cy="14025"/>
            </a:xfrm>
            <a:custGeom>
              <a:rect b="b" l="l" r="r" t="t"/>
              <a:pathLst>
                <a:path extrusionOk="0" h="561" w="882">
                  <a:moveTo>
                    <a:pt x="200" y="0"/>
                  </a:moveTo>
                  <a:cubicBezTo>
                    <a:pt x="103" y="0"/>
                    <a:pt x="41" y="32"/>
                    <a:pt x="37" y="37"/>
                  </a:cubicBezTo>
                  <a:cubicBezTo>
                    <a:pt x="13" y="37"/>
                    <a:pt x="1" y="61"/>
                    <a:pt x="13" y="85"/>
                  </a:cubicBezTo>
                  <a:cubicBezTo>
                    <a:pt x="13" y="93"/>
                    <a:pt x="31" y="101"/>
                    <a:pt x="45" y="101"/>
                  </a:cubicBezTo>
                  <a:cubicBezTo>
                    <a:pt x="51" y="101"/>
                    <a:pt x="57" y="100"/>
                    <a:pt x="60" y="96"/>
                  </a:cubicBezTo>
                  <a:cubicBezTo>
                    <a:pt x="65" y="92"/>
                    <a:pt x="115" y="67"/>
                    <a:pt x="195" y="67"/>
                  </a:cubicBezTo>
                  <a:cubicBezTo>
                    <a:pt x="335" y="67"/>
                    <a:pt x="568" y="143"/>
                    <a:pt x="811" y="537"/>
                  </a:cubicBezTo>
                  <a:cubicBezTo>
                    <a:pt x="811" y="561"/>
                    <a:pt x="822" y="561"/>
                    <a:pt x="834" y="561"/>
                  </a:cubicBezTo>
                  <a:lnTo>
                    <a:pt x="846" y="561"/>
                  </a:lnTo>
                  <a:cubicBezTo>
                    <a:pt x="870" y="561"/>
                    <a:pt x="882" y="525"/>
                    <a:pt x="870" y="513"/>
                  </a:cubicBezTo>
                  <a:cubicBezTo>
                    <a:pt x="612" y="85"/>
                    <a:pt x="358" y="0"/>
                    <a:pt x="200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500300" y="2814075"/>
              <a:ext cx="174150" cy="129600"/>
            </a:xfrm>
            <a:custGeom>
              <a:rect b="b" l="l" r="r" t="t"/>
              <a:pathLst>
                <a:path extrusionOk="0" h="5184" w="6966">
                  <a:moveTo>
                    <a:pt x="4638" y="0"/>
                  </a:moveTo>
                  <a:cubicBezTo>
                    <a:pt x="4369" y="0"/>
                    <a:pt x="4074" y="37"/>
                    <a:pt x="3751" y="123"/>
                  </a:cubicBezTo>
                  <a:cubicBezTo>
                    <a:pt x="1" y="1135"/>
                    <a:pt x="2144" y="5183"/>
                    <a:pt x="2144" y="5183"/>
                  </a:cubicBezTo>
                  <a:lnTo>
                    <a:pt x="2370" y="3588"/>
                  </a:lnTo>
                  <a:lnTo>
                    <a:pt x="3870" y="2516"/>
                  </a:lnTo>
                  <a:lnTo>
                    <a:pt x="6966" y="1421"/>
                  </a:lnTo>
                  <a:cubicBezTo>
                    <a:pt x="6966" y="1421"/>
                    <a:pt x="6304" y="0"/>
                    <a:pt x="46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2663725" y="2842075"/>
              <a:ext cx="70250" cy="124525"/>
            </a:xfrm>
            <a:custGeom>
              <a:rect b="b" l="l" r="r" t="t"/>
              <a:pathLst>
                <a:path extrusionOk="0" h="4981" w="2810">
                  <a:moveTo>
                    <a:pt x="449" y="1"/>
                  </a:moveTo>
                  <a:cubicBezTo>
                    <a:pt x="182" y="1"/>
                    <a:pt x="0" y="75"/>
                    <a:pt x="0" y="75"/>
                  </a:cubicBezTo>
                  <a:lnTo>
                    <a:pt x="953" y="4980"/>
                  </a:lnTo>
                  <a:cubicBezTo>
                    <a:pt x="953" y="4980"/>
                    <a:pt x="2810" y="2206"/>
                    <a:pt x="1715" y="706"/>
                  </a:cubicBezTo>
                  <a:cubicBezTo>
                    <a:pt x="1290" y="126"/>
                    <a:pt x="797" y="1"/>
                    <a:pt x="44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47925" y="2839150"/>
              <a:ext cx="157775" cy="156025"/>
            </a:xfrm>
            <a:custGeom>
              <a:rect b="b" l="l" r="r" t="t"/>
              <a:pathLst>
                <a:path extrusionOk="0" h="6241" w="6311">
                  <a:moveTo>
                    <a:pt x="3162" y="1"/>
                  </a:moveTo>
                  <a:cubicBezTo>
                    <a:pt x="3140" y="1"/>
                    <a:pt x="3118" y="1"/>
                    <a:pt x="3096" y="1"/>
                  </a:cubicBezTo>
                  <a:cubicBezTo>
                    <a:pt x="1370" y="25"/>
                    <a:pt x="1" y="1454"/>
                    <a:pt x="24" y="3180"/>
                  </a:cubicBezTo>
                  <a:cubicBezTo>
                    <a:pt x="60" y="4885"/>
                    <a:pt x="1453" y="6241"/>
                    <a:pt x="3149" y="6241"/>
                  </a:cubicBezTo>
                  <a:cubicBezTo>
                    <a:pt x="3171" y="6241"/>
                    <a:pt x="3193" y="6241"/>
                    <a:pt x="3215" y="6240"/>
                  </a:cubicBezTo>
                  <a:cubicBezTo>
                    <a:pt x="4930" y="6216"/>
                    <a:pt x="6311" y="4788"/>
                    <a:pt x="6275" y="3061"/>
                  </a:cubicBezTo>
                  <a:cubicBezTo>
                    <a:pt x="6252" y="1357"/>
                    <a:pt x="4859" y="1"/>
                    <a:pt x="3162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601500" y="3011800"/>
              <a:ext cx="74150" cy="99750"/>
            </a:xfrm>
            <a:custGeom>
              <a:rect b="b" l="l" r="r" t="t"/>
              <a:pathLst>
                <a:path extrusionOk="0" h="3990" w="2966">
                  <a:moveTo>
                    <a:pt x="2489" y="1"/>
                  </a:moveTo>
                  <a:lnTo>
                    <a:pt x="2060" y="560"/>
                  </a:lnTo>
                  <a:cubicBezTo>
                    <a:pt x="2039" y="560"/>
                    <a:pt x="1645" y="841"/>
                    <a:pt x="1185" y="841"/>
                  </a:cubicBezTo>
                  <a:cubicBezTo>
                    <a:pt x="1144" y="841"/>
                    <a:pt x="1102" y="839"/>
                    <a:pt x="1060" y="834"/>
                  </a:cubicBezTo>
                  <a:cubicBezTo>
                    <a:pt x="548" y="775"/>
                    <a:pt x="84" y="251"/>
                    <a:pt x="84" y="251"/>
                  </a:cubicBezTo>
                  <a:lnTo>
                    <a:pt x="1" y="3989"/>
                  </a:lnTo>
                  <a:lnTo>
                    <a:pt x="2965" y="3823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2602700" y="3018050"/>
              <a:ext cx="58350" cy="47650"/>
            </a:xfrm>
            <a:custGeom>
              <a:rect b="b" l="l" r="r" t="t"/>
              <a:pathLst>
                <a:path extrusionOk="0" h="1906" w="2334">
                  <a:moveTo>
                    <a:pt x="36" y="1"/>
                  </a:moveTo>
                  <a:lnTo>
                    <a:pt x="0" y="1906"/>
                  </a:lnTo>
                  <a:lnTo>
                    <a:pt x="0" y="1906"/>
                  </a:lnTo>
                  <a:lnTo>
                    <a:pt x="2334" y="39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2546725" y="2845550"/>
              <a:ext cx="151600" cy="191325"/>
            </a:xfrm>
            <a:custGeom>
              <a:rect b="b" l="l" r="r" t="t"/>
              <a:pathLst>
                <a:path extrusionOk="0" h="7653" w="6064">
                  <a:moveTo>
                    <a:pt x="3380" y="0"/>
                  </a:moveTo>
                  <a:cubicBezTo>
                    <a:pt x="3307" y="0"/>
                    <a:pt x="3233" y="3"/>
                    <a:pt x="3156" y="7"/>
                  </a:cubicBezTo>
                  <a:cubicBezTo>
                    <a:pt x="1" y="210"/>
                    <a:pt x="477" y="3150"/>
                    <a:pt x="477" y="3150"/>
                  </a:cubicBezTo>
                  <a:cubicBezTo>
                    <a:pt x="560" y="4270"/>
                    <a:pt x="763" y="5222"/>
                    <a:pt x="977" y="5901"/>
                  </a:cubicBezTo>
                  <a:cubicBezTo>
                    <a:pt x="1168" y="6556"/>
                    <a:pt x="1644" y="7008"/>
                    <a:pt x="2275" y="7353"/>
                  </a:cubicBezTo>
                  <a:lnTo>
                    <a:pt x="2394" y="7413"/>
                  </a:lnTo>
                  <a:cubicBezTo>
                    <a:pt x="2705" y="7574"/>
                    <a:pt x="3047" y="7652"/>
                    <a:pt x="3388" y="7652"/>
                  </a:cubicBezTo>
                  <a:cubicBezTo>
                    <a:pt x="3805" y="7652"/>
                    <a:pt x="4219" y="7535"/>
                    <a:pt x="4573" y="7306"/>
                  </a:cubicBezTo>
                  <a:cubicBezTo>
                    <a:pt x="5228" y="6877"/>
                    <a:pt x="5656" y="6329"/>
                    <a:pt x="5764" y="5603"/>
                  </a:cubicBezTo>
                  <a:cubicBezTo>
                    <a:pt x="5942" y="4282"/>
                    <a:pt x="5894" y="3139"/>
                    <a:pt x="5894" y="3139"/>
                  </a:cubicBezTo>
                  <a:cubicBezTo>
                    <a:pt x="5894" y="3139"/>
                    <a:pt x="6064" y="0"/>
                    <a:pt x="3380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2653600" y="2938300"/>
              <a:ext cx="11925" cy="12225"/>
            </a:xfrm>
            <a:custGeom>
              <a:rect b="b" l="l" r="r" t="t"/>
              <a:pathLst>
                <a:path extrusionOk="0" h="489" w="477">
                  <a:moveTo>
                    <a:pt x="226" y="0"/>
                  </a:moveTo>
                  <a:cubicBezTo>
                    <a:pt x="84" y="24"/>
                    <a:pt x="0" y="131"/>
                    <a:pt x="0" y="262"/>
                  </a:cubicBezTo>
                  <a:cubicBezTo>
                    <a:pt x="12" y="393"/>
                    <a:pt x="119" y="488"/>
                    <a:pt x="250" y="488"/>
                  </a:cubicBezTo>
                  <a:cubicBezTo>
                    <a:pt x="393" y="464"/>
                    <a:pt x="476" y="369"/>
                    <a:pt x="476" y="226"/>
                  </a:cubicBezTo>
                  <a:cubicBezTo>
                    <a:pt x="465" y="95"/>
                    <a:pt x="357" y="0"/>
                    <a:pt x="22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595550" y="2942150"/>
              <a:ext cx="12225" cy="11950"/>
            </a:xfrm>
            <a:custGeom>
              <a:rect b="b" l="l" r="r" t="t"/>
              <a:pathLst>
                <a:path extrusionOk="0" h="478" w="489">
                  <a:moveTo>
                    <a:pt x="239" y="1"/>
                  </a:moveTo>
                  <a:cubicBezTo>
                    <a:pt x="108" y="13"/>
                    <a:pt x="1" y="132"/>
                    <a:pt x="12" y="251"/>
                  </a:cubicBezTo>
                  <a:cubicBezTo>
                    <a:pt x="36" y="382"/>
                    <a:pt x="131" y="477"/>
                    <a:pt x="274" y="477"/>
                  </a:cubicBezTo>
                  <a:cubicBezTo>
                    <a:pt x="405" y="465"/>
                    <a:pt x="489" y="358"/>
                    <a:pt x="489" y="227"/>
                  </a:cubicBezTo>
                  <a:cubicBezTo>
                    <a:pt x="477" y="84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626500" y="2954350"/>
              <a:ext cx="10450" cy="17900"/>
            </a:xfrm>
            <a:custGeom>
              <a:rect b="b" l="l" r="r" t="t"/>
              <a:pathLst>
                <a:path extrusionOk="0" h="716" w="418">
                  <a:moveTo>
                    <a:pt x="298" y="1"/>
                  </a:moveTo>
                  <a:cubicBezTo>
                    <a:pt x="287" y="1"/>
                    <a:pt x="263" y="37"/>
                    <a:pt x="263" y="49"/>
                  </a:cubicBezTo>
                  <a:lnTo>
                    <a:pt x="322" y="632"/>
                  </a:lnTo>
                  <a:lnTo>
                    <a:pt x="25" y="644"/>
                  </a:lnTo>
                  <a:cubicBezTo>
                    <a:pt x="13" y="656"/>
                    <a:pt x="1" y="668"/>
                    <a:pt x="1" y="692"/>
                  </a:cubicBezTo>
                  <a:cubicBezTo>
                    <a:pt x="1" y="703"/>
                    <a:pt x="13" y="715"/>
                    <a:pt x="25" y="715"/>
                  </a:cubicBezTo>
                  <a:lnTo>
                    <a:pt x="370" y="692"/>
                  </a:lnTo>
                  <a:cubicBezTo>
                    <a:pt x="382" y="692"/>
                    <a:pt x="406" y="680"/>
                    <a:pt x="406" y="680"/>
                  </a:cubicBezTo>
                  <a:cubicBezTo>
                    <a:pt x="417" y="656"/>
                    <a:pt x="417" y="656"/>
                    <a:pt x="417" y="644"/>
                  </a:cubicBezTo>
                  <a:lnTo>
                    <a:pt x="346" y="37"/>
                  </a:lnTo>
                  <a:cubicBezTo>
                    <a:pt x="346" y="25"/>
                    <a:pt x="310" y="1"/>
                    <a:pt x="29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2576800" y="2900100"/>
              <a:ext cx="38425" cy="16400"/>
            </a:xfrm>
            <a:custGeom>
              <a:rect b="b" l="l" r="r" t="t"/>
              <a:pathLst>
                <a:path extrusionOk="0" h="656" w="1537">
                  <a:moveTo>
                    <a:pt x="1011" y="0"/>
                  </a:moveTo>
                  <a:cubicBezTo>
                    <a:pt x="981" y="0"/>
                    <a:pt x="950" y="1"/>
                    <a:pt x="917" y="4"/>
                  </a:cubicBezTo>
                  <a:cubicBezTo>
                    <a:pt x="536" y="28"/>
                    <a:pt x="167" y="278"/>
                    <a:pt x="60" y="385"/>
                  </a:cubicBezTo>
                  <a:cubicBezTo>
                    <a:pt x="0" y="445"/>
                    <a:pt x="0" y="504"/>
                    <a:pt x="48" y="564"/>
                  </a:cubicBezTo>
                  <a:cubicBezTo>
                    <a:pt x="84" y="627"/>
                    <a:pt x="161" y="656"/>
                    <a:pt x="233" y="656"/>
                  </a:cubicBezTo>
                  <a:cubicBezTo>
                    <a:pt x="256" y="656"/>
                    <a:pt x="278" y="653"/>
                    <a:pt x="298" y="647"/>
                  </a:cubicBezTo>
                  <a:cubicBezTo>
                    <a:pt x="477" y="599"/>
                    <a:pt x="834" y="504"/>
                    <a:pt x="1132" y="480"/>
                  </a:cubicBezTo>
                  <a:cubicBezTo>
                    <a:pt x="1536" y="445"/>
                    <a:pt x="1453" y="195"/>
                    <a:pt x="1453" y="195"/>
                  </a:cubicBezTo>
                  <a:cubicBezTo>
                    <a:pt x="1453" y="195"/>
                    <a:pt x="1381" y="0"/>
                    <a:pt x="1011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2641750" y="2896600"/>
              <a:ext cx="38050" cy="14375"/>
            </a:xfrm>
            <a:custGeom>
              <a:rect b="b" l="l" r="r" t="t"/>
              <a:pathLst>
                <a:path extrusionOk="0" h="575" w="1522">
                  <a:moveTo>
                    <a:pt x="588" y="1"/>
                  </a:moveTo>
                  <a:cubicBezTo>
                    <a:pt x="578" y="1"/>
                    <a:pt x="568" y="1"/>
                    <a:pt x="558" y="1"/>
                  </a:cubicBezTo>
                  <a:cubicBezTo>
                    <a:pt x="105" y="37"/>
                    <a:pt x="58" y="275"/>
                    <a:pt x="58" y="275"/>
                  </a:cubicBezTo>
                  <a:cubicBezTo>
                    <a:pt x="58" y="275"/>
                    <a:pt x="1" y="514"/>
                    <a:pt x="375" y="514"/>
                  </a:cubicBezTo>
                  <a:cubicBezTo>
                    <a:pt x="384" y="514"/>
                    <a:pt x="393" y="513"/>
                    <a:pt x="403" y="513"/>
                  </a:cubicBezTo>
                  <a:cubicBezTo>
                    <a:pt x="430" y="512"/>
                    <a:pt x="457" y="512"/>
                    <a:pt x="485" y="512"/>
                  </a:cubicBezTo>
                  <a:cubicBezTo>
                    <a:pt x="765" y="512"/>
                    <a:pt x="1086" y="562"/>
                    <a:pt x="1248" y="573"/>
                  </a:cubicBezTo>
                  <a:cubicBezTo>
                    <a:pt x="1259" y="574"/>
                    <a:pt x="1270" y="574"/>
                    <a:pt x="1281" y="574"/>
                  </a:cubicBezTo>
                  <a:cubicBezTo>
                    <a:pt x="1377" y="574"/>
                    <a:pt x="1465" y="530"/>
                    <a:pt x="1486" y="466"/>
                  </a:cubicBezTo>
                  <a:cubicBezTo>
                    <a:pt x="1522" y="406"/>
                    <a:pt x="1498" y="335"/>
                    <a:pt x="1462" y="287"/>
                  </a:cubicBezTo>
                  <a:cubicBezTo>
                    <a:pt x="1347" y="206"/>
                    <a:pt x="960" y="1"/>
                    <a:pt x="588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2622050" y="2983525"/>
              <a:ext cx="30375" cy="9250"/>
            </a:xfrm>
            <a:custGeom>
              <a:rect b="b" l="l" r="r" t="t"/>
              <a:pathLst>
                <a:path extrusionOk="0" h="370" w="1215">
                  <a:moveTo>
                    <a:pt x="1203" y="1"/>
                  </a:moveTo>
                  <a:cubicBezTo>
                    <a:pt x="1191" y="1"/>
                    <a:pt x="1179" y="1"/>
                    <a:pt x="1155" y="13"/>
                  </a:cubicBezTo>
                  <a:cubicBezTo>
                    <a:pt x="1145" y="22"/>
                    <a:pt x="944" y="296"/>
                    <a:pt x="432" y="296"/>
                  </a:cubicBezTo>
                  <a:cubicBezTo>
                    <a:pt x="319" y="296"/>
                    <a:pt x="192" y="283"/>
                    <a:pt x="48" y="251"/>
                  </a:cubicBezTo>
                  <a:cubicBezTo>
                    <a:pt x="24" y="251"/>
                    <a:pt x="0" y="263"/>
                    <a:pt x="0" y="287"/>
                  </a:cubicBezTo>
                  <a:cubicBezTo>
                    <a:pt x="0" y="298"/>
                    <a:pt x="12" y="322"/>
                    <a:pt x="24" y="322"/>
                  </a:cubicBezTo>
                  <a:cubicBezTo>
                    <a:pt x="191" y="358"/>
                    <a:pt x="322" y="370"/>
                    <a:pt x="441" y="370"/>
                  </a:cubicBezTo>
                  <a:cubicBezTo>
                    <a:pt x="1000" y="370"/>
                    <a:pt x="1215" y="72"/>
                    <a:pt x="1215" y="37"/>
                  </a:cubicBezTo>
                  <a:cubicBezTo>
                    <a:pt x="1215" y="25"/>
                    <a:pt x="1215" y="13"/>
                    <a:pt x="1203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2634550" y="2915600"/>
              <a:ext cx="61925" cy="60525"/>
            </a:xfrm>
            <a:custGeom>
              <a:rect b="b" l="l" r="r" t="t"/>
              <a:pathLst>
                <a:path extrusionOk="0" h="2421" w="2477">
                  <a:moveTo>
                    <a:pt x="1250" y="110"/>
                  </a:moveTo>
                  <a:cubicBezTo>
                    <a:pt x="1822" y="110"/>
                    <a:pt x="2310" y="551"/>
                    <a:pt x="2322" y="1134"/>
                  </a:cubicBezTo>
                  <a:cubicBezTo>
                    <a:pt x="2346" y="1420"/>
                    <a:pt x="2251" y="1706"/>
                    <a:pt x="2060" y="1920"/>
                  </a:cubicBezTo>
                  <a:cubicBezTo>
                    <a:pt x="1870" y="2146"/>
                    <a:pt x="1608" y="2277"/>
                    <a:pt x="1310" y="2301"/>
                  </a:cubicBezTo>
                  <a:cubicBezTo>
                    <a:pt x="1295" y="2302"/>
                    <a:pt x="1281" y="2302"/>
                    <a:pt x="1266" y="2302"/>
                  </a:cubicBezTo>
                  <a:cubicBezTo>
                    <a:pt x="690" y="2302"/>
                    <a:pt x="201" y="1846"/>
                    <a:pt x="155" y="1265"/>
                  </a:cubicBezTo>
                  <a:cubicBezTo>
                    <a:pt x="119" y="658"/>
                    <a:pt x="584" y="158"/>
                    <a:pt x="1179" y="110"/>
                  </a:cubicBezTo>
                  <a:close/>
                  <a:moveTo>
                    <a:pt x="1265" y="0"/>
                  </a:moveTo>
                  <a:cubicBezTo>
                    <a:pt x="1236" y="0"/>
                    <a:pt x="1208" y="1"/>
                    <a:pt x="1179" y="3"/>
                  </a:cubicBezTo>
                  <a:cubicBezTo>
                    <a:pt x="512" y="39"/>
                    <a:pt x="0" y="610"/>
                    <a:pt x="48" y="1289"/>
                  </a:cubicBezTo>
                  <a:cubicBezTo>
                    <a:pt x="84" y="1932"/>
                    <a:pt x="619" y="2420"/>
                    <a:pt x="1250" y="2420"/>
                  </a:cubicBezTo>
                  <a:lnTo>
                    <a:pt x="1334" y="2420"/>
                  </a:lnTo>
                  <a:cubicBezTo>
                    <a:pt x="1655" y="2396"/>
                    <a:pt x="1953" y="2253"/>
                    <a:pt x="2167" y="2015"/>
                  </a:cubicBezTo>
                  <a:cubicBezTo>
                    <a:pt x="2370" y="1777"/>
                    <a:pt x="2477" y="1468"/>
                    <a:pt x="2465" y="1134"/>
                  </a:cubicBezTo>
                  <a:cubicBezTo>
                    <a:pt x="2431" y="496"/>
                    <a:pt x="1895" y="0"/>
                    <a:pt x="1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2563700" y="2920100"/>
              <a:ext cx="61050" cy="60475"/>
            </a:xfrm>
            <a:custGeom>
              <a:rect b="b" l="l" r="r" t="t"/>
              <a:pathLst>
                <a:path extrusionOk="0" h="2419" w="2442">
                  <a:moveTo>
                    <a:pt x="1215" y="109"/>
                  </a:moveTo>
                  <a:cubicBezTo>
                    <a:pt x="1489" y="109"/>
                    <a:pt x="1739" y="216"/>
                    <a:pt x="1929" y="395"/>
                  </a:cubicBezTo>
                  <a:cubicBezTo>
                    <a:pt x="2156" y="585"/>
                    <a:pt x="2287" y="835"/>
                    <a:pt x="2298" y="1133"/>
                  </a:cubicBezTo>
                  <a:cubicBezTo>
                    <a:pt x="2322" y="1419"/>
                    <a:pt x="2227" y="1704"/>
                    <a:pt x="2037" y="1919"/>
                  </a:cubicBezTo>
                  <a:cubicBezTo>
                    <a:pt x="1846" y="2145"/>
                    <a:pt x="1584" y="2276"/>
                    <a:pt x="1286" y="2300"/>
                  </a:cubicBezTo>
                  <a:cubicBezTo>
                    <a:pt x="1271" y="2300"/>
                    <a:pt x="1257" y="2301"/>
                    <a:pt x="1242" y="2301"/>
                  </a:cubicBezTo>
                  <a:cubicBezTo>
                    <a:pt x="655" y="2301"/>
                    <a:pt x="178" y="1844"/>
                    <a:pt x="132" y="1264"/>
                  </a:cubicBezTo>
                  <a:cubicBezTo>
                    <a:pt x="120" y="990"/>
                    <a:pt x="203" y="704"/>
                    <a:pt x="393" y="478"/>
                  </a:cubicBezTo>
                  <a:cubicBezTo>
                    <a:pt x="596" y="264"/>
                    <a:pt x="846" y="121"/>
                    <a:pt x="1144" y="109"/>
                  </a:cubicBezTo>
                  <a:close/>
                  <a:moveTo>
                    <a:pt x="1192" y="1"/>
                  </a:moveTo>
                  <a:cubicBezTo>
                    <a:pt x="1176" y="1"/>
                    <a:pt x="1160" y="1"/>
                    <a:pt x="1144" y="2"/>
                  </a:cubicBezTo>
                  <a:cubicBezTo>
                    <a:pt x="810" y="26"/>
                    <a:pt x="513" y="168"/>
                    <a:pt x="310" y="407"/>
                  </a:cubicBezTo>
                  <a:cubicBezTo>
                    <a:pt x="96" y="645"/>
                    <a:pt x="1" y="954"/>
                    <a:pt x="12" y="1288"/>
                  </a:cubicBezTo>
                  <a:cubicBezTo>
                    <a:pt x="36" y="1931"/>
                    <a:pt x="572" y="2419"/>
                    <a:pt x="1215" y="2419"/>
                  </a:cubicBezTo>
                  <a:lnTo>
                    <a:pt x="1286" y="2419"/>
                  </a:lnTo>
                  <a:cubicBezTo>
                    <a:pt x="1620" y="2407"/>
                    <a:pt x="1917" y="2252"/>
                    <a:pt x="2120" y="2014"/>
                  </a:cubicBezTo>
                  <a:cubicBezTo>
                    <a:pt x="2334" y="1776"/>
                    <a:pt x="2441" y="1466"/>
                    <a:pt x="2418" y="1133"/>
                  </a:cubicBezTo>
                  <a:cubicBezTo>
                    <a:pt x="2406" y="811"/>
                    <a:pt x="2263" y="514"/>
                    <a:pt x="2025" y="299"/>
                  </a:cubicBezTo>
                  <a:cubicBezTo>
                    <a:pt x="1798" y="107"/>
                    <a:pt x="1497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2622625" y="2945725"/>
              <a:ext cx="14625" cy="3900"/>
            </a:xfrm>
            <a:custGeom>
              <a:rect b="b" l="l" r="r" t="t"/>
              <a:pathLst>
                <a:path extrusionOk="0" h="156" w="585">
                  <a:moveTo>
                    <a:pt x="584" y="1"/>
                  </a:moveTo>
                  <a:lnTo>
                    <a:pt x="1" y="36"/>
                  </a:lnTo>
                  <a:lnTo>
                    <a:pt x="13" y="155"/>
                  </a:lnTo>
                  <a:lnTo>
                    <a:pt x="584" y="12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554775" y="2838875"/>
              <a:ext cx="122050" cy="68800"/>
            </a:xfrm>
            <a:custGeom>
              <a:rect b="b" l="l" r="r" t="t"/>
              <a:pathLst>
                <a:path extrusionOk="0" h="2752" w="4882">
                  <a:moveTo>
                    <a:pt x="3015" y="1"/>
                  </a:moveTo>
                  <a:cubicBezTo>
                    <a:pt x="359" y="1"/>
                    <a:pt x="0" y="2718"/>
                    <a:pt x="0" y="2739"/>
                  </a:cubicBezTo>
                  <a:cubicBezTo>
                    <a:pt x="153" y="2748"/>
                    <a:pt x="298" y="2752"/>
                    <a:pt x="435" y="2752"/>
                  </a:cubicBezTo>
                  <a:cubicBezTo>
                    <a:pt x="2674" y="2752"/>
                    <a:pt x="2917" y="1632"/>
                    <a:pt x="2917" y="1632"/>
                  </a:cubicBezTo>
                  <a:cubicBezTo>
                    <a:pt x="3060" y="1989"/>
                    <a:pt x="2953" y="2358"/>
                    <a:pt x="2953" y="2358"/>
                  </a:cubicBezTo>
                  <a:cubicBezTo>
                    <a:pt x="4882" y="1810"/>
                    <a:pt x="4537" y="250"/>
                    <a:pt x="4537" y="250"/>
                  </a:cubicBezTo>
                  <a:cubicBezTo>
                    <a:pt x="3960" y="76"/>
                    <a:pt x="3456" y="1"/>
                    <a:pt x="30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666700" y="2855550"/>
              <a:ext cx="30975" cy="51500"/>
            </a:xfrm>
            <a:custGeom>
              <a:rect b="b" l="l" r="r" t="t"/>
              <a:pathLst>
                <a:path extrusionOk="0" h="2060" w="1239">
                  <a:moveTo>
                    <a:pt x="0" y="0"/>
                  </a:moveTo>
                  <a:cubicBezTo>
                    <a:pt x="0" y="0"/>
                    <a:pt x="203" y="1465"/>
                    <a:pt x="1238" y="2060"/>
                  </a:cubicBezTo>
                  <a:cubicBezTo>
                    <a:pt x="1238" y="2060"/>
                    <a:pt x="1179" y="60"/>
                    <a:pt x="0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42"/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2">
            <a:hlinkClick action="ppaction://hlinksldjump" r:id="rId3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2">
            <a:hlinkClick action="ppaction://hlinksldjump" r:id="rId4"/>
          </p:cNvPr>
          <p:cNvSpPr/>
          <p:nvPr/>
        </p:nvSpPr>
        <p:spPr>
          <a:xfrm>
            <a:off x="7992924" y="441195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1" name="Google Shape;1141;p42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1142" name="Google Shape;1142;p42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42"/>
          <p:cNvSpPr txBox="1"/>
          <p:nvPr>
            <p:ph idx="1" type="subTitle"/>
          </p:nvPr>
        </p:nvSpPr>
        <p:spPr>
          <a:xfrm>
            <a:off x="4415275" y="441200"/>
            <a:ext cx="33879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/>
          <p:nvPr>
            <p:ph type="title"/>
          </p:nvPr>
        </p:nvSpPr>
        <p:spPr>
          <a:xfrm>
            <a:off x="720000" y="671375"/>
            <a:ext cx="7519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Diagrama de componentes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3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3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3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43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156" name="Google Shape;1156;p4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43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1161" name="Google Shape;1161;p43"/>
          <p:cNvPicPr preferRelativeResize="0"/>
          <p:nvPr/>
        </p:nvPicPr>
        <p:blipFill rotWithShape="1">
          <a:blip r:embed="rId5">
            <a:alphaModFix/>
          </a:blip>
          <a:srcRect b="9084" l="19027" r="19870" t="9442"/>
          <a:stretch/>
        </p:blipFill>
        <p:spPr>
          <a:xfrm>
            <a:off x="2800350" y="1091672"/>
            <a:ext cx="4034300" cy="38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4"/>
          <p:cNvSpPr txBox="1"/>
          <p:nvPr>
            <p:ph type="title"/>
          </p:nvPr>
        </p:nvSpPr>
        <p:spPr>
          <a:xfrm>
            <a:off x="623025" y="691950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 los componentes</a:t>
            </a:r>
            <a:endParaRPr/>
          </a:p>
        </p:txBody>
      </p:sp>
      <p:sp>
        <p:nvSpPr>
          <p:cNvPr id="1167" name="Google Shape;1167;p44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4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4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0" name="Google Shape;1170;p44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171" name="Google Shape;1171;p44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5" name="Google Shape;1175;p44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1176" name="Google Shape;11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7300" y="2314088"/>
            <a:ext cx="704125" cy="7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4525" y="2213813"/>
            <a:ext cx="904700" cy="9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7325" y="3695150"/>
            <a:ext cx="977875" cy="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7300" y="3695125"/>
            <a:ext cx="904700" cy="9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29038" y="3728225"/>
            <a:ext cx="977875" cy="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29037" y="2193767"/>
            <a:ext cx="977875" cy="97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5"/>
          <p:cNvSpPr txBox="1"/>
          <p:nvPr>
            <p:ph type="title"/>
          </p:nvPr>
        </p:nvSpPr>
        <p:spPr>
          <a:xfrm>
            <a:off x="720000" y="671375"/>
            <a:ext cx="7519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Diagrama de despliegue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5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5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5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0" name="Google Shape;1190;p45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191" name="Google Shape;1191;p45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5" name="Google Shape;1195;p45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1196" name="Google Shape;119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925" y="1091675"/>
            <a:ext cx="3976536" cy="37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46"/>
          <p:cNvGrpSpPr/>
          <p:nvPr/>
        </p:nvGrpSpPr>
        <p:grpSpPr>
          <a:xfrm>
            <a:off x="6980513" y="505678"/>
            <a:ext cx="2163496" cy="5877227"/>
            <a:chOff x="1678175" y="2738600"/>
            <a:chExt cx="587300" cy="1595425"/>
          </a:xfrm>
        </p:grpSpPr>
        <p:sp>
          <p:nvSpPr>
            <p:cNvPr id="1202" name="Google Shape;1202;p46"/>
            <p:cNvSpPr/>
            <p:nvPr/>
          </p:nvSpPr>
          <p:spPr>
            <a:xfrm>
              <a:off x="1803475" y="3726775"/>
              <a:ext cx="136950" cy="520025"/>
            </a:xfrm>
            <a:custGeom>
              <a:rect b="b" l="l" r="r" t="t"/>
              <a:pathLst>
                <a:path extrusionOk="0" h="20801" w="5478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1752875" y="4241125"/>
              <a:ext cx="193500" cy="92900"/>
            </a:xfrm>
            <a:custGeom>
              <a:rect b="b" l="l" r="r" t="t"/>
              <a:pathLst>
                <a:path extrusionOk="0" h="3716" w="774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1820150" y="4185775"/>
              <a:ext cx="111950" cy="123850"/>
            </a:xfrm>
            <a:custGeom>
              <a:rect b="b" l="l" r="r" t="t"/>
              <a:pathLst>
                <a:path extrusionOk="0" h="4954" w="4478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1960050" y="3727375"/>
              <a:ext cx="136950" cy="519725"/>
            </a:xfrm>
            <a:custGeom>
              <a:rect b="b" l="l" r="r" t="t"/>
              <a:pathLst>
                <a:path extrusionOk="0" h="20789" w="5478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1910350" y="4241125"/>
              <a:ext cx="193475" cy="92900"/>
            </a:xfrm>
            <a:custGeom>
              <a:rect b="b" l="l" r="r" t="t"/>
              <a:pathLst>
                <a:path extrusionOk="0" h="3716" w="7739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1977625" y="4185775"/>
              <a:ext cx="111925" cy="123850"/>
            </a:xfrm>
            <a:custGeom>
              <a:rect b="b" l="l" r="r" t="t"/>
              <a:pathLst>
                <a:path extrusionOk="0" h="4954" w="4477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1782350" y="3313925"/>
              <a:ext cx="316150" cy="456050"/>
            </a:xfrm>
            <a:custGeom>
              <a:rect b="b" l="l" r="r" t="t"/>
              <a:pathLst>
                <a:path extrusionOk="0" h="18242" w="12646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1690075" y="3700875"/>
              <a:ext cx="45575" cy="53125"/>
            </a:xfrm>
            <a:custGeom>
              <a:rect b="b" l="l" r="r" t="t"/>
              <a:pathLst>
                <a:path extrusionOk="0" h="2125" w="1823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1678175" y="3611475"/>
              <a:ext cx="108975" cy="135125"/>
            </a:xfrm>
            <a:custGeom>
              <a:rect b="b" l="l" r="r" t="t"/>
              <a:pathLst>
                <a:path extrusionOk="0" h="5405" w="4359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1753475" y="3451450"/>
              <a:ext cx="62250" cy="179500"/>
            </a:xfrm>
            <a:custGeom>
              <a:rect b="b" l="l" r="r" t="t"/>
              <a:pathLst>
                <a:path extrusionOk="0" h="7180" w="249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1755275" y="3040375"/>
              <a:ext cx="78600" cy="517950"/>
            </a:xfrm>
            <a:custGeom>
              <a:rect b="b" l="l" r="r" t="t"/>
              <a:pathLst>
                <a:path extrusionOk="0" h="20718" w="3144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1827000" y="3020750"/>
              <a:ext cx="152125" cy="293200"/>
            </a:xfrm>
            <a:custGeom>
              <a:rect b="b" l="l" r="r" t="t"/>
              <a:pathLst>
                <a:path extrusionOk="0" h="11728" w="6085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1880875" y="3020750"/>
              <a:ext cx="71750" cy="47650"/>
            </a:xfrm>
            <a:custGeom>
              <a:rect b="b" l="l" r="r" t="t"/>
              <a:pathLst>
                <a:path extrusionOk="0" h="1906" w="287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1908275" y="3020750"/>
              <a:ext cx="194375" cy="628675"/>
            </a:xfrm>
            <a:custGeom>
              <a:rect b="b" l="l" r="r" t="t"/>
              <a:pathLst>
                <a:path extrusionOk="0" h="25147" w="7775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1931475" y="3021325"/>
              <a:ext cx="55700" cy="242625"/>
            </a:xfrm>
            <a:custGeom>
              <a:rect b="b" l="l" r="r" t="t"/>
              <a:pathLst>
                <a:path extrusionOk="0" h="9705" w="2228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1784425" y="3022225"/>
              <a:ext cx="99150" cy="627200"/>
            </a:xfrm>
            <a:custGeom>
              <a:rect b="b" l="l" r="r" t="t"/>
              <a:pathLst>
                <a:path extrusionOk="0" h="25088" w="3966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1787700" y="3139800"/>
              <a:ext cx="19375" cy="418225"/>
            </a:xfrm>
            <a:custGeom>
              <a:rect b="b" l="l" r="r" t="t"/>
              <a:pathLst>
                <a:path extrusionOk="0" h="16729" w="775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1816575" y="3021925"/>
              <a:ext cx="63425" cy="239050"/>
            </a:xfrm>
            <a:custGeom>
              <a:rect b="b" l="l" r="r" t="t"/>
              <a:pathLst>
                <a:path extrusionOk="0" h="9562" w="2537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2013325" y="3037400"/>
              <a:ext cx="234300" cy="272675"/>
            </a:xfrm>
            <a:custGeom>
              <a:rect b="b" l="l" r="r" t="t"/>
              <a:pathLst>
                <a:path extrusionOk="0" h="10907" w="9372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2018400" y="3140400"/>
              <a:ext cx="6875" cy="26225"/>
            </a:xfrm>
            <a:custGeom>
              <a:rect b="b" l="l" r="r" t="t"/>
              <a:pathLst>
                <a:path extrusionOk="0" h="1049" w="275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1938925" y="3279525"/>
              <a:ext cx="136950" cy="99825"/>
            </a:xfrm>
            <a:custGeom>
              <a:rect b="b" l="l" r="r" t="t"/>
              <a:pathLst>
                <a:path extrusionOk="0" h="3993" w="5478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2043400" y="3295175"/>
              <a:ext cx="103600" cy="75025"/>
            </a:xfrm>
            <a:custGeom>
              <a:rect b="b" l="l" r="r" t="t"/>
              <a:pathLst>
                <a:path extrusionOk="0" h="3001" w="4144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2060950" y="3236100"/>
              <a:ext cx="204525" cy="129050"/>
            </a:xfrm>
            <a:custGeom>
              <a:rect b="b" l="l" r="r" t="t"/>
              <a:pathLst>
                <a:path extrusionOk="0" h="5162" w="8181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2131500" y="3239525"/>
              <a:ext cx="61950" cy="30975"/>
            </a:xfrm>
            <a:custGeom>
              <a:rect b="b" l="l" r="r" t="t"/>
              <a:pathLst>
                <a:path extrusionOk="0" h="1239" w="2478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1779075" y="2738600"/>
              <a:ext cx="275950" cy="223200"/>
            </a:xfrm>
            <a:custGeom>
              <a:rect b="b" l="l" r="r" t="t"/>
              <a:pathLst>
                <a:path extrusionOk="0" h="8928" w="11038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1800500" y="2847350"/>
              <a:ext cx="55400" cy="49325"/>
            </a:xfrm>
            <a:custGeom>
              <a:rect b="b" l="l" r="r" t="t"/>
              <a:pathLst>
                <a:path extrusionOk="0" h="1973" w="2216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1883550" y="2879050"/>
              <a:ext cx="69075" cy="143200"/>
            </a:xfrm>
            <a:custGeom>
              <a:rect b="b" l="l" r="r" t="t"/>
              <a:pathLst>
                <a:path extrusionOk="0" h="5728" w="2763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1884150" y="2922525"/>
              <a:ext cx="52125" cy="55375"/>
            </a:xfrm>
            <a:custGeom>
              <a:rect b="b" l="l" r="r" t="t"/>
              <a:pathLst>
                <a:path extrusionOk="0" h="2215" w="2085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1809150" y="2766575"/>
              <a:ext cx="163825" cy="178775"/>
            </a:xfrm>
            <a:custGeom>
              <a:rect b="b" l="l" r="r" t="t"/>
              <a:pathLst>
                <a:path extrusionOk="0" h="7151" w="6553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1836825" y="2868375"/>
              <a:ext cx="10150" cy="19925"/>
            </a:xfrm>
            <a:custGeom>
              <a:rect b="b" l="l" r="r" t="t"/>
              <a:pathLst>
                <a:path extrusionOk="0" h="797" w="406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1869575" y="2852275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1822525" y="2850175"/>
              <a:ext cx="11050" cy="11350"/>
            </a:xfrm>
            <a:custGeom>
              <a:rect b="b" l="l" r="r" t="t"/>
              <a:pathLst>
                <a:path extrusionOk="0" h="454" w="442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1813600" y="2816850"/>
              <a:ext cx="28900" cy="12575"/>
            </a:xfrm>
            <a:custGeom>
              <a:rect b="b" l="l" r="r" t="t"/>
              <a:pathLst>
                <a:path extrusionOk="0" h="503" w="1156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1867175" y="2815650"/>
              <a:ext cx="41700" cy="14550"/>
            </a:xfrm>
            <a:custGeom>
              <a:rect b="b" l="l" r="r" t="t"/>
              <a:pathLst>
                <a:path extrusionOk="0" h="582" w="1668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1844850" y="2897800"/>
              <a:ext cx="27125" cy="8725"/>
            </a:xfrm>
            <a:custGeom>
              <a:rect b="b" l="l" r="r" t="t"/>
              <a:pathLst>
                <a:path extrusionOk="0" h="349" w="1085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1844575" y="2896225"/>
              <a:ext cx="24725" cy="5775"/>
            </a:xfrm>
            <a:custGeom>
              <a:rect b="b" l="l" r="r" t="t"/>
              <a:pathLst>
                <a:path extrusionOk="0" h="231" w="989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1841300" y="2895900"/>
              <a:ext cx="34250" cy="7000"/>
            </a:xfrm>
            <a:custGeom>
              <a:rect b="b" l="l" r="r" t="t"/>
              <a:pathLst>
                <a:path extrusionOk="0" h="280" w="137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1853200" y="2825475"/>
              <a:ext cx="61050" cy="61050"/>
            </a:xfrm>
            <a:custGeom>
              <a:rect b="b" l="l" r="r" t="t"/>
              <a:pathLst>
                <a:path extrusionOk="0" h="2442" w="2442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1795750" y="2827550"/>
              <a:ext cx="44675" cy="57175"/>
            </a:xfrm>
            <a:custGeom>
              <a:rect b="b" l="l" r="r" t="t"/>
              <a:pathLst>
                <a:path extrusionOk="0" h="2287" w="1787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1837725" y="2851650"/>
              <a:ext cx="19075" cy="5700"/>
            </a:xfrm>
            <a:custGeom>
              <a:rect b="b" l="l" r="r" t="t"/>
              <a:pathLst>
                <a:path extrusionOk="0" h="228" w="763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1912425" y="2858025"/>
              <a:ext cx="40500" cy="8550"/>
            </a:xfrm>
            <a:custGeom>
              <a:rect b="b" l="l" r="r" t="t"/>
              <a:pathLst>
                <a:path extrusionOk="0" h="342" w="162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1936250" y="2801675"/>
              <a:ext cx="67875" cy="77400"/>
            </a:xfrm>
            <a:custGeom>
              <a:rect b="b" l="l" r="r" t="t"/>
              <a:pathLst>
                <a:path extrusionOk="0" h="3096" w="2715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1932675" y="2853200"/>
              <a:ext cx="59850" cy="53225"/>
            </a:xfrm>
            <a:custGeom>
              <a:rect b="b" l="l" r="r" t="t"/>
              <a:pathLst>
                <a:path extrusionOk="0" h="2129" w="2394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1948150" y="2871700"/>
              <a:ext cx="25625" cy="16900"/>
            </a:xfrm>
            <a:custGeom>
              <a:rect b="b" l="l" r="r" t="t"/>
              <a:pathLst>
                <a:path extrusionOk="0" h="676" w="1025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1866675" y="2757775"/>
              <a:ext cx="112750" cy="72950"/>
            </a:xfrm>
            <a:custGeom>
              <a:rect b="b" l="l" r="r" t="t"/>
              <a:pathLst>
                <a:path extrusionOk="0" h="2918" w="451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46"/>
          <p:cNvSpPr/>
          <p:nvPr/>
        </p:nvSpPr>
        <p:spPr>
          <a:xfrm>
            <a:off x="1820678" y="323500"/>
            <a:ext cx="45192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6">
            <a:hlinkClick action="ppaction://hlinksldjump" r:id="rId3"/>
          </p:cNvPr>
          <p:cNvSpPr/>
          <p:nvPr/>
        </p:nvSpPr>
        <p:spPr>
          <a:xfrm>
            <a:off x="6452059" y="323488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6">
            <a:hlinkClick action="ppaction://hlinksldjump" r:id="rId4"/>
          </p:cNvPr>
          <p:cNvSpPr/>
          <p:nvPr/>
        </p:nvSpPr>
        <p:spPr>
          <a:xfrm>
            <a:off x="6539724" y="412720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0" name="Google Shape;1250;p46"/>
          <p:cNvGrpSpPr/>
          <p:nvPr/>
        </p:nvGrpSpPr>
        <p:grpSpPr>
          <a:xfrm>
            <a:off x="911159" y="323450"/>
            <a:ext cx="807300" cy="357900"/>
            <a:chOff x="635421" y="421700"/>
            <a:chExt cx="807300" cy="357900"/>
          </a:xfrm>
        </p:grpSpPr>
        <p:sp>
          <p:nvSpPr>
            <p:cNvPr id="1251" name="Google Shape;1251;p4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46"/>
          <p:cNvSpPr/>
          <p:nvPr/>
        </p:nvSpPr>
        <p:spPr>
          <a:xfrm>
            <a:off x="3118425" y="1189950"/>
            <a:ext cx="1243200" cy="1167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6"/>
          <p:cNvSpPr txBox="1"/>
          <p:nvPr>
            <p:ph type="title"/>
          </p:nvPr>
        </p:nvSpPr>
        <p:spPr>
          <a:xfrm>
            <a:off x="3118425" y="1356003"/>
            <a:ext cx="14181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1"/>
                </a:solidFill>
              </a:rPr>
              <a:t>04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257" name="Google Shape;1257;p46"/>
          <p:cNvSpPr txBox="1"/>
          <p:nvPr>
            <p:ph idx="4294967295" type="title"/>
          </p:nvPr>
        </p:nvSpPr>
        <p:spPr>
          <a:xfrm>
            <a:off x="1023075" y="2865800"/>
            <a:ext cx="5608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Implementación</a:t>
            </a:r>
            <a:endParaRPr sz="3900"/>
          </a:p>
        </p:txBody>
      </p:sp>
      <p:sp>
        <p:nvSpPr>
          <p:cNvPr id="1258" name="Google Shape;1258;p46"/>
          <p:cNvSpPr txBox="1"/>
          <p:nvPr>
            <p:ph idx="1" type="subTitle"/>
          </p:nvPr>
        </p:nvSpPr>
        <p:spPr>
          <a:xfrm>
            <a:off x="1644250" y="323475"/>
            <a:ext cx="46956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7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7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7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6" name="Google Shape;1266;p47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267" name="Google Shape;1267;p47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1" name="Google Shape;1271;p47"/>
          <p:cNvSpPr txBox="1"/>
          <p:nvPr>
            <p:ph idx="1" type="subTitle"/>
          </p:nvPr>
        </p:nvSpPr>
        <p:spPr>
          <a:xfrm>
            <a:off x="1644250" y="323475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1272" name="Google Shape;127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0625" y="1493675"/>
            <a:ext cx="3833149" cy="21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47"/>
          <p:cNvSpPr txBox="1"/>
          <p:nvPr>
            <p:ph type="title"/>
          </p:nvPr>
        </p:nvSpPr>
        <p:spPr>
          <a:xfrm>
            <a:off x="879700" y="6814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Solución</a:t>
            </a:r>
            <a:r>
              <a:rPr lang="es" sz="2300"/>
              <a:t> diseñada</a:t>
            </a:r>
            <a:endParaRPr sz="2300"/>
          </a:p>
        </p:txBody>
      </p:sp>
      <p:pic>
        <p:nvPicPr>
          <p:cNvPr id="1274" name="Google Shape;127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00" y="1254163"/>
            <a:ext cx="2237124" cy="136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" name="Google Shape;127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000" y="2937001"/>
            <a:ext cx="2367000" cy="1278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47"/>
          <p:cNvCxnSpPr>
            <a:stCxn id="1274" idx="3"/>
            <a:endCxn id="1272" idx="1"/>
          </p:cNvCxnSpPr>
          <p:nvPr/>
        </p:nvCxnSpPr>
        <p:spPr>
          <a:xfrm>
            <a:off x="2957124" y="1938350"/>
            <a:ext cx="13635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47"/>
          <p:cNvCxnSpPr>
            <a:stCxn id="1275" idx="3"/>
            <a:endCxn id="1272" idx="1"/>
          </p:cNvCxnSpPr>
          <p:nvPr/>
        </p:nvCxnSpPr>
        <p:spPr>
          <a:xfrm flipH="1" rot="10800000">
            <a:off x="3087000" y="2571700"/>
            <a:ext cx="1233600" cy="10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8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8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8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48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286" name="Google Shape;1286;p48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0" name="Google Shape;1290;p48"/>
          <p:cNvSpPr txBox="1"/>
          <p:nvPr>
            <p:ph idx="1" type="subTitle"/>
          </p:nvPr>
        </p:nvSpPr>
        <p:spPr>
          <a:xfrm>
            <a:off x="1644250" y="323475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1291" name="Google Shape;129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00" y="830925"/>
            <a:ext cx="2476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48"/>
          <p:cNvSpPr txBox="1"/>
          <p:nvPr>
            <p:ph type="title"/>
          </p:nvPr>
        </p:nvSpPr>
        <p:spPr>
          <a:xfrm>
            <a:off x="879700" y="6814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Pruebas</a:t>
            </a:r>
            <a:endParaRPr sz="2300"/>
          </a:p>
        </p:txBody>
      </p:sp>
      <p:pic>
        <p:nvPicPr>
          <p:cNvPr id="1293" name="Google Shape;129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00" y="2098700"/>
            <a:ext cx="1898850" cy="21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200" y="2098700"/>
            <a:ext cx="1688424" cy="21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9975" y="2092675"/>
            <a:ext cx="1688425" cy="21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9750" y="2098700"/>
            <a:ext cx="1651105" cy="21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" name="Google Shape;1297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59750" y="601192"/>
            <a:ext cx="1651101" cy="129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1"/>
          <p:cNvSpPr txBox="1"/>
          <p:nvPr>
            <p:ph type="title"/>
          </p:nvPr>
        </p:nvSpPr>
        <p:spPr>
          <a:xfrm>
            <a:off x="720000" y="78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85" name="Google Shape;685;p31"/>
          <p:cNvSpPr txBox="1"/>
          <p:nvPr>
            <p:ph idx="2" type="title"/>
          </p:nvPr>
        </p:nvSpPr>
        <p:spPr>
          <a:xfrm>
            <a:off x="1666319" y="1632912"/>
            <a:ext cx="24867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Definición</a:t>
            </a:r>
            <a:endParaRPr sz="2000"/>
          </a:p>
        </p:txBody>
      </p:sp>
      <p:sp>
        <p:nvSpPr>
          <p:cNvPr id="686" name="Google Shape;686;p31"/>
          <p:cNvSpPr txBox="1"/>
          <p:nvPr>
            <p:ph idx="1" type="subTitle"/>
          </p:nvPr>
        </p:nvSpPr>
        <p:spPr>
          <a:xfrm>
            <a:off x="1527300" y="2031638"/>
            <a:ext cx="31596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Problema identificado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Solución</a:t>
            </a:r>
            <a:r>
              <a:rPr lang="es" sz="1500"/>
              <a:t> basada en la </a:t>
            </a:r>
            <a:r>
              <a:rPr lang="es" sz="1500"/>
              <a:t>app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Beneficios de la app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Funcionamiento app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87" name="Google Shape;687;p31"/>
          <p:cNvSpPr txBox="1"/>
          <p:nvPr>
            <p:ph idx="3" type="title"/>
          </p:nvPr>
        </p:nvSpPr>
        <p:spPr>
          <a:xfrm>
            <a:off x="1666335" y="3385250"/>
            <a:ext cx="24867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Diseño</a:t>
            </a:r>
            <a:endParaRPr sz="2000"/>
          </a:p>
        </p:txBody>
      </p:sp>
      <p:sp>
        <p:nvSpPr>
          <p:cNvPr id="688" name="Google Shape;688;p31"/>
          <p:cNvSpPr txBox="1"/>
          <p:nvPr>
            <p:ph idx="4" type="subTitle"/>
          </p:nvPr>
        </p:nvSpPr>
        <p:spPr>
          <a:xfrm>
            <a:off x="5354725" y="2007150"/>
            <a:ext cx="32703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Descripción</a:t>
            </a:r>
            <a:r>
              <a:rPr lang="es"/>
              <a:t> del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Descripción de la arquitectura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89" name="Google Shape;689;p31"/>
          <p:cNvSpPr txBox="1"/>
          <p:nvPr>
            <p:ph idx="5" type="title"/>
          </p:nvPr>
        </p:nvSpPr>
        <p:spPr>
          <a:xfrm>
            <a:off x="5495271" y="3439160"/>
            <a:ext cx="30744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Implementación</a:t>
            </a:r>
            <a:endParaRPr sz="2000"/>
          </a:p>
        </p:txBody>
      </p:sp>
      <p:sp>
        <p:nvSpPr>
          <p:cNvPr id="690" name="Google Shape;690;p31"/>
          <p:cNvSpPr txBox="1"/>
          <p:nvPr>
            <p:ph idx="6" type="subTitle"/>
          </p:nvPr>
        </p:nvSpPr>
        <p:spPr>
          <a:xfrm>
            <a:off x="1578300" y="3764961"/>
            <a:ext cx="3159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Diagrama de componentes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Descripción</a:t>
            </a:r>
            <a:r>
              <a:rPr lang="es"/>
              <a:t> de los componentes utilizados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Diagrama de despliegue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1"/>
          <p:cNvSpPr txBox="1"/>
          <p:nvPr>
            <p:ph idx="8" type="subTitle"/>
          </p:nvPr>
        </p:nvSpPr>
        <p:spPr>
          <a:xfrm>
            <a:off x="5299375" y="4018050"/>
            <a:ext cx="32703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Demostración de las pruebas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Demostración</a:t>
            </a:r>
            <a:r>
              <a:rPr lang="es"/>
              <a:t> de la escalabilidad</a:t>
            </a:r>
            <a:endParaRPr/>
          </a:p>
        </p:txBody>
      </p:sp>
      <p:sp>
        <p:nvSpPr>
          <p:cNvPr id="692" name="Google Shape;692;p31"/>
          <p:cNvSpPr txBox="1"/>
          <p:nvPr>
            <p:ph idx="13" type="title"/>
          </p:nvPr>
        </p:nvSpPr>
        <p:spPr>
          <a:xfrm>
            <a:off x="4629243" y="1538440"/>
            <a:ext cx="921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693" name="Google Shape;693;p31"/>
          <p:cNvSpPr txBox="1"/>
          <p:nvPr>
            <p:ph idx="14" type="title"/>
          </p:nvPr>
        </p:nvSpPr>
        <p:spPr>
          <a:xfrm>
            <a:off x="720000" y="3334755"/>
            <a:ext cx="921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694" name="Google Shape;694;p31"/>
          <p:cNvSpPr txBox="1"/>
          <p:nvPr>
            <p:ph idx="15" type="title"/>
          </p:nvPr>
        </p:nvSpPr>
        <p:spPr>
          <a:xfrm>
            <a:off x="4629243" y="3386955"/>
            <a:ext cx="921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695" name="Google Shape;695;p31"/>
          <p:cNvSpPr txBox="1"/>
          <p:nvPr>
            <p:ph idx="9" type="title"/>
          </p:nvPr>
        </p:nvSpPr>
        <p:spPr>
          <a:xfrm>
            <a:off x="720000" y="1580690"/>
            <a:ext cx="921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696" name="Google Shape;696;p31"/>
          <p:cNvSpPr/>
          <p:nvPr/>
        </p:nvSpPr>
        <p:spPr>
          <a:xfrm>
            <a:off x="1644251" y="332102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1">
            <a:hlinkClick action="ppaction://hlinksldjump" r:id="rId3"/>
          </p:cNvPr>
          <p:cNvSpPr/>
          <p:nvPr/>
        </p:nvSpPr>
        <p:spPr>
          <a:xfrm>
            <a:off x="8066096" y="332090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1">
            <a:hlinkClick action="ppaction://hlinksldjump" r:id="rId4"/>
          </p:cNvPr>
          <p:cNvSpPr/>
          <p:nvPr/>
        </p:nvSpPr>
        <p:spPr>
          <a:xfrm>
            <a:off x="8153787" y="421335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31"/>
          <p:cNvGrpSpPr/>
          <p:nvPr/>
        </p:nvGrpSpPr>
        <p:grpSpPr>
          <a:xfrm>
            <a:off x="719996" y="332052"/>
            <a:ext cx="807300" cy="357900"/>
            <a:chOff x="635421" y="421700"/>
            <a:chExt cx="807300" cy="357900"/>
          </a:xfrm>
        </p:grpSpPr>
        <p:sp>
          <p:nvSpPr>
            <p:cNvPr id="700" name="Google Shape;700;p31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31"/>
          <p:cNvSpPr txBox="1"/>
          <p:nvPr>
            <p:ph idx="6" type="subTitle"/>
          </p:nvPr>
        </p:nvSpPr>
        <p:spPr>
          <a:xfrm>
            <a:off x="1667288" y="2999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sp>
        <p:nvSpPr>
          <p:cNvPr id="705" name="Google Shape;705;p31"/>
          <p:cNvSpPr txBox="1"/>
          <p:nvPr>
            <p:ph idx="7" type="title"/>
          </p:nvPr>
        </p:nvSpPr>
        <p:spPr>
          <a:xfrm>
            <a:off x="5550560" y="1590661"/>
            <a:ext cx="24867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Análisis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9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9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9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49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306" name="Google Shape;1306;p49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0" name="Google Shape;1310;p49"/>
          <p:cNvSpPr txBox="1"/>
          <p:nvPr>
            <p:ph idx="1" type="subTitle"/>
          </p:nvPr>
        </p:nvSpPr>
        <p:spPr>
          <a:xfrm>
            <a:off x="1644250" y="323475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sp>
        <p:nvSpPr>
          <p:cNvPr id="1311" name="Google Shape;1311;p49"/>
          <p:cNvSpPr txBox="1"/>
          <p:nvPr>
            <p:ph type="title"/>
          </p:nvPr>
        </p:nvSpPr>
        <p:spPr>
          <a:xfrm>
            <a:off x="879700" y="6814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Análisis y visualización</a:t>
            </a:r>
            <a:endParaRPr sz="2300"/>
          </a:p>
        </p:txBody>
      </p:sp>
      <p:pic>
        <p:nvPicPr>
          <p:cNvPr id="1312" name="Google Shape;131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5" y="714184"/>
            <a:ext cx="901650" cy="507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6800" y="681375"/>
            <a:ext cx="507200" cy="5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001" y="1254175"/>
            <a:ext cx="7945099" cy="33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0"/>
          <p:cNvSpPr txBox="1"/>
          <p:nvPr>
            <p:ph type="title"/>
          </p:nvPr>
        </p:nvSpPr>
        <p:spPr>
          <a:xfrm>
            <a:off x="720000" y="2152800"/>
            <a:ext cx="7704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  <p:sp>
        <p:nvSpPr>
          <p:cNvPr id="1320" name="Google Shape;1320;p50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50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50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50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324" name="Google Shape;1324;p5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8" name="Google Shape;132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3500" y="3605225"/>
            <a:ext cx="48098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50"/>
          <p:cNvSpPr txBox="1"/>
          <p:nvPr>
            <p:ph idx="1" type="subTitle"/>
          </p:nvPr>
        </p:nvSpPr>
        <p:spPr>
          <a:xfrm>
            <a:off x="1807275" y="323475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2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2"/>
          <p:cNvSpPr txBox="1"/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endParaRPr/>
          </a:p>
        </p:txBody>
      </p:sp>
      <p:sp>
        <p:nvSpPr>
          <p:cNvPr id="712" name="Google Shape;712;p32"/>
          <p:cNvSpPr txBox="1"/>
          <p:nvPr>
            <p:ph idx="2" type="title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grpSp>
        <p:nvGrpSpPr>
          <p:cNvPr id="713" name="Google Shape;713;p32"/>
          <p:cNvGrpSpPr/>
          <p:nvPr/>
        </p:nvGrpSpPr>
        <p:grpSpPr>
          <a:xfrm flipH="1" rot="-82">
            <a:off x="434700" y="709913"/>
            <a:ext cx="2797179" cy="6719853"/>
            <a:chOff x="2322000" y="2814075"/>
            <a:chExt cx="663200" cy="1593175"/>
          </a:xfrm>
        </p:grpSpPr>
        <p:sp>
          <p:nvSpPr>
            <p:cNvPr id="714" name="Google Shape;714;p32"/>
            <p:cNvSpPr/>
            <p:nvPr/>
          </p:nvSpPr>
          <p:spPr>
            <a:xfrm>
              <a:off x="2741100" y="4301850"/>
              <a:ext cx="188150" cy="61050"/>
            </a:xfrm>
            <a:custGeom>
              <a:rect b="b" l="l" r="r" t="t"/>
              <a:pathLst>
                <a:path extrusionOk="0" h="2442" w="7526">
                  <a:moveTo>
                    <a:pt x="3001" y="0"/>
                  </a:moveTo>
                  <a:lnTo>
                    <a:pt x="358" y="155"/>
                  </a:lnTo>
                  <a:lnTo>
                    <a:pt x="1" y="2441"/>
                  </a:lnTo>
                  <a:lnTo>
                    <a:pt x="1" y="2441"/>
                  </a:lnTo>
                  <a:lnTo>
                    <a:pt x="7525" y="206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740800" y="4353050"/>
              <a:ext cx="189350" cy="29775"/>
            </a:xfrm>
            <a:custGeom>
              <a:rect b="b" l="l" r="r" t="t"/>
              <a:pathLst>
                <a:path extrusionOk="0" h="1191" w="7574">
                  <a:moveTo>
                    <a:pt x="7537" y="0"/>
                  </a:moveTo>
                  <a:lnTo>
                    <a:pt x="1" y="393"/>
                  </a:lnTo>
                  <a:lnTo>
                    <a:pt x="25" y="1191"/>
                  </a:lnTo>
                  <a:lnTo>
                    <a:pt x="1441" y="1120"/>
                  </a:lnTo>
                  <a:cubicBezTo>
                    <a:pt x="1441" y="869"/>
                    <a:pt x="1620" y="643"/>
                    <a:pt x="1870" y="631"/>
                  </a:cubicBezTo>
                  <a:cubicBezTo>
                    <a:pt x="1883" y="630"/>
                    <a:pt x="1896" y="630"/>
                    <a:pt x="1908" y="630"/>
                  </a:cubicBezTo>
                  <a:cubicBezTo>
                    <a:pt x="2143" y="630"/>
                    <a:pt x="2347" y="835"/>
                    <a:pt x="2358" y="1072"/>
                  </a:cubicBezTo>
                  <a:lnTo>
                    <a:pt x="7573" y="810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2841425" y="4318525"/>
              <a:ext cx="22625" cy="10725"/>
            </a:xfrm>
            <a:custGeom>
              <a:rect b="b" l="l" r="r" t="t"/>
              <a:pathLst>
                <a:path extrusionOk="0" h="429" w="905">
                  <a:moveTo>
                    <a:pt x="857" y="0"/>
                  </a:moveTo>
                  <a:lnTo>
                    <a:pt x="0" y="298"/>
                  </a:lnTo>
                  <a:lnTo>
                    <a:pt x="48" y="429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9400" y="4308700"/>
              <a:ext cx="22625" cy="11025"/>
            </a:xfrm>
            <a:custGeom>
              <a:rect b="b" l="l" r="r" t="t"/>
              <a:pathLst>
                <a:path extrusionOk="0" h="441" w="905">
                  <a:moveTo>
                    <a:pt x="857" y="0"/>
                  </a:moveTo>
                  <a:lnTo>
                    <a:pt x="0" y="298"/>
                  </a:lnTo>
                  <a:lnTo>
                    <a:pt x="48" y="441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2744075" y="4207800"/>
              <a:ext cx="73250" cy="97650"/>
            </a:xfrm>
            <a:custGeom>
              <a:rect b="b" l="l" r="r" t="t"/>
              <a:pathLst>
                <a:path extrusionOk="0" h="3906" w="2930">
                  <a:moveTo>
                    <a:pt x="2703" y="0"/>
                  </a:moveTo>
                  <a:lnTo>
                    <a:pt x="1" y="167"/>
                  </a:lnTo>
                  <a:lnTo>
                    <a:pt x="227" y="3905"/>
                  </a:lnTo>
                  <a:lnTo>
                    <a:pt x="2930" y="3739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2387775" y="4317625"/>
              <a:ext cx="188450" cy="69675"/>
            </a:xfrm>
            <a:custGeom>
              <a:rect b="b" l="l" r="r" t="t"/>
              <a:pathLst>
                <a:path extrusionOk="0" h="2787" w="7538">
                  <a:moveTo>
                    <a:pt x="6883" y="0"/>
                  </a:moveTo>
                  <a:lnTo>
                    <a:pt x="4240" y="167"/>
                  </a:lnTo>
                  <a:lnTo>
                    <a:pt x="1" y="2787"/>
                  </a:lnTo>
                  <a:lnTo>
                    <a:pt x="7538" y="2227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2387775" y="4373275"/>
              <a:ext cx="190250" cy="33975"/>
            </a:xfrm>
            <a:custGeom>
              <a:rect b="b" l="l" r="r" t="t"/>
              <a:pathLst>
                <a:path extrusionOk="0" h="1359" w="7610">
                  <a:moveTo>
                    <a:pt x="7538" y="1"/>
                  </a:moveTo>
                  <a:lnTo>
                    <a:pt x="1" y="561"/>
                  </a:lnTo>
                  <a:lnTo>
                    <a:pt x="84" y="1358"/>
                  </a:lnTo>
                  <a:lnTo>
                    <a:pt x="5287" y="977"/>
                  </a:lnTo>
                  <a:cubicBezTo>
                    <a:pt x="5264" y="715"/>
                    <a:pt x="5454" y="489"/>
                    <a:pt x="5704" y="477"/>
                  </a:cubicBezTo>
                  <a:cubicBezTo>
                    <a:pt x="5718" y="476"/>
                    <a:pt x="5732" y="475"/>
                    <a:pt x="5746" y="475"/>
                  </a:cubicBezTo>
                  <a:cubicBezTo>
                    <a:pt x="5987" y="475"/>
                    <a:pt x="6170" y="669"/>
                    <a:pt x="6204" y="906"/>
                  </a:cubicBezTo>
                  <a:lnTo>
                    <a:pt x="7609" y="799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2448500" y="4344125"/>
              <a:ext cx="20275" cy="11625"/>
            </a:xfrm>
            <a:custGeom>
              <a:rect b="b" l="l" r="r" t="t"/>
              <a:pathLst>
                <a:path extrusionOk="0" h="465" w="811">
                  <a:moveTo>
                    <a:pt x="60" y="0"/>
                  </a:moveTo>
                  <a:lnTo>
                    <a:pt x="1" y="143"/>
                  </a:lnTo>
                  <a:lnTo>
                    <a:pt x="751" y="464"/>
                  </a:lnTo>
                  <a:lnTo>
                    <a:pt x="810" y="3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2469350" y="4332200"/>
              <a:ext cx="16400" cy="8675"/>
            </a:xfrm>
            <a:custGeom>
              <a:rect b="b" l="l" r="r" t="t"/>
              <a:pathLst>
                <a:path extrusionOk="0" h="347" w="656">
                  <a:moveTo>
                    <a:pt x="48" y="1"/>
                  </a:moveTo>
                  <a:lnTo>
                    <a:pt x="0" y="144"/>
                  </a:lnTo>
                  <a:lnTo>
                    <a:pt x="607" y="346"/>
                  </a:lnTo>
                  <a:lnTo>
                    <a:pt x="655" y="20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2492550" y="4223575"/>
              <a:ext cx="68800" cy="98250"/>
            </a:xfrm>
            <a:custGeom>
              <a:rect b="b" l="l" r="r" t="t"/>
              <a:pathLst>
                <a:path extrusionOk="0" h="3930" w="2752">
                  <a:moveTo>
                    <a:pt x="2751" y="0"/>
                  </a:moveTo>
                  <a:lnTo>
                    <a:pt x="60" y="179"/>
                  </a:lnTo>
                  <a:lnTo>
                    <a:pt x="1" y="3929"/>
                  </a:lnTo>
                  <a:lnTo>
                    <a:pt x="2692" y="376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2476500" y="3463350"/>
              <a:ext cx="353925" cy="832575"/>
            </a:xfrm>
            <a:custGeom>
              <a:rect b="b" l="l" r="r" t="t"/>
              <a:pathLst>
                <a:path extrusionOk="0" h="33303" w="14157">
                  <a:moveTo>
                    <a:pt x="12121" y="1"/>
                  </a:moveTo>
                  <a:lnTo>
                    <a:pt x="2619" y="536"/>
                  </a:lnTo>
                  <a:cubicBezTo>
                    <a:pt x="2548" y="2715"/>
                    <a:pt x="0" y="33302"/>
                    <a:pt x="0" y="33302"/>
                  </a:cubicBezTo>
                  <a:lnTo>
                    <a:pt x="4215" y="33028"/>
                  </a:lnTo>
                  <a:lnTo>
                    <a:pt x="7191" y="5644"/>
                  </a:lnTo>
                  <a:lnTo>
                    <a:pt x="7953" y="5620"/>
                  </a:lnTo>
                  <a:lnTo>
                    <a:pt x="10120" y="32659"/>
                  </a:lnTo>
                  <a:lnTo>
                    <a:pt x="14157" y="32409"/>
                  </a:lnTo>
                  <a:cubicBezTo>
                    <a:pt x="14157" y="32409"/>
                    <a:pt x="12621" y="4156"/>
                    <a:pt x="12121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2619950" y="3601175"/>
              <a:ext cx="86650" cy="7150"/>
            </a:xfrm>
            <a:custGeom>
              <a:rect b="b" l="l" r="r" t="t"/>
              <a:pathLst>
                <a:path extrusionOk="0" h="286" w="3466">
                  <a:moveTo>
                    <a:pt x="3418" y="0"/>
                  </a:moveTo>
                  <a:lnTo>
                    <a:pt x="37" y="203"/>
                  </a:lnTo>
                  <a:cubicBezTo>
                    <a:pt x="25" y="226"/>
                    <a:pt x="1" y="238"/>
                    <a:pt x="1" y="250"/>
                  </a:cubicBezTo>
                  <a:cubicBezTo>
                    <a:pt x="1" y="262"/>
                    <a:pt x="25" y="286"/>
                    <a:pt x="37" y="286"/>
                  </a:cubicBezTo>
                  <a:lnTo>
                    <a:pt x="3430" y="72"/>
                  </a:lnTo>
                  <a:cubicBezTo>
                    <a:pt x="3442" y="60"/>
                    <a:pt x="3466" y="48"/>
                    <a:pt x="3466" y="24"/>
                  </a:cubicBezTo>
                  <a:cubicBezTo>
                    <a:pt x="3442" y="12"/>
                    <a:pt x="3430" y="0"/>
                    <a:pt x="3418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2541675" y="3106175"/>
              <a:ext cx="214925" cy="402750"/>
            </a:xfrm>
            <a:custGeom>
              <a:rect b="b" l="l" r="r" t="t"/>
              <a:pathLst>
                <a:path extrusionOk="0" h="16110" w="8597">
                  <a:moveTo>
                    <a:pt x="6013" y="0"/>
                  </a:moveTo>
                  <a:lnTo>
                    <a:pt x="1679" y="274"/>
                  </a:lnTo>
                  <a:lnTo>
                    <a:pt x="0" y="16109"/>
                  </a:lnTo>
                  <a:lnTo>
                    <a:pt x="8597" y="15574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7C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2583650" y="3090700"/>
              <a:ext cx="108950" cy="47850"/>
            </a:xfrm>
            <a:custGeom>
              <a:rect b="b" l="l" r="r" t="t"/>
              <a:pathLst>
                <a:path extrusionOk="0" h="1914" w="4358">
                  <a:moveTo>
                    <a:pt x="2131" y="0"/>
                  </a:moveTo>
                  <a:lnTo>
                    <a:pt x="0" y="893"/>
                  </a:lnTo>
                  <a:cubicBezTo>
                    <a:pt x="0" y="893"/>
                    <a:pt x="118" y="1914"/>
                    <a:pt x="1947" y="1914"/>
                  </a:cubicBezTo>
                  <a:cubicBezTo>
                    <a:pt x="2044" y="1914"/>
                    <a:pt x="2145" y="1911"/>
                    <a:pt x="2251" y="1905"/>
                  </a:cubicBezTo>
                  <a:cubicBezTo>
                    <a:pt x="4358" y="1750"/>
                    <a:pt x="4334" y="619"/>
                    <a:pt x="4334" y="619"/>
                  </a:cubicBezTo>
                  <a:lnTo>
                    <a:pt x="2131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2501800" y="3113000"/>
              <a:ext cx="94375" cy="595350"/>
            </a:xfrm>
            <a:custGeom>
              <a:rect b="b" l="l" r="r" t="t"/>
              <a:pathLst>
                <a:path extrusionOk="0" h="23814" w="3775">
                  <a:moveTo>
                    <a:pt x="3274" y="1"/>
                  </a:moveTo>
                  <a:cubicBezTo>
                    <a:pt x="1143" y="882"/>
                    <a:pt x="0" y="1751"/>
                    <a:pt x="0" y="1751"/>
                  </a:cubicBezTo>
                  <a:lnTo>
                    <a:pt x="48" y="23813"/>
                  </a:lnTo>
                  <a:lnTo>
                    <a:pt x="3774" y="23409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2535725" y="3113300"/>
              <a:ext cx="54800" cy="263150"/>
            </a:xfrm>
            <a:custGeom>
              <a:rect b="b" l="l" r="r" t="t"/>
              <a:pathLst>
                <a:path extrusionOk="0" h="10526" w="2192">
                  <a:moveTo>
                    <a:pt x="1846" y="1"/>
                  </a:moveTo>
                  <a:lnTo>
                    <a:pt x="0" y="2418"/>
                  </a:lnTo>
                  <a:lnTo>
                    <a:pt x="1120" y="4168"/>
                  </a:lnTo>
                  <a:lnTo>
                    <a:pt x="143" y="4942"/>
                  </a:lnTo>
                  <a:lnTo>
                    <a:pt x="2084" y="10526"/>
                  </a:lnTo>
                  <a:lnTo>
                    <a:pt x="2191" y="10490"/>
                  </a:lnTo>
                  <a:lnTo>
                    <a:pt x="286" y="4990"/>
                  </a:lnTo>
                  <a:lnTo>
                    <a:pt x="1251" y="4204"/>
                  </a:lnTo>
                  <a:lnTo>
                    <a:pt x="131" y="2430"/>
                  </a:lnTo>
                  <a:lnTo>
                    <a:pt x="1929" y="60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2692000" y="3106175"/>
              <a:ext cx="137525" cy="583125"/>
            </a:xfrm>
            <a:custGeom>
              <a:rect b="b" l="l" r="r" t="t"/>
              <a:pathLst>
                <a:path extrusionOk="0" h="23325" w="5501">
                  <a:moveTo>
                    <a:pt x="0" y="0"/>
                  </a:moveTo>
                  <a:lnTo>
                    <a:pt x="1738" y="23324"/>
                  </a:lnTo>
                  <a:lnTo>
                    <a:pt x="5501" y="23253"/>
                  </a:lnTo>
                  <a:lnTo>
                    <a:pt x="3465" y="1334"/>
                  </a:lnTo>
                  <a:cubicBezTo>
                    <a:pt x="3465" y="1334"/>
                    <a:pt x="2227" y="6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2692000" y="3106175"/>
              <a:ext cx="59550" cy="262550"/>
            </a:xfrm>
            <a:custGeom>
              <a:rect b="b" l="l" r="r" t="t"/>
              <a:pathLst>
                <a:path extrusionOk="0" h="10502" w="2382">
                  <a:moveTo>
                    <a:pt x="83" y="0"/>
                  </a:moveTo>
                  <a:lnTo>
                    <a:pt x="0" y="72"/>
                  </a:lnTo>
                  <a:lnTo>
                    <a:pt x="2084" y="2191"/>
                  </a:lnTo>
                  <a:lnTo>
                    <a:pt x="1203" y="4096"/>
                  </a:lnTo>
                  <a:lnTo>
                    <a:pt x="2262" y="4751"/>
                  </a:lnTo>
                  <a:lnTo>
                    <a:pt x="798" y="10466"/>
                  </a:lnTo>
                  <a:lnTo>
                    <a:pt x="905" y="10501"/>
                  </a:lnTo>
                  <a:lnTo>
                    <a:pt x="2381" y="4703"/>
                  </a:lnTo>
                  <a:lnTo>
                    <a:pt x="1334" y="4048"/>
                  </a:lnTo>
                  <a:lnTo>
                    <a:pt x="2215" y="217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2743775" y="3124025"/>
              <a:ext cx="223275" cy="252150"/>
            </a:xfrm>
            <a:custGeom>
              <a:rect b="b" l="l" r="r" t="t"/>
              <a:pathLst>
                <a:path extrusionOk="0" h="10086" w="8931">
                  <a:moveTo>
                    <a:pt x="1" y="1"/>
                  </a:moveTo>
                  <a:lnTo>
                    <a:pt x="739" y="5025"/>
                  </a:lnTo>
                  <a:lnTo>
                    <a:pt x="6371" y="10085"/>
                  </a:lnTo>
                  <a:lnTo>
                    <a:pt x="8931" y="7704"/>
                  </a:lnTo>
                  <a:cubicBezTo>
                    <a:pt x="2716" y="2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2640200" y="3227900"/>
              <a:ext cx="230100" cy="275375"/>
            </a:xfrm>
            <a:custGeom>
              <a:rect b="b" l="l" r="r" t="t"/>
              <a:pathLst>
                <a:path extrusionOk="0" h="11015" w="9204">
                  <a:moveTo>
                    <a:pt x="6085" y="1"/>
                  </a:moveTo>
                  <a:lnTo>
                    <a:pt x="0" y="2013"/>
                  </a:lnTo>
                  <a:lnTo>
                    <a:pt x="3156" y="11014"/>
                  </a:lnTo>
                  <a:lnTo>
                    <a:pt x="9204" y="916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2738425" y="3341025"/>
              <a:ext cx="127425" cy="93775"/>
            </a:xfrm>
            <a:custGeom>
              <a:rect b="b" l="l" r="r" t="t"/>
              <a:pathLst>
                <a:path extrusionOk="0" h="3751" w="5097">
                  <a:moveTo>
                    <a:pt x="4596" y="0"/>
                  </a:moveTo>
                  <a:lnTo>
                    <a:pt x="1" y="2000"/>
                  </a:lnTo>
                  <a:lnTo>
                    <a:pt x="346" y="3751"/>
                  </a:lnTo>
                  <a:lnTo>
                    <a:pt x="5096" y="254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2662275" y="3383625"/>
              <a:ext cx="85100" cy="74725"/>
            </a:xfrm>
            <a:custGeom>
              <a:rect b="b" l="l" r="r" t="t"/>
              <a:pathLst>
                <a:path extrusionOk="0" h="2989" w="3404">
                  <a:moveTo>
                    <a:pt x="1088" y="1"/>
                  </a:moveTo>
                  <a:cubicBezTo>
                    <a:pt x="495" y="1"/>
                    <a:pt x="1" y="137"/>
                    <a:pt x="10" y="594"/>
                  </a:cubicBezTo>
                  <a:cubicBezTo>
                    <a:pt x="19" y="1398"/>
                    <a:pt x="196" y="2988"/>
                    <a:pt x="1386" y="2988"/>
                  </a:cubicBezTo>
                  <a:cubicBezTo>
                    <a:pt x="1871" y="2988"/>
                    <a:pt x="2525" y="2724"/>
                    <a:pt x="3404" y="2035"/>
                  </a:cubicBezTo>
                  <a:lnTo>
                    <a:pt x="3047" y="296"/>
                  </a:lnTo>
                  <a:cubicBezTo>
                    <a:pt x="3047" y="296"/>
                    <a:pt x="1961" y="1"/>
                    <a:pt x="1088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2681575" y="3361900"/>
              <a:ext cx="59250" cy="32725"/>
            </a:xfrm>
            <a:custGeom>
              <a:rect b="b" l="l" r="r" t="t"/>
              <a:pathLst>
                <a:path extrusionOk="0" h="1309" w="2370">
                  <a:moveTo>
                    <a:pt x="404" y="0"/>
                  </a:moveTo>
                  <a:cubicBezTo>
                    <a:pt x="284" y="0"/>
                    <a:pt x="161" y="59"/>
                    <a:pt x="84" y="165"/>
                  </a:cubicBezTo>
                  <a:cubicBezTo>
                    <a:pt x="0" y="308"/>
                    <a:pt x="24" y="511"/>
                    <a:pt x="167" y="606"/>
                  </a:cubicBezTo>
                  <a:lnTo>
                    <a:pt x="1036" y="1296"/>
                  </a:lnTo>
                  <a:lnTo>
                    <a:pt x="2370" y="1308"/>
                  </a:lnTo>
                  <a:lnTo>
                    <a:pt x="1977" y="820"/>
                  </a:lnTo>
                  <a:cubicBezTo>
                    <a:pt x="1751" y="534"/>
                    <a:pt x="1453" y="332"/>
                    <a:pt x="1120" y="225"/>
                  </a:cubicBezTo>
                  <a:lnTo>
                    <a:pt x="489" y="11"/>
                  </a:lnTo>
                  <a:cubicBezTo>
                    <a:pt x="461" y="4"/>
                    <a:pt x="433" y="0"/>
                    <a:pt x="404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2761650" y="3301325"/>
              <a:ext cx="223550" cy="140925"/>
            </a:xfrm>
            <a:custGeom>
              <a:rect b="b" l="l" r="r" t="t"/>
              <a:pathLst>
                <a:path extrusionOk="0" h="5637" w="8942">
                  <a:moveTo>
                    <a:pt x="6823" y="1"/>
                  </a:moveTo>
                  <a:cubicBezTo>
                    <a:pt x="6533" y="1"/>
                    <a:pt x="6239" y="71"/>
                    <a:pt x="5965" y="219"/>
                  </a:cubicBezTo>
                  <a:lnTo>
                    <a:pt x="0" y="2576"/>
                  </a:lnTo>
                  <a:lnTo>
                    <a:pt x="750" y="5636"/>
                  </a:lnTo>
                  <a:lnTo>
                    <a:pt x="7454" y="3505"/>
                  </a:lnTo>
                  <a:cubicBezTo>
                    <a:pt x="8489" y="3124"/>
                    <a:pt x="8942" y="1922"/>
                    <a:pt x="8418" y="933"/>
                  </a:cubicBezTo>
                  <a:cubicBezTo>
                    <a:pt x="8082" y="343"/>
                    <a:pt x="7463" y="1"/>
                    <a:pt x="6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2850950" y="3312750"/>
              <a:ext cx="41975" cy="18475"/>
            </a:xfrm>
            <a:custGeom>
              <a:rect b="b" l="l" r="r" t="t"/>
              <a:pathLst>
                <a:path extrusionOk="0" h="739" w="1679">
                  <a:moveTo>
                    <a:pt x="1631" y="0"/>
                  </a:moveTo>
                  <a:lnTo>
                    <a:pt x="0" y="643"/>
                  </a:lnTo>
                  <a:lnTo>
                    <a:pt x="36" y="738"/>
                  </a:lnTo>
                  <a:lnTo>
                    <a:pt x="1679" y="9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2335400" y="3137425"/>
              <a:ext cx="198850" cy="270000"/>
            </a:xfrm>
            <a:custGeom>
              <a:rect b="b" l="l" r="r" t="t"/>
              <a:pathLst>
                <a:path extrusionOk="0" h="10800" w="7954">
                  <a:moveTo>
                    <a:pt x="7906" y="0"/>
                  </a:moveTo>
                  <a:cubicBezTo>
                    <a:pt x="7906" y="0"/>
                    <a:pt x="5775" y="381"/>
                    <a:pt x="0" y="8739"/>
                  </a:cubicBezTo>
                  <a:lnTo>
                    <a:pt x="2834" y="10799"/>
                  </a:lnTo>
                  <a:lnTo>
                    <a:pt x="7954" y="4882"/>
                  </a:lnTo>
                  <a:lnTo>
                    <a:pt x="7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2500900" y="3252325"/>
              <a:ext cx="3300" cy="43475"/>
            </a:xfrm>
            <a:custGeom>
              <a:rect b="b" l="l" r="r" t="t"/>
              <a:pathLst>
                <a:path extrusionOk="0" h="1739" w="132">
                  <a:moveTo>
                    <a:pt x="12" y="0"/>
                  </a:moveTo>
                  <a:lnTo>
                    <a:pt x="0" y="1738"/>
                  </a:lnTo>
                  <a:lnTo>
                    <a:pt x="119" y="17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2464275" y="3444900"/>
              <a:ext cx="69975" cy="108375"/>
            </a:xfrm>
            <a:custGeom>
              <a:rect b="b" l="l" r="r" t="t"/>
              <a:pathLst>
                <a:path extrusionOk="0" h="4335" w="2799">
                  <a:moveTo>
                    <a:pt x="537" y="0"/>
                  </a:moveTo>
                  <a:lnTo>
                    <a:pt x="1" y="1608"/>
                  </a:lnTo>
                  <a:lnTo>
                    <a:pt x="1537" y="2691"/>
                  </a:lnTo>
                  <a:lnTo>
                    <a:pt x="2334" y="4334"/>
                  </a:lnTo>
                  <a:lnTo>
                    <a:pt x="2799" y="177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2519650" y="3463050"/>
              <a:ext cx="21450" cy="100050"/>
            </a:xfrm>
            <a:custGeom>
              <a:rect b="b" l="l" r="r" t="t"/>
              <a:pathLst>
                <a:path extrusionOk="0" h="4002" w="858">
                  <a:moveTo>
                    <a:pt x="751" y="1"/>
                  </a:moveTo>
                  <a:lnTo>
                    <a:pt x="0" y="3977"/>
                  </a:lnTo>
                  <a:lnTo>
                    <a:pt x="119" y="4001"/>
                  </a:lnTo>
                  <a:lnTo>
                    <a:pt x="858" y="25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2322000" y="3337800"/>
              <a:ext cx="187250" cy="181525"/>
            </a:xfrm>
            <a:custGeom>
              <a:rect b="b" l="l" r="r" t="t"/>
              <a:pathLst>
                <a:path extrusionOk="0" h="7261" w="7490">
                  <a:moveTo>
                    <a:pt x="1939" y="1"/>
                  </a:moveTo>
                  <a:cubicBezTo>
                    <a:pt x="1552" y="1"/>
                    <a:pt x="1161" y="135"/>
                    <a:pt x="834" y="415"/>
                  </a:cubicBezTo>
                  <a:cubicBezTo>
                    <a:pt x="36" y="1082"/>
                    <a:pt x="1" y="2320"/>
                    <a:pt x="775" y="3022"/>
                  </a:cubicBezTo>
                  <a:lnTo>
                    <a:pt x="5930" y="7261"/>
                  </a:lnTo>
                  <a:lnTo>
                    <a:pt x="7490" y="5082"/>
                  </a:lnTo>
                  <a:lnTo>
                    <a:pt x="3251" y="617"/>
                  </a:lnTo>
                  <a:cubicBezTo>
                    <a:pt x="2906" y="213"/>
                    <a:pt x="2425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2402375" y="3352325"/>
              <a:ext cx="27700" cy="29200"/>
            </a:xfrm>
            <a:custGeom>
              <a:rect b="b" l="l" r="r" t="t"/>
              <a:pathLst>
                <a:path extrusionOk="0" h="1168" w="1108">
                  <a:moveTo>
                    <a:pt x="72" y="1"/>
                  </a:moveTo>
                  <a:lnTo>
                    <a:pt x="0" y="72"/>
                  </a:lnTo>
                  <a:lnTo>
                    <a:pt x="1036" y="1167"/>
                  </a:lnTo>
                  <a:lnTo>
                    <a:pt x="1108" y="1096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2672950" y="2933525"/>
              <a:ext cx="50625" cy="49450"/>
            </a:xfrm>
            <a:custGeom>
              <a:rect b="b" l="l" r="r" t="t"/>
              <a:pathLst>
                <a:path extrusionOk="0" h="1978" w="2025">
                  <a:moveTo>
                    <a:pt x="1011" y="0"/>
                  </a:moveTo>
                  <a:cubicBezTo>
                    <a:pt x="1004" y="0"/>
                    <a:pt x="996" y="0"/>
                    <a:pt x="988" y="1"/>
                  </a:cubicBezTo>
                  <a:cubicBezTo>
                    <a:pt x="429" y="24"/>
                    <a:pt x="0" y="477"/>
                    <a:pt x="36" y="1024"/>
                  </a:cubicBezTo>
                  <a:cubicBezTo>
                    <a:pt x="47" y="1569"/>
                    <a:pt x="487" y="1978"/>
                    <a:pt x="1015" y="1978"/>
                  </a:cubicBezTo>
                  <a:cubicBezTo>
                    <a:pt x="1030" y="1978"/>
                    <a:pt x="1045" y="1978"/>
                    <a:pt x="1060" y="1977"/>
                  </a:cubicBezTo>
                  <a:cubicBezTo>
                    <a:pt x="1607" y="1965"/>
                    <a:pt x="2024" y="1501"/>
                    <a:pt x="2012" y="953"/>
                  </a:cubicBezTo>
                  <a:cubicBezTo>
                    <a:pt x="2001" y="413"/>
                    <a:pt x="1549" y="0"/>
                    <a:pt x="1011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92575" y="2952525"/>
              <a:ext cx="20875" cy="15850"/>
            </a:xfrm>
            <a:custGeom>
              <a:rect b="b" l="l" r="r" t="t"/>
              <a:pathLst>
                <a:path extrusionOk="0" h="634" w="835">
                  <a:moveTo>
                    <a:pt x="689" y="1"/>
                  </a:moveTo>
                  <a:cubicBezTo>
                    <a:pt x="533" y="1"/>
                    <a:pt x="258" y="77"/>
                    <a:pt x="25" y="586"/>
                  </a:cubicBezTo>
                  <a:cubicBezTo>
                    <a:pt x="1" y="598"/>
                    <a:pt x="25" y="610"/>
                    <a:pt x="37" y="634"/>
                  </a:cubicBezTo>
                  <a:lnTo>
                    <a:pt x="49" y="634"/>
                  </a:lnTo>
                  <a:cubicBezTo>
                    <a:pt x="60" y="634"/>
                    <a:pt x="84" y="634"/>
                    <a:pt x="96" y="598"/>
                  </a:cubicBezTo>
                  <a:cubicBezTo>
                    <a:pt x="309" y="130"/>
                    <a:pt x="558" y="63"/>
                    <a:pt x="687" y="63"/>
                  </a:cubicBezTo>
                  <a:cubicBezTo>
                    <a:pt x="739" y="63"/>
                    <a:pt x="771" y="74"/>
                    <a:pt x="775" y="74"/>
                  </a:cubicBezTo>
                  <a:cubicBezTo>
                    <a:pt x="779" y="81"/>
                    <a:pt x="783" y="84"/>
                    <a:pt x="789" y="84"/>
                  </a:cubicBezTo>
                  <a:cubicBezTo>
                    <a:pt x="800" y="84"/>
                    <a:pt x="814" y="70"/>
                    <a:pt x="822" y="62"/>
                  </a:cubicBezTo>
                  <a:cubicBezTo>
                    <a:pt x="834" y="50"/>
                    <a:pt x="822" y="14"/>
                    <a:pt x="811" y="14"/>
                  </a:cubicBezTo>
                  <a:cubicBezTo>
                    <a:pt x="800" y="14"/>
                    <a:pt x="755" y="1"/>
                    <a:pt x="689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2533050" y="2942950"/>
              <a:ext cx="50925" cy="49550"/>
            </a:xfrm>
            <a:custGeom>
              <a:rect b="b" l="l" r="r" t="t"/>
              <a:pathLst>
                <a:path extrusionOk="0" h="1982" w="2037">
                  <a:moveTo>
                    <a:pt x="1038" y="1"/>
                  </a:moveTo>
                  <a:cubicBezTo>
                    <a:pt x="1010" y="1"/>
                    <a:pt x="981" y="2"/>
                    <a:pt x="953" y="5"/>
                  </a:cubicBezTo>
                  <a:cubicBezTo>
                    <a:pt x="405" y="40"/>
                    <a:pt x="0" y="505"/>
                    <a:pt x="24" y="1052"/>
                  </a:cubicBezTo>
                  <a:cubicBezTo>
                    <a:pt x="70" y="1596"/>
                    <a:pt x="510" y="1982"/>
                    <a:pt x="1037" y="1982"/>
                  </a:cubicBezTo>
                  <a:cubicBezTo>
                    <a:pt x="1052" y="1982"/>
                    <a:pt x="1068" y="1982"/>
                    <a:pt x="1084" y="1981"/>
                  </a:cubicBezTo>
                  <a:cubicBezTo>
                    <a:pt x="1631" y="1933"/>
                    <a:pt x="2036" y="1469"/>
                    <a:pt x="2012" y="921"/>
                  </a:cubicBezTo>
                  <a:cubicBezTo>
                    <a:pt x="1978" y="402"/>
                    <a:pt x="1549" y="1"/>
                    <a:pt x="1038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2543450" y="2963275"/>
              <a:ext cx="22050" cy="14025"/>
            </a:xfrm>
            <a:custGeom>
              <a:rect b="b" l="l" r="r" t="t"/>
              <a:pathLst>
                <a:path extrusionOk="0" h="561" w="882">
                  <a:moveTo>
                    <a:pt x="200" y="0"/>
                  </a:moveTo>
                  <a:cubicBezTo>
                    <a:pt x="103" y="0"/>
                    <a:pt x="41" y="32"/>
                    <a:pt x="37" y="37"/>
                  </a:cubicBezTo>
                  <a:cubicBezTo>
                    <a:pt x="13" y="37"/>
                    <a:pt x="1" y="61"/>
                    <a:pt x="13" y="85"/>
                  </a:cubicBezTo>
                  <a:cubicBezTo>
                    <a:pt x="13" y="93"/>
                    <a:pt x="31" y="101"/>
                    <a:pt x="45" y="101"/>
                  </a:cubicBezTo>
                  <a:cubicBezTo>
                    <a:pt x="51" y="101"/>
                    <a:pt x="57" y="100"/>
                    <a:pt x="60" y="96"/>
                  </a:cubicBezTo>
                  <a:cubicBezTo>
                    <a:pt x="65" y="92"/>
                    <a:pt x="115" y="67"/>
                    <a:pt x="195" y="67"/>
                  </a:cubicBezTo>
                  <a:cubicBezTo>
                    <a:pt x="335" y="67"/>
                    <a:pt x="568" y="143"/>
                    <a:pt x="811" y="537"/>
                  </a:cubicBezTo>
                  <a:cubicBezTo>
                    <a:pt x="811" y="561"/>
                    <a:pt x="822" y="561"/>
                    <a:pt x="834" y="561"/>
                  </a:cubicBezTo>
                  <a:lnTo>
                    <a:pt x="846" y="561"/>
                  </a:lnTo>
                  <a:cubicBezTo>
                    <a:pt x="870" y="561"/>
                    <a:pt x="882" y="525"/>
                    <a:pt x="870" y="513"/>
                  </a:cubicBezTo>
                  <a:cubicBezTo>
                    <a:pt x="612" y="85"/>
                    <a:pt x="358" y="0"/>
                    <a:pt x="200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2500300" y="2814075"/>
              <a:ext cx="174150" cy="129600"/>
            </a:xfrm>
            <a:custGeom>
              <a:rect b="b" l="l" r="r" t="t"/>
              <a:pathLst>
                <a:path extrusionOk="0" h="5184" w="6966">
                  <a:moveTo>
                    <a:pt x="4638" y="0"/>
                  </a:moveTo>
                  <a:cubicBezTo>
                    <a:pt x="4369" y="0"/>
                    <a:pt x="4074" y="37"/>
                    <a:pt x="3751" y="123"/>
                  </a:cubicBezTo>
                  <a:cubicBezTo>
                    <a:pt x="1" y="1135"/>
                    <a:pt x="2144" y="5183"/>
                    <a:pt x="2144" y="5183"/>
                  </a:cubicBezTo>
                  <a:lnTo>
                    <a:pt x="2370" y="3588"/>
                  </a:lnTo>
                  <a:lnTo>
                    <a:pt x="3870" y="2516"/>
                  </a:lnTo>
                  <a:lnTo>
                    <a:pt x="6966" y="1421"/>
                  </a:lnTo>
                  <a:cubicBezTo>
                    <a:pt x="6966" y="1421"/>
                    <a:pt x="6304" y="0"/>
                    <a:pt x="46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2663725" y="2842075"/>
              <a:ext cx="70250" cy="124525"/>
            </a:xfrm>
            <a:custGeom>
              <a:rect b="b" l="l" r="r" t="t"/>
              <a:pathLst>
                <a:path extrusionOk="0" h="4981" w="2810">
                  <a:moveTo>
                    <a:pt x="449" y="1"/>
                  </a:moveTo>
                  <a:cubicBezTo>
                    <a:pt x="182" y="1"/>
                    <a:pt x="0" y="75"/>
                    <a:pt x="0" y="75"/>
                  </a:cubicBezTo>
                  <a:lnTo>
                    <a:pt x="953" y="4980"/>
                  </a:lnTo>
                  <a:cubicBezTo>
                    <a:pt x="953" y="4980"/>
                    <a:pt x="2810" y="2206"/>
                    <a:pt x="1715" y="706"/>
                  </a:cubicBezTo>
                  <a:cubicBezTo>
                    <a:pt x="1290" y="126"/>
                    <a:pt x="797" y="1"/>
                    <a:pt x="44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2547925" y="2839150"/>
              <a:ext cx="157775" cy="156025"/>
            </a:xfrm>
            <a:custGeom>
              <a:rect b="b" l="l" r="r" t="t"/>
              <a:pathLst>
                <a:path extrusionOk="0" h="6241" w="6311">
                  <a:moveTo>
                    <a:pt x="3162" y="1"/>
                  </a:moveTo>
                  <a:cubicBezTo>
                    <a:pt x="3140" y="1"/>
                    <a:pt x="3118" y="1"/>
                    <a:pt x="3096" y="1"/>
                  </a:cubicBezTo>
                  <a:cubicBezTo>
                    <a:pt x="1370" y="25"/>
                    <a:pt x="1" y="1454"/>
                    <a:pt x="24" y="3180"/>
                  </a:cubicBezTo>
                  <a:cubicBezTo>
                    <a:pt x="60" y="4885"/>
                    <a:pt x="1453" y="6241"/>
                    <a:pt x="3149" y="6241"/>
                  </a:cubicBezTo>
                  <a:cubicBezTo>
                    <a:pt x="3171" y="6241"/>
                    <a:pt x="3193" y="6241"/>
                    <a:pt x="3215" y="6240"/>
                  </a:cubicBezTo>
                  <a:cubicBezTo>
                    <a:pt x="4930" y="6216"/>
                    <a:pt x="6311" y="4788"/>
                    <a:pt x="6275" y="3061"/>
                  </a:cubicBezTo>
                  <a:cubicBezTo>
                    <a:pt x="6252" y="1357"/>
                    <a:pt x="4859" y="1"/>
                    <a:pt x="3162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2601500" y="3011800"/>
              <a:ext cx="74150" cy="99750"/>
            </a:xfrm>
            <a:custGeom>
              <a:rect b="b" l="l" r="r" t="t"/>
              <a:pathLst>
                <a:path extrusionOk="0" h="3990" w="2966">
                  <a:moveTo>
                    <a:pt x="2489" y="1"/>
                  </a:moveTo>
                  <a:lnTo>
                    <a:pt x="2060" y="560"/>
                  </a:lnTo>
                  <a:cubicBezTo>
                    <a:pt x="2039" y="560"/>
                    <a:pt x="1645" y="841"/>
                    <a:pt x="1185" y="841"/>
                  </a:cubicBezTo>
                  <a:cubicBezTo>
                    <a:pt x="1144" y="841"/>
                    <a:pt x="1102" y="839"/>
                    <a:pt x="1060" y="834"/>
                  </a:cubicBezTo>
                  <a:cubicBezTo>
                    <a:pt x="548" y="775"/>
                    <a:pt x="84" y="251"/>
                    <a:pt x="84" y="251"/>
                  </a:cubicBezTo>
                  <a:lnTo>
                    <a:pt x="1" y="3989"/>
                  </a:lnTo>
                  <a:lnTo>
                    <a:pt x="2965" y="3823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2602700" y="3018050"/>
              <a:ext cx="58350" cy="47650"/>
            </a:xfrm>
            <a:custGeom>
              <a:rect b="b" l="l" r="r" t="t"/>
              <a:pathLst>
                <a:path extrusionOk="0" h="1906" w="2334">
                  <a:moveTo>
                    <a:pt x="36" y="1"/>
                  </a:moveTo>
                  <a:lnTo>
                    <a:pt x="0" y="1906"/>
                  </a:lnTo>
                  <a:lnTo>
                    <a:pt x="0" y="1906"/>
                  </a:lnTo>
                  <a:lnTo>
                    <a:pt x="2334" y="39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2546725" y="2845550"/>
              <a:ext cx="151600" cy="191325"/>
            </a:xfrm>
            <a:custGeom>
              <a:rect b="b" l="l" r="r" t="t"/>
              <a:pathLst>
                <a:path extrusionOk="0" h="7653" w="6064">
                  <a:moveTo>
                    <a:pt x="3380" y="0"/>
                  </a:moveTo>
                  <a:cubicBezTo>
                    <a:pt x="3307" y="0"/>
                    <a:pt x="3233" y="3"/>
                    <a:pt x="3156" y="7"/>
                  </a:cubicBezTo>
                  <a:cubicBezTo>
                    <a:pt x="1" y="210"/>
                    <a:pt x="477" y="3150"/>
                    <a:pt x="477" y="3150"/>
                  </a:cubicBezTo>
                  <a:cubicBezTo>
                    <a:pt x="560" y="4270"/>
                    <a:pt x="763" y="5222"/>
                    <a:pt x="977" y="5901"/>
                  </a:cubicBezTo>
                  <a:cubicBezTo>
                    <a:pt x="1168" y="6556"/>
                    <a:pt x="1644" y="7008"/>
                    <a:pt x="2275" y="7353"/>
                  </a:cubicBezTo>
                  <a:lnTo>
                    <a:pt x="2394" y="7413"/>
                  </a:lnTo>
                  <a:cubicBezTo>
                    <a:pt x="2705" y="7574"/>
                    <a:pt x="3047" y="7652"/>
                    <a:pt x="3388" y="7652"/>
                  </a:cubicBezTo>
                  <a:cubicBezTo>
                    <a:pt x="3805" y="7652"/>
                    <a:pt x="4219" y="7535"/>
                    <a:pt x="4573" y="7306"/>
                  </a:cubicBezTo>
                  <a:cubicBezTo>
                    <a:pt x="5228" y="6877"/>
                    <a:pt x="5656" y="6329"/>
                    <a:pt x="5764" y="5603"/>
                  </a:cubicBezTo>
                  <a:cubicBezTo>
                    <a:pt x="5942" y="4282"/>
                    <a:pt x="5894" y="3139"/>
                    <a:pt x="5894" y="3139"/>
                  </a:cubicBezTo>
                  <a:cubicBezTo>
                    <a:pt x="5894" y="3139"/>
                    <a:pt x="6064" y="0"/>
                    <a:pt x="3380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2653600" y="2938300"/>
              <a:ext cx="11925" cy="12225"/>
            </a:xfrm>
            <a:custGeom>
              <a:rect b="b" l="l" r="r" t="t"/>
              <a:pathLst>
                <a:path extrusionOk="0" h="489" w="477">
                  <a:moveTo>
                    <a:pt x="226" y="0"/>
                  </a:moveTo>
                  <a:cubicBezTo>
                    <a:pt x="84" y="24"/>
                    <a:pt x="0" y="131"/>
                    <a:pt x="0" y="262"/>
                  </a:cubicBezTo>
                  <a:cubicBezTo>
                    <a:pt x="12" y="393"/>
                    <a:pt x="119" y="488"/>
                    <a:pt x="250" y="488"/>
                  </a:cubicBezTo>
                  <a:cubicBezTo>
                    <a:pt x="393" y="464"/>
                    <a:pt x="476" y="369"/>
                    <a:pt x="476" y="226"/>
                  </a:cubicBezTo>
                  <a:cubicBezTo>
                    <a:pt x="465" y="95"/>
                    <a:pt x="357" y="0"/>
                    <a:pt x="22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2595550" y="2942150"/>
              <a:ext cx="12225" cy="11950"/>
            </a:xfrm>
            <a:custGeom>
              <a:rect b="b" l="l" r="r" t="t"/>
              <a:pathLst>
                <a:path extrusionOk="0" h="478" w="489">
                  <a:moveTo>
                    <a:pt x="239" y="1"/>
                  </a:moveTo>
                  <a:cubicBezTo>
                    <a:pt x="108" y="13"/>
                    <a:pt x="1" y="132"/>
                    <a:pt x="12" y="251"/>
                  </a:cubicBezTo>
                  <a:cubicBezTo>
                    <a:pt x="36" y="382"/>
                    <a:pt x="131" y="477"/>
                    <a:pt x="274" y="477"/>
                  </a:cubicBezTo>
                  <a:cubicBezTo>
                    <a:pt x="405" y="465"/>
                    <a:pt x="489" y="358"/>
                    <a:pt x="489" y="227"/>
                  </a:cubicBezTo>
                  <a:cubicBezTo>
                    <a:pt x="477" y="84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2626500" y="2954350"/>
              <a:ext cx="10450" cy="17900"/>
            </a:xfrm>
            <a:custGeom>
              <a:rect b="b" l="l" r="r" t="t"/>
              <a:pathLst>
                <a:path extrusionOk="0" h="716" w="418">
                  <a:moveTo>
                    <a:pt x="298" y="1"/>
                  </a:moveTo>
                  <a:cubicBezTo>
                    <a:pt x="287" y="1"/>
                    <a:pt x="263" y="37"/>
                    <a:pt x="263" y="49"/>
                  </a:cubicBezTo>
                  <a:lnTo>
                    <a:pt x="322" y="632"/>
                  </a:lnTo>
                  <a:lnTo>
                    <a:pt x="25" y="644"/>
                  </a:lnTo>
                  <a:cubicBezTo>
                    <a:pt x="13" y="656"/>
                    <a:pt x="1" y="668"/>
                    <a:pt x="1" y="692"/>
                  </a:cubicBezTo>
                  <a:cubicBezTo>
                    <a:pt x="1" y="703"/>
                    <a:pt x="13" y="715"/>
                    <a:pt x="25" y="715"/>
                  </a:cubicBezTo>
                  <a:lnTo>
                    <a:pt x="370" y="692"/>
                  </a:lnTo>
                  <a:cubicBezTo>
                    <a:pt x="382" y="692"/>
                    <a:pt x="406" y="680"/>
                    <a:pt x="406" y="680"/>
                  </a:cubicBezTo>
                  <a:cubicBezTo>
                    <a:pt x="417" y="656"/>
                    <a:pt x="417" y="656"/>
                    <a:pt x="417" y="644"/>
                  </a:cubicBezTo>
                  <a:lnTo>
                    <a:pt x="346" y="37"/>
                  </a:lnTo>
                  <a:cubicBezTo>
                    <a:pt x="346" y="25"/>
                    <a:pt x="310" y="1"/>
                    <a:pt x="29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2576800" y="2900100"/>
              <a:ext cx="38425" cy="16400"/>
            </a:xfrm>
            <a:custGeom>
              <a:rect b="b" l="l" r="r" t="t"/>
              <a:pathLst>
                <a:path extrusionOk="0" h="656" w="1537">
                  <a:moveTo>
                    <a:pt x="1011" y="0"/>
                  </a:moveTo>
                  <a:cubicBezTo>
                    <a:pt x="981" y="0"/>
                    <a:pt x="950" y="1"/>
                    <a:pt x="917" y="4"/>
                  </a:cubicBezTo>
                  <a:cubicBezTo>
                    <a:pt x="536" y="28"/>
                    <a:pt x="167" y="278"/>
                    <a:pt x="60" y="385"/>
                  </a:cubicBezTo>
                  <a:cubicBezTo>
                    <a:pt x="0" y="445"/>
                    <a:pt x="0" y="504"/>
                    <a:pt x="48" y="564"/>
                  </a:cubicBezTo>
                  <a:cubicBezTo>
                    <a:pt x="84" y="627"/>
                    <a:pt x="161" y="656"/>
                    <a:pt x="233" y="656"/>
                  </a:cubicBezTo>
                  <a:cubicBezTo>
                    <a:pt x="256" y="656"/>
                    <a:pt x="278" y="653"/>
                    <a:pt x="298" y="647"/>
                  </a:cubicBezTo>
                  <a:cubicBezTo>
                    <a:pt x="477" y="599"/>
                    <a:pt x="834" y="504"/>
                    <a:pt x="1132" y="480"/>
                  </a:cubicBezTo>
                  <a:cubicBezTo>
                    <a:pt x="1536" y="445"/>
                    <a:pt x="1453" y="195"/>
                    <a:pt x="1453" y="195"/>
                  </a:cubicBezTo>
                  <a:cubicBezTo>
                    <a:pt x="1453" y="195"/>
                    <a:pt x="1381" y="0"/>
                    <a:pt x="1011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2641750" y="2896600"/>
              <a:ext cx="38050" cy="14375"/>
            </a:xfrm>
            <a:custGeom>
              <a:rect b="b" l="l" r="r" t="t"/>
              <a:pathLst>
                <a:path extrusionOk="0" h="575" w="1522">
                  <a:moveTo>
                    <a:pt x="588" y="1"/>
                  </a:moveTo>
                  <a:cubicBezTo>
                    <a:pt x="578" y="1"/>
                    <a:pt x="568" y="1"/>
                    <a:pt x="558" y="1"/>
                  </a:cubicBezTo>
                  <a:cubicBezTo>
                    <a:pt x="105" y="37"/>
                    <a:pt x="58" y="275"/>
                    <a:pt x="58" y="275"/>
                  </a:cubicBezTo>
                  <a:cubicBezTo>
                    <a:pt x="58" y="275"/>
                    <a:pt x="1" y="514"/>
                    <a:pt x="375" y="514"/>
                  </a:cubicBezTo>
                  <a:cubicBezTo>
                    <a:pt x="384" y="514"/>
                    <a:pt x="393" y="513"/>
                    <a:pt x="403" y="513"/>
                  </a:cubicBezTo>
                  <a:cubicBezTo>
                    <a:pt x="430" y="512"/>
                    <a:pt x="457" y="512"/>
                    <a:pt x="485" y="512"/>
                  </a:cubicBezTo>
                  <a:cubicBezTo>
                    <a:pt x="765" y="512"/>
                    <a:pt x="1086" y="562"/>
                    <a:pt x="1248" y="573"/>
                  </a:cubicBezTo>
                  <a:cubicBezTo>
                    <a:pt x="1259" y="574"/>
                    <a:pt x="1270" y="574"/>
                    <a:pt x="1281" y="574"/>
                  </a:cubicBezTo>
                  <a:cubicBezTo>
                    <a:pt x="1377" y="574"/>
                    <a:pt x="1465" y="530"/>
                    <a:pt x="1486" y="466"/>
                  </a:cubicBezTo>
                  <a:cubicBezTo>
                    <a:pt x="1522" y="406"/>
                    <a:pt x="1498" y="335"/>
                    <a:pt x="1462" y="287"/>
                  </a:cubicBezTo>
                  <a:cubicBezTo>
                    <a:pt x="1347" y="206"/>
                    <a:pt x="960" y="1"/>
                    <a:pt x="588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2622050" y="2983525"/>
              <a:ext cx="30375" cy="9250"/>
            </a:xfrm>
            <a:custGeom>
              <a:rect b="b" l="l" r="r" t="t"/>
              <a:pathLst>
                <a:path extrusionOk="0" h="370" w="1215">
                  <a:moveTo>
                    <a:pt x="1203" y="1"/>
                  </a:moveTo>
                  <a:cubicBezTo>
                    <a:pt x="1191" y="1"/>
                    <a:pt x="1179" y="1"/>
                    <a:pt x="1155" y="13"/>
                  </a:cubicBezTo>
                  <a:cubicBezTo>
                    <a:pt x="1145" y="22"/>
                    <a:pt x="944" y="296"/>
                    <a:pt x="432" y="296"/>
                  </a:cubicBezTo>
                  <a:cubicBezTo>
                    <a:pt x="319" y="296"/>
                    <a:pt x="192" y="283"/>
                    <a:pt x="48" y="251"/>
                  </a:cubicBezTo>
                  <a:cubicBezTo>
                    <a:pt x="24" y="251"/>
                    <a:pt x="0" y="263"/>
                    <a:pt x="0" y="287"/>
                  </a:cubicBezTo>
                  <a:cubicBezTo>
                    <a:pt x="0" y="298"/>
                    <a:pt x="12" y="322"/>
                    <a:pt x="24" y="322"/>
                  </a:cubicBezTo>
                  <a:cubicBezTo>
                    <a:pt x="191" y="358"/>
                    <a:pt x="322" y="370"/>
                    <a:pt x="441" y="370"/>
                  </a:cubicBezTo>
                  <a:cubicBezTo>
                    <a:pt x="1000" y="370"/>
                    <a:pt x="1215" y="72"/>
                    <a:pt x="1215" y="37"/>
                  </a:cubicBezTo>
                  <a:cubicBezTo>
                    <a:pt x="1215" y="25"/>
                    <a:pt x="1215" y="13"/>
                    <a:pt x="1203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34550" y="2915600"/>
              <a:ext cx="61925" cy="60525"/>
            </a:xfrm>
            <a:custGeom>
              <a:rect b="b" l="l" r="r" t="t"/>
              <a:pathLst>
                <a:path extrusionOk="0" h="2421" w="2477">
                  <a:moveTo>
                    <a:pt x="1250" y="110"/>
                  </a:moveTo>
                  <a:cubicBezTo>
                    <a:pt x="1822" y="110"/>
                    <a:pt x="2310" y="551"/>
                    <a:pt x="2322" y="1134"/>
                  </a:cubicBezTo>
                  <a:cubicBezTo>
                    <a:pt x="2346" y="1420"/>
                    <a:pt x="2251" y="1706"/>
                    <a:pt x="2060" y="1920"/>
                  </a:cubicBezTo>
                  <a:cubicBezTo>
                    <a:pt x="1870" y="2146"/>
                    <a:pt x="1608" y="2277"/>
                    <a:pt x="1310" y="2301"/>
                  </a:cubicBezTo>
                  <a:cubicBezTo>
                    <a:pt x="1295" y="2302"/>
                    <a:pt x="1281" y="2302"/>
                    <a:pt x="1266" y="2302"/>
                  </a:cubicBezTo>
                  <a:cubicBezTo>
                    <a:pt x="690" y="2302"/>
                    <a:pt x="201" y="1846"/>
                    <a:pt x="155" y="1265"/>
                  </a:cubicBezTo>
                  <a:cubicBezTo>
                    <a:pt x="119" y="658"/>
                    <a:pt x="584" y="158"/>
                    <a:pt x="1179" y="110"/>
                  </a:cubicBezTo>
                  <a:close/>
                  <a:moveTo>
                    <a:pt x="1265" y="0"/>
                  </a:moveTo>
                  <a:cubicBezTo>
                    <a:pt x="1236" y="0"/>
                    <a:pt x="1208" y="1"/>
                    <a:pt x="1179" y="3"/>
                  </a:cubicBezTo>
                  <a:cubicBezTo>
                    <a:pt x="512" y="39"/>
                    <a:pt x="0" y="610"/>
                    <a:pt x="48" y="1289"/>
                  </a:cubicBezTo>
                  <a:cubicBezTo>
                    <a:pt x="84" y="1932"/>
                    <a:pt x="619" y="2420"/>
                    <a:pt x="1250" y="2420"/>
                  </a:cubicBezTo>
                  <a:lnTo>
                    <a:pt x="1334" y="2420"/>
                  </a:lnTo>
                  <a:cubicBezTo>
                    <a:pt x="1655" y="2396"/>
                    <a:pt x="1953" y="2253"/>
                    <a:pt x="2167" y="2015"/>
                  </a:cubicBezTo>
                  <a:cubicBezTo>
                    <a:pt x="2370" y="1777"/>
                    <a:pt x="2477" y="1468"/>
                    <a:pt x="2465" y="1134"/>
                  </a:cubicBezTo>
                  <a:cubicBezTo>
                    <a:pt x="2431" y="496"/>
                    <a:pt x="1895" y="0"/>
                    <a:pt x="1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2563700" y="2920100"/>
              <a:ext cx="61050" cy="60475"/>
            </a:xfrm>
            <a:custGeom>
              <a:rect b="b" l="l" r="r" t="t"/>
              <a:pathLst>
                <a:path extrusionOk="0" h="2419" w="2442">
                  <a:moveTo>
                    <a:pt x="1215" y="109"/>
                  </a:moveTo>
                  <a:cubicBezTo>
                    <a:pt x="1489" y="109"/>
                    <a:pt x="1739" y="216"/>
                    <a:pt x="1929" y="395"/>
                  </a:cubicBezTo>
                  <a:cubicBezTo>
                    <a:pt x="2156" y="585"/>
                    <a:pt x="2287" y="835"/>
                    <a:pt x="2298" y="1133"/>
                  </a:cubicBezTo>
                  <a:cubicBezTo>
                    <a:pt x="2322" y="1419"/>
                    <a:pt x="2227" y="1704"/>
                    <a:pt x="2037" y="1919"/>
                  </a:cubicBezTo>
                  <a:cubicBezTo>
                    <a:pt x="1846" y="2145"/>
                    <a:pt x="1584" y="2276"/>
                    <a:pt x="1286" y="2300"/>
                  </a:cubicBezTo>
                  <a:cubicBezTo>
                    <a:pt x="1271" y="2300"/>
                    <a:pt x="1257" y="2301"/>
                    <a:pt x="1242" y="2301"/>
                  </a:cubicBezTo>
                  <a:cubicBezTo>
                    <a:pt x="655" y="2301"/>
                    <a:pt x="178" y="1844"/>
                    <a:pt x="132" y="1264"/>
                  </a:cubicBezTo>
                  <a:cubicBezTo>
                    <a:pt x="120" y="990"/>
                    <a:pt x="203" y="704"/>
                    <a:pt x="393" y="478"/>
                  </a:cubicBezTo>
                  <a:cubicBezTo>
                    <a:pt x="596" y="264"/>
                    <a:pt x="846" y="121"/>
                    <a:pt x="1144" y="109"/>
                  </a:cubicBezTo>
                  <a:close/>
                  <a:moveTo>
                    <a:pt x="1192" y="1"/>
                  </a:moveTo>
                  <a:cubicBezTo>
                    <a:pt x="1176" y="1"/>
                    <a:pt x="1160" y="1"/>
                    <a:pt x="1144" y="2"/>
                  </a:cubicBezTo>
                  <a:cubicBezTo>
                    <a:pt x="810" y="26"/>
                    <a:pt x="513" y="168"/>
                    <a:pt x="310" y="407"/>
                  </a:cubicBezTo>
                  <a:cubicBezTo>
                    <a:pt x="96" y="645"/>
                    <a:pt x="1" y="954"/>
                    <a:pt x="12" y="1288"/>
                  </a:cubicBezTo>
                  <a:cubicBezTo>
                    <a:pt x="36" y="1931"/>
                    <a:pt x="572" y="2419"/>
                    <a:pt x="1215" y="2419"/>
                  </a:cubicBezTo>
                  <a:lnTo>
                    <a:pt x="1286" y="2419"/>
                  </a:lnTo>
                  <a:cubicBezTo>
                    <a:pt x="1620" y="2407"/>
                    <a:pt x="1917" y="2252"/>
                    <a:pt x="2120" y="2014"/>
                  </a:cubicBezTo>
                  <a:cubicBezTo>
                    <a:pt x="2334" y="1776"/>
                    <a:pt x="2441" y="1466"/>
                    <a:pt x="2418" y="1133"/>
                  </a:cubicBezTo>
                  <a:cubicBezTo>
                    <a:pt x="2406" y="811"/>
                    <a:pt x="2263" y="514"/>
                    <a:pt x="2025" y="299"/>
                  </a:cubicBezTo>
                  <a:cubicBezTo>
                    <a:pt x="1798" y="107"/>
                    <a:pt x="1497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2622625" y="2945725"/>
              <a:ext cx="14625" cy="3900"/>
            </a:xfrm>
            <a:custGeom>
              <a:rect b="b" l="l" r="r" t="t"/>
              <a:pathLst>
                <a:path extrusionOk="0" h="156" w="585">
                  <a:moveTo>
                    <a:pt x="584" y="1"/>
                  </a:moveTo>
                  <a:lnTo>
                    <a:pt x="1" y="36"/>
                  </a:lnTo>
                  <a:lnTo>
                    <a:pt x="13" y="155"/>
                  </a:lnTo>
                  <a:lnTo>
                    <a:pt x="584" y="12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2554775" y="2838875"/>
              <a:ext cx="122050" cy="68800"/>
            </a:xfrm>
            <a:custGeom>
              <a:rect b="b" l="l" r="r" t="t"/>
              <a:pathLst>
                <a:path extrusionOk="0" h="2752" w="4882">
                  <a:moveTo>
                    <a:pt x="3015" y="1"/>
                  </a:moveTo>
                  <a:cubicBezTo>
                    <a:pt x="359" y="1"/>
                    <a:pt x="0" y="2718"/>
                    <a:pt x="0" y="2739"/>
                  </a:cubicBezTo>
                  <a:cubicBezTo>
                    <a:pt x="153" y="2748"/>
                    <a:pt x="298" y="2752"/>
                    <a:pt x="435" y="2752"/>
                  </a:cubicBezTo>
                  <a:cubicBezTo>
                    <a:pt x="2674" y="2752"/>
                    <a:pt x="2917" y="1632"/>
                    <a:pt x="2917" y="1632"/>
                  </a:cubicBezTo>
                  <a:cubicBezTo>
                    <a:pt x="3060" y="1989"/>
                    <a:pt x="2953" y="2358"/>
                    <a:pt x="2953" y="2358"/>
                  </a:cubicBezTo>
                  <a:cubicBezTo>
                    <a:pt x="4882" y="1810"/>
                    <a:pt x="4537" y="250"/>
                    <a:pt x="4537" y="250"/>
                  </a:cubicBezTo>
                  <a:cubicBezTo>
                    <a:pt x="3960" y="76"/>
                    <a:pt x="3456" y="1"/>
                    <a:pt x="30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2666700" y="2855550"/>
              <a:ext cx="30975" cy="51500"/>
            </a:xfrm>
            <a:custGeom>
              <a:rect b="b" l="l" r="r" t="t"/>
              <a:pathLst>
                <a:path extrusionOk="0" h="2060" w="1239">
                  <a:moveTo>
                    <a:pt x="0" y="0"/>
                  </a:moveTo>
                  <a:cubicBezTo>
                    <a:pt x="0" y="0"/>
                    <a:pt x="203" y="1465"/>
                    <a:pt x="1238" y="2060"/>
                  </a:cubicBezTo>
                  <a:cubicBezTo>
                    <a:pt x="1238" y="2060"/>
                    <a:pt x="1179" y="60"/>
                    <a:pt x="0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32"/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2">
            <a:hlinkClick action="ppaction://hlinksldjump" r:id="rId3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2">
            <a:hlinkClick action="ppaction://hlinksldjump" r:id="rId4"/>
          </p:cNvPr>
          <p:cNvSpPr/>
          <p:nvPr/>
        </p:nvSpPr>
        <p:spPr>
          <a:xfrm>
            <a:off x="7992924" y="441195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32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70" name="Google Shape;770;p32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32"/>
          <p:cNvSpPr txBox="1"/>
          <p:nvPr>
            <p:ph idx="1" type="subTitle"/>
          </p:nvPr>
        </p:nvSpPr>
        <p:spPr>
          <a:xfrm>
            <a:off x="2935825" y="441188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3"/>
          <p:cNvSpPr txBox="1"/>
          <p:nvPr>
            <p:ph type="title"/>
          </p:nvPr>
        </p:nvSpPr>
        <p:spPr>
          <a:xfrm>
            <a:off x="1361101" y="856975"/>
            <a:ext cx="6705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Identificado</a:t>
            </a:r>
            <a:endParaRPr/>
          </a:p>
        </p:txBody>
      </p:sp>
      <p:sp>
        <p:nvSpPr>
          <p:cNvPr id="780" name="Google Shape;780;p33"/>
          <p:cNvSpPr txBox="1"/>
          <p:nvPr>
            <p:ph idx="1" type="subTitle"/>
          </p:nvPr>
        </p:nvSpPr>
        <p:spPr>
          <a:xfrm>
            <a:off x="1527300" y="2225475"/>
            <a:ext cx="6246000" cy="1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Ineficiente gestión de inventario y falta de planificación de la demanda de medicamentos</a:t>
            </a:r>
            <a:endParaRPr sz="1600"/>
          </a:p>
        </p:txBody>
      </p:sp>
      <p:sp>
        <p:nvSpPr>
          <p:cNvPr id="781" name="Google Shape;781;p33"/>
          <p:cNvSpPr/>
          <p:nvPr/>
        </p:nvSpPr>
        <p:spPr>
          <a:xfrm>
            <a:off x="1623451" y="412750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mymed.net</a:t>
            </a:r>
            <a:endParaRPr sz="1200"/>
          </a:p>
        </p:txBody>
      </p:sp>
      <p:sp>
        <p:nvSpPr>
          <p:cNvPr id="782" name="Google Shape;782;p33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3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33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785" name="Google Shape;785;p3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9" name="Google Shape;78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4863" y="3426825"/>
            <a:ext cx="1510875" cy="15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4"/>
          <p:cNvSpPr txBox="1"/>
          <p:nvPr>
            <p:ph type="title"/>
          </p:nvPr>
        </p:nvSpPr>
        <p:spPr>
          <a:xfrm>
            <a:off x="1285751" y="681425"/>
            <a:ext cx="6705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Solución basada en aplicación</a:t>
            </a:r>
            <a:endParaRPr sz="3000"/>
          </a:p>
        </p:txBody>
      </p:sp>
      <p:sp>
        <p:nvSpPr>
          <p:cNvPr id="795" name="Google Shape;795;p34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4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8" name="Google Shape;798;p34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799" name="Google Shape;799;p34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34"/>
          <p:cNvSpPr txBox="1"/>
          <p:nvPr>
            <p:ph idx="1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804" name="Google Shape;8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7300" y="2157024"/>
            <a:ext cx="4402075" cy="20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5925" y="1901762"/>
            <a:ext cx="1166225" cy="11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5925" y="3271625"/>
            <a:ext cx="1166225" cy="116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5"/>
          <p:cNvSpPr txBox="1"/>
          <p:nvPr>
            <p:ph type="title"/>
          </p:nvPr>
        </p:nvSpPr>
        <p:spPr>
          <a:xfrm>
            <a:off x="1361101" y="856975"/>
            <a:ext cx="6705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</a:t>
            </a:r>
            <a:endParaRPr/>
          </a:p>
        </p:txBody>
      </p:sp>
      <p:sp>
        <p:nvSpPr>
          <p:cNvPr id="812" name="Google Shape;812;p35"/>
          <p:cNvSpPr txBox="1"/>
          <p:nvPr>
            <p:ph idx="1" type="subTitle"/>
          </p:nvPr>
        </p:nvSpPr>
        <p:spPr>
          <a:xfrm>
            <a:off x="719975" y="1797900"/>
            <a:ext cx="40428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 planificación del inventario para evitar situaciones de escasez.</a:t>
            </a:r>
            <a:br>
              <a:rPr lang="es" sz="1600"/>
            </a:br>
            <a:endParaRPr sz="1600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Distribución eficiente y oportuna de los medicamentos.</a:t>
            </a:r>
            <a:endParaRPr sz="1600"/>
          </a:p>
        </p:txBody>
      </p:sp>
      <p:sp>
        <p:nvSpPr>
          <p:cNvPr id="813" name="Google Shape;813;p35"/>
          <p:cNvSpPr/>
          <p:nvPr/>
        </p:nvSpPr>
        <p:spPr>
          <a:xfrm>
            <a:off x="1623451" y="412750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mymed.net</a:t>
            </a:r>
            <a:endParaRPr sz="1200"/>
          </a:p>
        </p:txBody>
      </p:sp>
      <p:sp>
        <p:nvSpPr>
          <p:cNvPr id="814" name="Google Shape;814;p35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5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35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817" name="Google Shape;817;p35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35"/>
          <p:cNvSpPr txBox="1"/>
          <p:nvPr>
            <p:ph idx="1" type="subTitle"/>
          </p:nvPr>
        </p:nvSpPr>
        <p:spPr>
          <a:xfrm>
            <a:off x="5850900" y="1797900"/>
            <a:ext cx="25731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Reducción de costos</a:t>
            </a:r>
            <a:br>
              <a:rPr lang="es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Previsión de tendencias</a:t>
            </a:r>
            <a:endParaRPr sz="1600"/>
          </a:p>
        </p:txBody>
      </p:sp>
      <p:pic>
        <p:nvPicPr>
          <p:cNvPr id="822" name="Google Shape;8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1562" y="3381950"/>
            <a:ext cx="1419675" cy="1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7702" y="3430175"/>
            <a:ext cx="1484750" cy="14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6"/>
          <p:cNvSpPr/>
          <p:nvPr/>
        </p:nvSpPr>
        <p:spPr>
          <a:xfrm>
            <a:off x="5991200" y="1493987"/>
            <a:ext cx="884400" cy="8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2058625" y="1493975"/>
            <a:ext cx="884400" cy="8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6"/>
          <p:cNvSpPr txBox="1"/>
          <p:nvPr>
            <p:ph type="title"/>
          </p:nvPr>
        </p:nvSpPr>
        <p:spPr>
          <a:xfrm>
            <a:off x="720000" y="801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 de app</a:t>
            </a:r>
            <a:endParaRPr/>
          </a:p>
        </p:txBody>
      </p:sp>
      <p:sp>
        <p:nvSpPr>
          <p:cNvPr id="831" name="Google Shape;831;p36"/>
          <p:cNvSpPr txBox="1"/>
          <p:nvPr>
            <p:ph idx="2" type="title"/>
          </p:nvPr>
        </p:nvSpPr>
        <p:spPr>
          <a:xfrm>
            <a:off x="432600" y="2441550"/>
            <a:ext cx="4597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Usuario administrador</a:t>
            </a:r>
            <a:endParaRPr sz="2000"/>
          </a:p>
        </p:txBody>
      </p:sp>
      <p:sp>
        <p:nvSpPr>
          <p:cNvPr id="832" name="Google Shape;832;p36"/>
          <p:cNvSpPr txBox="1"/>
          <p:nvPr>
            <p:ph idx="3" type="title"/>
          </p:nvPr>
        </p:nvSpPr>
        <p:spPr>
          <a:xfrm>
            <a:off x="5096022" y="2411534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Usuario normal</a:t>
            </a:r>
            <a:endParaRPr sz="2000"/>
          </a:p>
        </p:txBody>
      </p:sp>
      <p:sp>
        <p:nvSpPr>
          <p:cNvPr id="833" name="Google Shape;833;p36"/>
          <p:cNvSpPr txBox="1"/>
          <p:nvPr>
            <p:ph idx="1" type="subTitle"/>
          </p:nvPr>
        </p:nvSpPr>
        <p:spPr>
          <a:xfrm>
            <a:off x="5096025" y="3037100"/>
            <a:ext cx="2742600" cy="1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Acceder a la </a:t>
            </a:r>
            <a:r>
              <a:rPr lang="es" sz="1500"/>
              <a:t>página</a:t>
            </a:r>
            <a:r>
              <a:rPr lang="es" sz="1500"/>
              <a:t> para verificar los medicamentos disponibles, comprar medicamentos y poder acceder a un registro de sus compras.</a:t>
            </a:r>
            <a:endParaRPr sz="1500"/>
          </a:p>
        </p:txBody>
      </p:sp>
      <p:sp>
        <p:nvSpPr>
          <p:cNvPr id="834" name="Google Shape;834;p36"/>
          <p:cNvSpPr txBox="1"/>
          <p:nvPr>
            <p:ph idx="4" type="subTitle"/>
          </p:nvPr>
        </p:nvSpPr>
        <p:spPr>
          <a:xfrm>
            <a:off x="1168175" y="2854450"/>
            <a:ext cx="27426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Crear </a:t>
            </a:r>
            <a:r>
              <a:rPr lang="es" sz="1500"/>
              <a:t>nuevos usuarios (registrarlos)</a:t>
            </a:r>
            <a:r>
              <a:rPr lang="es" sz="1500"/>
              <a:t>, acceso al inventario, visualizar las compras generadas por los usuarios normales, y recibir notificaciones de los medicamentos </a:t>
            </a:r>
            <a:r>
              <a:rPr lang="es" sz="1500"/>
              <a:t>próximos</a:t>
            </a:r>
            <a:r>
              <a:rPr lang="es" sz="1500"/>
              <a:t> a agotarse.</a:t>
            </a:r>
            <a:endParaRPr sz="1500"/>
          </a:p>
        </p:txBody>
      </p:sp>
      <p:sp>
        <p:nvSpPr>
          <p:cNvPr id="835" name="Google Shape;835;p36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6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6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36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839" name="Google Shape;839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6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grpSp>
        <p:nvGrpSpPr>
          <p:cNvPr id="844" name="Google Shape;844;p36"/>
          <p:cNvGrpSpPr/>
          <p:nvPr/>
        </p:nvGrpSpPr>
        <p:grpSpPr>
          <a:xfrm>
            <a:off x="6221870" y="1702634"/>
            <a:ext cx="490925" cy="467074"/>
            <a:chOff x="4711438" y="4037750"/>
            <a:chExt cx="299746" cy="316725"/>
          </a:xfrm>
        </p:grpSpPr>
        <p:sp>
          <p:nvSpPr>
            <p:cNvPr id="845" name="Google Shape;845;p36"/>
            <p:cNvSpPr/>
            <p:nvPr/>
          </p:nvSpPr>
          <p:spPr>
            <a:xfrm>
              <a:off x="4887963" y="4037750"/>
              <a:ext cx="91700" cy="31850"/>
            </a:xfrm>
            <a:custGeom>
              <a:rect b="b" l="l" r="r" t="t"/>
              <a:pathLst>
                <a:path extrusionOk="0" h="1274" w="3668">
                  <a:moveTo>
                    <a:pt x="155" y="0"/>
                  </a:moveTo>
                  <a:cubicBezTo>
                    <a:pt x="83" y="0"/>
                    <a:pt x="0" y="60"/>
                    <a:pt x="0" y="143"/>
                  </a:cubicBezTo>
                  <a:lnTo>
                    <a:pt x="0" y="1024"/>
                  </a:lnTo>
                  <a:lnTo>
                    <a:pt x="1834" y="1274"/>
                  </a:lnTo>
                  <a:lnTo>
                    <a:pt x="3667" y="1024"/>
                  </a:lnTo>
                  <a:lnTo>
                    <a:pt x="3667" y="143"/>
                  </a:lnTo>
                  <a:cubicBezTo>
                    <a:pt x="3667" y="71"/>
                    <a:pt x="3608" y="0"/>
                    <a:pt x="3512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4959388" y="4038025"/>
              <a:ext cx="19975" cy="25325"/>
            </a:xfrm>
            <a:custGeom>
              <a:rect b="b" l="l" r="r" t="t"/>
              <a:pathLst>
                <a:path extrusionOk="0" h="1013" w="799">
                  <a:moveTo>
                    <a:pt x="1" y="1"/>
                  </a:moveTo>
                  <a:cubicBezTo>
                    <a:pt x="96" y="1"/>
                    <a:pt x="155" y="72"/>
                    <a:pt x="155" y="156"/>
                  </a:cubicBezTo>
                  <a:lnTo>
                    <a:pt x="155" y="1013"/>
                  </a:lnTo>
                  <a:lnTo>
                    <a:pt x="798" y="1013"/>
                  </a:lnTo>
                  <a:lnTo>
                    <a:pt x="798" y="156"/>
                  </a:lnTo>
                  <a:cubicBezTo>
                    <a:pt x="798" y="60"/>
                    <a:pt x="715" y="1"/>
                    <a:pt x="644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4883188" y="4144900"/>
              <a:ext cx="53900" cy="141700"/>
            </a:xfrm>
            <a:custGeom>
              <a:rect b="b" l="l" r="r" t="t"/>
              <a:pathLst>
                <a:path extrusionOk="0" h="5668" w="2156">
                  <a:moveTo>
                    <a:pt x="1965" y="0"/>
                  </a:moveTo>
                  <a:cubicBezTo>
                    <a:pt x="1858" y="0"/>
                    <a:pt x="1787" y="84"/>
                    <a:pt x="1787" y="191"/>
                  </a:cubicBezTo>
                  <a:lnTo>
                    <a:pt x="1787" y="3298"/>
                  </a:lnTo>
                  <a:cubicBezTo>
                    <a:pt x="1787" y="3691"/>
                    <a:pt x="1477" y="3989"/>
                    <a:pt x="1084" y="3989"/>
                  </a:cubicBezTo>
                  <a:cubicBezTo>
                    <a:pt x="524" y="3989"/>
                    <a:pt x="60" y="4417"/>
                    <a:pt x="1" y="4965"/>
                  </a:cubicBezTo>
                  <a:lnTo>
                    <a:pt x="1" y="4989"/>
                  </a:lnTo>
                  <a:lnTo>
                    <a:pt x="1" y="5477"/>
                  </a:lnTo>
                  <a:cubicBezTo>
                    <a:pt x="1" y="5584"/>
                    <a:pt x="84" y="5668"/>
                    <a:pt x="191" y="5668"/>
                  </a:cubicBezTo>
                  <a:cubicBezTo>
                    <a:pt x="298" y="5668"/>
                    <a:pt x="382" y="5584"/>
                    <a:pt x="405" y="5465"/>
                  </a:cubicBezTo>
                  <a:lnTo>
                    <a:pt x="405" y="4965"/>
                  </a:lnTo>
                  <a:cubicBezTo>
                    <a:pt x="453" y="4632"/>
                    <a:pt x="751" y="4358"/>
                    <a:pt x="1084" y="4358"/>
                  </a:cubicBezTo>
                  <a:cubicBezTo>
                    <a:pt x="1679" y="4346"/>
                    <a:pt x="2156" y="3870"/>
                    <a:pt x="2156" y="3274"/>
                  </a:cubicBezTo>
                  <a:lnTo>
                    <a:pt x="2156" y="179"/>
                  </a:lnTo>
                  <a:cubicBezTo>
                    <a:pt x="2156" y="72"/>
                    <a:pt x="2072" y="0"/>
                    <a:pt x="1965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4887963" y="4063625"/>
              <a:ext cx="91700" cy="89600"/>
            </a:xfrm>
            <a:custGeom>
              <a:rect b="b" l="l" r="r" t="t"/>
              <a:pathLst>
                <a:path extrusionOk="0" h="3584" w="3668">
                  <a:moveTo>
                    <a:pt x="0" y="1"/>
                  </a:moveTo>
                  <a:lnTo>
                    <a:pt x="0" y="1751"/>
                  </a:lnTo>
                  <a:cubicBezTo>
                    <a:pt x="0" y="2680"/>
                    <a:pt x="691" y="3477"/>
                    <a:pt x="1631" y="3573"/>
                  </a:cubicBezTo>
                  <a:cubicBezTo>
                    <a:pt x="1700" y="3580"/>
                    <a:pt x="1769" y="3584"/>
                    <a:pt x="1837" y="3584"/>
                  </a:cubicBezTo>
                  <a:cubicBezTo>
                    <a:pt x="2842" y="3584"/>
                    <a:pt x="3667" y="2778"/>
                    <a:pt x="3667" y="1763"/>
                  </a:cubicBezTo>
                  <a:lnTo>
                    <a:pt x="3667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4925763" y="4063625"/>
              <a:ext cx="53600" cy="89925"/>
            </a:xfrm>
            <a:custGeom>
              <a:rect b="b" l="l" r="r" t="t"/>
              <a:pathLst>
                <a:path extrusionOk="0" h="3597" w="2144">
                  <a:moveTo>
                    <a:pt x="1500" y="1"/>
                  </a:moveTo>
                  <a:lnTo>
                    <a:pt x="1500" y="1763"/>
                  </a:lnTo>
                  <a:cubicBezTo>
                    <a:pt x="1500" y="2656"/>
                    <a:pt x="857" y="3394"/>
                    <a:pt x="0" y="3561"/>
                  </a:cubicBezTo>
                  <a:cubicBezTo>
                    <a:pt x="95" y="3573"/>
                    <a:pt x="203" y="3597"/>
                    <a:pt x="322" y="3597"/>
                  </a:cubicBezTo>
                  <a:cubicBezTo>
                    <a:pt x="1334" y="3597"/>
                    <a:pt x="2143" y="2775"/>
                    <a:pt x="2143" y="1763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4711438" y="4038275"/>
              <a:ext cx="198575" cy="128975"/>
            </a:xfrm>
            <a:custGeom>
              <a:rect b="b" l="l" r="r" t="t"/>
              <a:pathLst>
                <a:path extrusionOk="0" h="5159" w="7943">
                  <a:moveTo>
                    <a:pt x="1791" y="1"/>
                  </a:moveTo>
                  <a:cubicBezTo>
                    <a:pt x="1770" y="1"/>
                    <a:pt x="1749" y="1"/>
                    <a:pt x="1727" y="3"/>
                  </a:cubicBezTo>
                  <a:cubicBezTo>
                    <a:pt x="1167" y="39"/>
                    <a:pt x="727" y="467"/>
                    <a:pt x="679" y="1015"/>
                  </a:cubicBezTo>
                  <a:cubicBezTo>
                    <a:pt x="667" y="1158"/>
                    <a:pt x="679" y="1277"/>
                    <a:pt x="715" y="1408"/>
                  </a:cubicBezTo>
                  <a:cubicBezTo>
                    <a:pt x="310" y="1455"/>
                    <a:pt x="1" y="1789"/>
                    <a:pt x="1" y="2205"/>
                  </a:cubicBezTo>
                  <a:cubicBezTo>
                    <a:pt x="1" y="2551"/>
                    <a:pt x="215" y="2848"/>
                    <a:pt x="536" y="2967"/>
                  </a:cubicBezTo>
                  <a:cubicBezTo>
                    <a:pt x="370" y="3741"/>
                    <a:pt x="560" y="4587"/>
                    <a:pt x="810" y="5158"/>
                  </a:cubicBezTo>
                  <a:lnTo>
                    <a:pt x="7061" y="5158"/>
                  </a:lnTo>
                  <a:cubicBezTo>
                    <a:pt x="7644" y="3860"/>
                    <a:pt x="7942" y="1098"/>
                    <a:pt x="4358" y="1015"/>
                  </a:cubicBezTo>
                  <a:cubicBezTo>
                    <a:pt x="4311" y="515"/>
                    <a:pt x="3894" y="122"/>
                    <a:pt x="3382" y="122"/>
                  </a:cubicBezTo>
                  <a:cubicBezTo>
                    <a:pt x="3084" y="122"/>
                    <a:pt x="2834" y="265"/>
                    <a:pt x="2656" y="455"/>
                  </a:cubicBezTo>
                  <a:cubicBezTo>
                    <a:pt x="2465" y="186"/>
                    <a:pt x="2147" y="1"/>
                    <a:pt x="1791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4711438" y="4208900"/>
              <a:ext cx="197375" cy="145575"/>
            </a:xfrm>
            <a:custGeom>
              <a:rect b="b" l="l" r="r" t="t"/>
              <a:pathLst>
                <a:path extrusionOk="0" h="5823" w="7895">
                  <a:moveTo>
                    <a:pt x="2894" y="0"/>
                  </a:moveTo>
                  <a:lnTo>
                    <a:pt x="2894" y="1786"/>
                  </a:lnTo>
                  <a:cubicBezTo>
                    <a:pt x="2894" y="1786"/>
                    <a:pt x="739" y="2203"/>
                    <a:pt x="358" y="2750"/>
                  </a:cubicBezTo>
                  <a:cubicBezTo>
                    <a:pt x="1" y="3274"/>
                    <a:pt x="96" y="4810"/>
                    <a:pt x="215" y="5822"/>
                  </a:cubicBezTo>
                  <a:lnTo>
                    <a:pt x="7680" y="5822"/>
                  </a:lnTo>
                  <a:cubicBezTo>
                    <a:pt x="7799" y="4810"/>
                    <a:pt x="7895" y="3274"/>
                    <a:pt x="7573" y="2750"/>
                  </a:cubicBezTo>
                  <a:cubicBezTo>
                    <a:pt x="7180" y="2203"/>
                    <a:pt x="5025" y="1786"/>
                    <a:pt x="5025" y="1786"/>
                  </a:cubicBezTo>
                  <a:lnTo>
                    <a:pt x="5025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4805788" y="4269000"/>
              <a:ext cx="9275" cy="85475"/>
            </a:xfrm>
            <a:custGeom>
              <a:rect b="b" l="l" r="r" t="t"/>
              <a:pathLst>
                <a:path extrusionOk="0" h="3419" w="371">
                  <a:moveTo>
                    <a:pt x="195" y="0"/>
                  </a:moveTo>
                  <a:cubicBezTo>
                    <a:pt x="86" y="0"/>
                    <a:pt x="1" y="91"/>
                    <a:pt x="1" y="204"/>
                  </a:cubicBezTo>
                  <a:lnTo>
                    <a:pt x="1" y="3418"/>
                  </a:lnTo>
                  <a:lnTo>
                    <a:pt x="370" y="3418"/>
                  </a:lnTo>
                  <a:lnTo>
                    <a:pt x="370" y="204"/>
                  </a:lnTo>
                  <a:cubicBezTo>
                    <a:pt x="370" y="108"/>
                    <a:pt x="299" y="25"/>
                    <a:pt x="215" y="1"/>
                  </a:cubicBezTo>
                  <a:cubicBezTo>
                    <a:pt x="208" y="0"/>
                    <a:pt x="202" y="0"/>
                    <a:pt x="195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4818888" y="4208900"/>
              <a:ext cx="89925" cy="144975"/>
            </a:xfrm>
            <a:custGeom>
              <a:rect b="b" l="l" r="r" t="t"/>
              <a:pathLst>
                <a:path extrusionOk="0" h="5799" w="3597">
                  <a:moveTo>
                    <a:pt x="1" y="0"/>
                  </a:moveTo>
                  <a:lnTo>
                    <a:pt x="1" y="2108"/>
                  </a:lnTo>
                  <a:cubicBezTo>
                    <a:pt x="1" y="2108"/>
                    <a:pt x="2144" y="2524"/>
                    <a:pt x="2525" y="3084"/>
                  </a:cubicBezTo>
                  <a:cubicBezTo>
                    <a:pt x="2882" y="3584"/>
                    <a:pt x="2763" y="4810"/>
                    <a:pt x="2668" y="5798"/>
                  </a:cubicBezTo>
                  <a:lnTo>
                    <a:pt x="3382" y="5798"/>
                  </a:lnTo>
                  <a:cubicBezTo>
                    <a:pt x="3477" y="4810"/>
                    <a:pt x="3597" y="3274"/>
                    <a:pt x="3239" y="2750"/>
                  </a:cubicBezTo>
                  <a:cubicBezTo>
                    <a:pt x="2858" y="2203"/>
                    <a:pt x="715" y="1786"/>
                    <a:pt x="715" y="1786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4860863" y="4149950"/>
              <a:ext cx="36650" cy="31875"/>
            </a:xfrm>
            <a:custGeom>
              <a:rect b="b" l="l" r="r" t="t"/>
              <a:pathLst>
                <a:path extrusionOk="0" h="1275" w="1466">
                  <a:moveTo>
                    <a:pt x="1" y="1"/>
                  </a:moveTo>
                  <a:lnTo>
                    <a:pt x="1" y="1275"/>
                  </a:lnTo>
                  <a:lnTo>
                    <a:pt x="786" y="1275"/>
                  </a:lnTo>
                  <a:cubicBezTo>
                    <a:pt x="1167" y="1275"/>
                    <a:pt x="1465" y="977"/>
                    <a:pt x="1429" y="584"/>
                  </a:cubicBezTo>
                  <a:cubicBezTo>
                    <a:pt x="1417" y="263"/>
                    <a:pt x="1132" y="1"/>
                    <a:pt x="810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723338" y="4149950"/>
              <a:ext cx="36650" cy="31875"/>
            </a:xfrm>
            <a:custGeom>
              <a:rect b="b" l="l" r="r" t="t"/>
              <a:pathLst>
                <a:path extrusionOk="0" h="1275" w="1466">
                  <a:moveTo>
                    <a:pt x="668" y="1"/>
                  </a:moveTo>
                  <a:cubicBezTo>
                    <a:pt x="334" y="1"/>
                    <a:pt x="60" y="263"/>
                    <a:pt x="37" y="584"/>
                  </a:cubicBezTo>
                  <a:cubicBezTo>
                    <a:pt x="1" y="977"/>
                    <a:pt x="299" y="1275"/>
                    <a:pt x="680" y="1275"/>
                  </a:cubicBezTo>
                  <a:lnTo>
                    <a:pt x="1465" y="1275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4738838" y="4119250"/>
              <a:ext cx="142600" cy="111850"/>
            </a:xfrm>
            <a:custGeom>
              <a:rect b="b" l="l" r="r" t="t"/>
              <a:pathLst>
                <a:path extrusionOk="0" h="4474" w="5704">
                  <a:moveTo>
                    <a:pt x="1035" y="0"/>
                  </a:moveTo>
                  <a:cubicBezTo>
                    <a:pt x="859" y="0"/>
                    <a:pt x="703" y="34"/>
                    <a:pt x="583" y="121"/>
                  </a:cubicBezTo>
                  <a:cubicBezTo>
                    <a:pt x="0" y="538"/>
                    <a:pt x="512" y="2276"/>
                    <a:pt x="631" y="2646"/>
                  </a:cubicBezTo>
                  <a:cubicBezTo>
                    <a:pt x="810" y="3217"/>
                    <a:pt x="1679" y="4146"/>
                    <a:pt x="2238" y="4384"/>
                  </a:cubicBezTo>
                  <a:cubicBezTo>
                    <a:pt x="2375" y="4443"/>
                    <a:pt x="2616" y="4473"/>
                    <a:pt x="2859" y="4473"/>
                  </a:cubicBezTo>
                  <a:cubicBezTo>
                    <a:pt x="3102" y="4473"/>
                    <a:pt x="3346" y="4443"/>
                    <a:pt x="3489" y="4384"/>
                  </a:cubicBezTo>
                  <a:cubicBezTo>
                    <a:pt x="4036" y="4146"/>
                    <a:pt x="4917" y="3217"/>
                    <a:pt x="5096" y="2646"/>
                  </a:cubicBezTo>
                  <a:cubicBezTo>
                    <a:pt x="5215" y="2265"/>
                    <a:pt x="5703" y="514"/>
                    <a:pt x="5132" y="121"/>
                  </a:cubicBezTo>
                  <a:cubicBezTo>
                    <a:pt x="5013" y="37"/>
                    <a:pt x="4859" y="5"/>
                    <a:pt x="4684" y="5"/>
                  </a:cubicBezTo>
                  <a:cubicBezTo>
                    <a:pt x="4142" y="5"/>
                    <a:pt x="3398" y="312"/>
                    <a:pt x="2858" y="312"/>
                  </a:cubicBezTo>
                  <a:cubicBezTo>
                    <a:pt x="2319" y="312"/>
                    <a:pt x="1577" y="0"/>
                    <a:pt x="1035" y="0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4802238" y="4118775"/>
              <a:ext cx="79200" cy="112175"/>
            </a:xfrm>
            <a:custGeom>
              <a:rect b="b" l="l" r="r" t="t"/>
              <a:pathLst>
                <a:path extrusionOk="0" h="4487" w="3168">
                  <a:moveTo>
                    <a:pt x="2155" y="1"/>
                  </a:moveTo>
                  <a:cubicBezTo>
                    <a:pt x="2039" y="1"/>
                    <a:pt x="1915" y="14"/>
                    <a:pt x="1786" y="33"/>
                  </a:cubicBezTo>
                  <a:cubicBezTo>
                    <a:pt x="1857" y="45"/>
                    <a:pt x="1917" y="69"/>
                    <a:pt x="1965" y="117"/>
                  </a:cubicBezTo>
                  <a:cubicBezTo>
                    <a:pt x="2536" y="533"/>
                    <a:pt x="2036" y="2284"/>
                    <a:pt x="1917" y="2653"/>
                  </a:cubicBezTo>
                  <a:cubicBezTo>
                    <a:pt x="1738" y="3212"/>
                    <a:pt x="857" y="4153"/>
                    <a:pt x="310" y="4391"/>
                  </a:cubicBezTo>
                  <a:cubicBezTo>
                    <a:pt x="238" y="4427"/>
                    <a:pt x="119" y="4450"/>
                    <a:pt x="0" y="4462"/>
                  </a:cubicBezTo>
                  <a:cubicBezTo>
                    <a:pt x="107" y="4478"/>
                    <a:pt x="224" y="4486"/>
                    <a:pt x="339" y="4486"/>
                  </a:cubicBezTo>
                  <a:cubicBezTo>
                    <a:pt x="569" y="4486"/>
                    <a:pt x="794" y="4454"/>
                    <a:pt x="929" y="4391"/>
                  </a:cubicBezTo>
                  <a:cubicBezTo>
                    <a:pt x="1488" y="4153"/>
                    <a:pt x="2358" y="3212"/>
                    <a:pt x="2536" y="2653"/>
                  </a:cubicBezTo>
                  <a:cubicBezTo>
                    <a:pt x="2679" y="2284"/>
                    <a:pt x="3167" y="533"/>
                    <a:pt x="2596" y="117"/>
                  </a:cubicBezTo>
                  <a:cubicBezTo>
                    <a:pt x="2481" y="31"/>
                    <a:pt x="2328" y="1"/>
                    <a:pt x="2155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4860863" y="421395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24"/>
                  </a:moveTo>
                  <a:cubicBezTo>
                    <a:pt x="1" y="24"/>
                    <a:pt x="13" y="24"/>
                    <a:pt x="13" y="1"/>
                  </a:cubicBezTo>
                  <a:cubicBezTo>
                    <a:pt x="13" y="24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498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4759363" y="421395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1"/>
                  </a:moveTo>
                  <a:cubicBezTo>
                    <a:pt x="1" y="24"/>
                    <a:pt x="1" y="24"/>
                    <a:pt x="12" y="24"/>
                  </a:cubicBez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98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751638" y="4214550"/>
              <a:ext cx="117575" cy="70275"/>
            </a:xfrm>
            <a:custGeom>
              <a:rect b="b" l="l" r="r" t="t"/>
              <a:pathLst>
                <a:path extrusionOk="0" h="2811" w="4703">
                  <a:moveTo>
                    <a:pt x="321" y="0"/>
                  </a:moveTo>
                  <a:cubicBezTo>
                    <a:pt x="441" y="131"/>
                    <a:pt x="512" y="1262"/>
                    <a:pt x="310" y="1679"/>
                  </a:cubicBezTo>
                  <a:cubicBezTo>
                    <a:pt x="0" y="2286"/>
                    <a:pt x="1191" y="2810"/>
                    <a:pt x="2346" y="2810"/>
                  </a:cubicBezTo>
                  <a:cubicBezTo>
                    <a:pt x="3512" y="2810"/>
                    <a:pt x="4703" y="2286"/>
                    <a:pt x="4382" y="1679"/>
                  </a:cubicBezTo>
                  <a:cubicBezTo>
                    <a:pt x="4155" y="1262"/>
                    <a:pt x="4251" y="131"/>
                    <a:pt x="4370" y="0"/>
                  </a:cubicBezTo>
                  <a:lnTo>
                    <a:pt x="4370" y="0"/>
                  </a:lnTo>
                  <a:cubicBezTo>
                    <a:pt x="3703" y="477"/>
                    <a:pt x="3012" y="715"/>
                    <a:pt x="2346" y="715"/>
                  </a:cubicBezTo>
                  <a:cubicBezTo>
                    <a:pt x="1679" y="715"/>
                    <a:pt x="988" y="477"/>
                    <a:pt x="321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838838" y="4214550"/>
              <a:ext cx="27700" cy="66100"/>
            </a:xfrm>
            <a:custGeom>
              <a:rect b="b" l="l" r="r" t="t"/>
              <a:pathLst>
                <a:path extrusionOk="0" h="2644" w="1108">
                  <a:moveTo>
                    <a:pt x="882" y="0"/>
                  </a:moveTo>
                  <a:lnTo>
                    <a:pt x="882" y="0"/>
                  </a:lnTo>
                  <a:cubicBezTo>
                    <a:pt x="620" y="191"/>
                    <a:pt x="346" y="334"/>
                    <a:pt x="60" y="453"/>
                  </a:cubicBezTo>
                  <a:cubicBezTo>
                    <a:pt x="24" y="917"/>
                    <a:pt x="36" y="1620"/>
                    <a:pt x="179" y="1941"/>
                  </a:cubicBezTo>
                  <a:cubicBezTo>
                    <a:pt x="286" y="2203"/>
                    <a:pt x="215" y="2441"/>
                    <a:pt x="1" y="2644"/>
                  </a:cubicBezTo>
                  <a:cubicBezTo>
                    <a:pt x="655" y="2453"/>
                    <a:pt x="1108" y="2084"/>
                    <a:pt x="894" y="1679"/>
                  </a:cubicBezTo>
                  <a:cubicBezTo>
                    <a:pt x="667" y="1262"/>
                    <a:pt x="763" y="131"/>
                    <a:pt x="882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748063" y="4202825"/>
              <a:ext cx="124425" cy="42100"/>
            </a:xfrm>
            <a:custGeom>
              <a:rect b="b" l="l" r="r" t="t"/>
              <a:pathLst>
                <a:path extrusionOk="0" h="1684" w="4977">
                  <a:moveTo>
                    <a:pt x="481" y="0"/>
                  </a:moveTo>
                  <a:cubicBezTo>
                    <a:pt x="367" y="0"/>
                    <a:pt x="252" y="45"/>
                    <a:pt x="167" y="136"/>
                  </a:cubicBezTo>
                  <a:cubicBezTo>
                    <a:pt x="0" y="303"/>
                    <a:pt x="0" y="588"/>
                    <a:pt x="179" y="743"/>
                  </a:cubicBezTo>
                  <a:cubicBezTo>
                    <a:pt x="810" y="1362"/>
                    <a:pt x="1631" y="1684"/>
                    <a:pt x="2489" y="1684"/>
                  </a:cubicBezTo>
                  <a:cubicBezTo>
                    <a:pt x="3358" y="1684"/>
                    <a:pt x="4167" y="1362"/>
                    <a:pt x="4798" y="743"/>
                  </a:cubicBezTo>
                  <a:cubicBezTo>
                    <a:pt x="4977" y="588"/>
                    <a:pt x="4977" y="315"/>
                    <a:pt x="4810" y="136"/>
                  </a:cubicBezTo>
                  <a:cubicBezTo>
                    <a:pt x="4725" y="45"/>
                    <a:pt x="4616" y="0"/>
                    <a:pt x="4505" y="0"/>
                  </a:cubicBezTo>
                  <a:cubicBezTo>
                    <a:pt x="4399" y="0"/>
                    <a:pt x="4291" y="42"/>
                    <a:pt x="4203" y="124"/>
                  </a:cubicBezTo>
                  <a:cubicBezTo>
                    <a:pt x="3739" y="565"/>
                    <a:pt x="3131" y="827"/>
                    <a:pt x="2489" y="827"/>
                  </a:cubicBezTo>
                  <a:cubicBezTo>
                    <a:pt x="1846" y="827"/>
                    <a:pt x="1238" y="565"/>
                    <a:pt x="774" y="124"/>
                  </a:cubicBezTo>
                  <a:cubicBezTo>
                    <a:pt x="698" y="42"/>
                    <a:pt x="590" y="0"/>
                    <a:pt x="481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4838238" y="4202825"/>
              <a:ext cx="34250" cy="34075"/>
            </a:xfrm>
            <a:custGeom>
              <a:rect b="b" l="l" r="r" t="t"/>
              <a:pathLst>
                <a:path extrusionOk="0" h="1363" w="1370">
                  <a:moveTo>
                    <a:pt x="894" y="0"/>
                  </a:moveTo>
                  <a:cubicBezTo>
                    <a:pt x="786" y="0"/>
                    <a:pt x="678" y="42"/>
                    <a:pt x="596" y="124"/>
                  </a:cubicBezTo>
                  <a:cubicBezTo>
                    <a:pt x="417" y="303"/>
                    <a:pt x="227" y="434"/>
                    <a:pt x="1" y="541"/>
                  </a:cubicBezTo>
                  <a:cubicBezTo>
                    <a:pt x="32" y="533"/>
                    <a:pt x="64" y="529"/>
                    <a:pt x="97" y="529"/>
                  </a:cubicBezTo>
                  <a:cubicBezTo>
                    <a:pt x="213" y="529"/>
                    <a:pt x="334" y="579"/>
                    <a:pt x="417" y="672"/>
                  </a:cubicBezTo>
                  <a:cubicBezTo>
                    <a:pt x="560" y="850"/>
                    <a:pt x="548" y="1124"/>
                    <a:pt x="370" y="1279"/>
                  </a:cubicBezTo>
                  <a:cubicBezTo>
                    <a:pt x="346" y="1315"/>
                    <a:pt x="310" y="1327"/>
                    <a:pt x="286" y="1362"/>
                  </a:cubicBezTo>
                  <a:cubicBezTo>
                    <a:pt x="608" y="1208"/>
                    <a:pt x="918" y="981"/>
                    <a:pt x="1191" y="731"/>
                  </a:cubicBezTo>
                  <a:cubicBezTo>
                    <a:pt x="1358" y="588"/>
                    <a:pt x="1370" y="315"/>
                    <a:pt x="1203" y="136"/>
                  </a:cubicBezTo>
                  <a:cubicBezTo>
                    <a:pt x="1118" y="45"/>
                    <a:pt x="1006" y="0"/>
                    <a:pt x="894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977534" y="4141486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79" y="1"/>
                  </a:moveTo>
                  <a:cubicBezTo>
                    <a:pt x="572" y="1"/>
                    <a:pt x="476" y="84"/>
                    <a:pt x="476" y="180"/>
                  </a:cubicBezTo>
                  <a:lnTo>
                    <a:pt x="476" y="477"/>
                  </a:lnTo>
                  <a:lnTo>
                    <a:pt x="202" y="477"/>
                  </a:lnTo>
                  <a:cubicBezTo>
                    <a:pt x="95" y="477"/>
                    <a:pt x="0" y="561"/>
                    <a:pt x="0" y="656"/>
                  </a:cubicBezTo>
                  <a:cubicBezTo>
                    <a:pt x="0" y="763"/>
                    <a:pt x="83" y="858"/>
                    <a:pt x="179" y="858"/>
                  </a:cubicBezTo>
                  <a:lnTo>
                    <a:pt x="476" y="858"/>
                  </a:lnTo>
                  <a:lnTo>
                    <a:pt x="476" y="1132"/>
                  </a:lnTo>
                  <a:cubicBezTo>
                    <a:pt x="476" y="1239"/>
                    <a:pt x="560" y="1334"/>
                    <a:pt x="655" y="1334"/>
                  </a:cubicBezTo>
                  <a:cubicBezTo>
                    <a:pt x="762" y="1334"/>
                    <a:pt x="857" y="1251"/>
                    <a:pt x="857" y="1156"/>
                  </a:cubicBezTo>
                  <a:lnTo>
                    <a:pt x="857" y="858"/>
                  </a:lnTo>
                  <a:lnTo>
                    <a:pt x="1155" y="858"/>
                  </a:lnTo>
                  <a:cubicBezTo>
                    <a:pt x="1250" y="858"/>
                    <a:pt x="1345" y="763"/>
                    <a:pt x="1334" y="656"/>
                  </a:cubicBezTo>
                  <a:cubicBezTo>
                    <a:pt x="1334" y="561"/>
                    <a:pt x="1238" y="477"/>
                    <a:pt x="1131" y="477"/>
                  </a:cubicBezTo>
                  <a:lnTo>
                    <a:pt x="857" y="477"/>
                  </a:lnTo>
                  <a:lnTo>
                    <a:pt x="857" y="203"/>
                  </a:lnTo>
                  <a:cubicBezTo>
                    <a:pt x="857" y="96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746563" y="4313375"/>
              <a:ext cx="11050" cy="41100"/>
            </a:xfrm>
            <a:custGeom>
              <a:rect b="b" l="l" r="r" t="t"/>
              <a:pathLst>
                <a:path extrusionOk="0" h="1644" w="442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38"/>
                    <a:pt x="24" y="1310"/>
                    <a:pt x="48" y="1643"/>
                  </a:cubicBezTo>
                  <a:lnTo>
                    <a:pt x="441" y="1643"/>
                  </a:lnTo>
                  <a:lnTo>
                    <a:pt x="441" y="1619"/>
                  </a:lnTo>
                  <a:cubicBezTo>
                    <a:pt x="405" y="1346"/>
                    <a:pt x="394" y="214"/>
                    <a:pt x="394" y="191"/>
                  </a:cubicBezTo>
                  <a:cubicBezTo>
                    <a:pt x="394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4862663" y="4313375"/>
              <a:ext cx="10725" cy="41100"/>
            </a:xfrm>
            <a:custGeom>
              <a:rect b="b" l="l" r="r" t="t"/>
              <a:pathLst>
                <a:path extrusionOk="0" h="1644" w="429">
                  <a:moveTo>
                    <a:pt x="238" y="0"/>
                  </a:moveTo>
                  <a:cubicBezTo>
                    <a:pt x="131" y="0"/>
                    <a:pt x="48" y="95"/>
                    <a:pt x="48" y="191"/>
                  </a:cubicBezTo>
                  <a:cubicBezTo>
                    <a:pt x="48" y="214"/>
                    <a:pt x="36" y="1346"/>
                    <a:pt x="0" y="1619"/>
                  </a:cubicBezTo>
                  <a:lnTo>
                    <a:pt x="0" y="1643"/>
                  </a:lnTo>
                  <a:lnTo>
                    <a:pt x="393" y="1643"/>
                  </a:lnTo>
                  <a:cubicBezTo>
                    <a:pt x="417" y="1310"/>
                    <a:pt x="429" y="238"/>
                    <a:pt x="429" y="191"/>
                  </a:cubicBezTo>
                  <a:cubicBezTo>
                    <a:pt x="429" y="84"/>
                    <a:pt x="345" y="0"/>
                    <a:pt x="238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4777213" y="4152050"/>
              <a:ext cx="9275" cy="12250"/>
            </a:xfrm>
            <a:custGeom>
              <a:rect b="b" l="l" r="r" t="t"/>
              <a:pathLst>
                <a:path extrusionOk="0" h="490" w="371">
                  <a:moveTo>
                    <a:pt x="180" y="0"/>
                  </a:moveTo>
                  <a:cubicBezTo>
                    <a:pt x="72" y="0"/>
                    <a:pt x="1" y="83"/>
                    <a:pt x="1" y="191"/>
                  </a:cubicBezTo>
                  <a:lnTo>
                    <a:pt x="1" y="298"/>
                  </a:lnTo>
                  <a:cubicBezTo>
                    <a:pt x="1" y="393"/>
                    <a:pt x="84" y="488"/>
                    <a:pt x="180" y="488"/>
                  </a:cubicBezTo>
                  <a:cubicBezTo>
                    <a:pt x="186" y="489"/>
                    <a:pt x="193" y="489"/>
                    <a:pt x="200" y="489"/>
                  </a:cubicBezTo>
                  <a:cubicBezTo>
                    <a:pt x="297" y="489"/>
                    <a:pt x="370" y="410"/>
                    <a:pt x="370" y="310"/>
                  </a:cubicBezTo>
                  <a:lnTo>
                    <a:pt x="370" y="179"/>
                  </a:lnTo>
                  <a:cubicBezTo>
                    <a:pt x="370" y="71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833188" y="4152050"/>
              <a:ext cx="9550" cy="12250"/>
            </a:xfrm>
            <a:custGeom>
              <a:rect b="b" l="l" r="r" t="t"/>
              <a:pathLst>
                <a:path extrusionOk="0" h="490" w="382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98"/>
                  </a:lnTo>
                  <a:cubicBezTo>
                    <a:pt x="0" y="393"/>
                    <a:pt x="96" y="488"/>
                    <a:pt x="191" y="488"/>
                  </a:cubicBezTo>
                  <a:cubicBezTo>
                    <a:pt x="197" y="489"/>
                    <a:pt x="203" y="489"/>
                    <a:pt x="209" y="489"/>
                  </a:cubicBezTo>
                  <a:cubicBezTo>
                    <a:pt x="298" y="489"/>
                    <a:pt x="381" y="410"/>
                    <a:pt x="381" y="310"/>
                  </a:cubicBezTo>
                  <a:lnTo>
                    <a:pt x="381" y="179"/>
                  </a:lnTo>
                  <a:cubicBezTo>
                    <a:pt x="381" y="71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791213" y="4185525"/>
              <a:ext cx="38125" cy="11775"/>
            </a:xfrm>
            <a:custGeom>
              <a:rect b="b" l="l" r="r" t="t"/>
              <a:pathLst>
                <a:path extrusionOk="0" h="471" w="1525">
                  <a:moveTo>
                    <a:pt x="224" y="0"/>
                  </a:moveTo>
                  <a:cubicBezTo>
                    <a:pt x="141" y="0"/>
                    <a:pt x="56" y="47"/>
                    <a:pt x="36" y="125"/>
                  </a:cubicBezTo>
                  <a:cubicBezTo>
                    <a:pt x="1" y="221"/>
                    <a:pt x="48" y="340"/>
                    <a:pt x="155" y="364"/>
                  </a:cubicBezTo>
                  <a:cubicBezTo>
                    <a:pt x="346" y="447"/>
                    <a:pt x="560" y="471"/>
                    <a:pt x="763" y="471"/>
                  </a:cubicBezTo>
                  <a:cubicBezTo>
                    <a:pt x="977" y="471"/>
                    <a:pt x="1167" y="423"/>
                    <a:pt x="1370" y="364"/>
                  </a:cubicBezTo>
                  <a:cubicBezTo>
                    <a:pt x="1477" y="340"/>
                    <a:pt x="1525" y="233"/>
                    <a:pt x="1489" y="125"/>
                  </a:cubicBezTo>
                  <a:cubicBezTo>
                    <a:pt x="1469" y="47"/>
                    <a:pt x="1392" y="0"/>
                    <a:pt x="1305" y="0"/>
                  </a:cubicBezTo>
                  <a:cubicBezTo>
                    <a:pt x="1287" y="0"/>
                    <a:pt x="1269" y="2"/>
                    <a:pt x="1251" y="6"/>
                  </a:cubicBezTo>
                  <a:cubicBezTo>
                    <a:pt x="1090" y="66"/>
                    <a:pt x="926" y="96"/>
                    <a:pt x="763" y="96"/>
                  </a:cubicBezTo>
                  <a:cubicBezTo>
                    <a:pt x="599" y="96"/>
                    <a:pt x="435" y="66"/>
                    <a:pt x="274" y="6"/>
                  </a:cubicBezTo>
                  <a:cubicBezTo>
                    <a:pt x="258" y="2"/>
                    <a:pt x="241" y="0"/>
                    <a:pt x="224" y="0"/>
                  </a:cubicBezTo>
                  <a:close/>
                </a:path>
              </a:pathLst>
            </a:custGeom>
            <a:solidFill>
              <a:srgbClr val="D47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4826938" y="4305625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179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70"/>
                    <a:pt x="203" y="370"/>
                  </a:cubicBezTo>
                  <a:lnTo>
                    <a:pt x="238" y="370"/>
                  </a:lnTo>
                  <a:cubicBezTo>
                    <a:pt x="346" y="370"/>
                    <a:pt x="441" y="286"/>
                    <a:pt x="417" y="179"/>
                  </a:cubicBezTo>
                  <a:cubicBezTo>
                    <a:pt x="417" y="72"/>
                    <a:pt x="334" y="1"/>
                    <a:pt x="22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4826938" y="4330025"/>
              <a:ext cx="11025" cy="9550"/>
            </a:xfrm>
            <a:custGeom>
              <a:rect b="b" l="l" r="r" t="t"/>
              <a:pathLst>
                <a:path extrusionOk="0" h="382" w="441">
                  <a:moveTo>
                    <a:pt x="179" y="1"/>
                  </a:moveTo>
                  <a:cubicBezTo>
                    <a:pt x="84" y="1"/>
                    <a:pt x="0" y="96"/>
                    <a:pt x="0" y="203"/>
                  </a:cubicBezTo>
                  <a:cubicBezTo>
                    <a:pt x="0" y="299"/>
                    <a:pt x="96" y="382"/>
                    <a:pt x="203" y="382"/>
                  </a:cubicBezTo>
                  <a:lnTo>
                    <a:pt x="238" y="382"/>
                  </a:lnTo>
                  <a:cubicBezTo>
                    <a:pt x="346" y="382"/>
                    <a:pt x="441" y="287"/>
                    <a:pt x="417" y="180"/>
                  </a:cubicBezTo>
                  <a:cubicBezTo>
                    <a:pt x="417" y="84"/>
                    <a:pt x="334" y="1"/>
                    <a:pt x="22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6"/>
          <p:cNvGrpSpPr/>
          <p:nvPr/>
        </p:nvGrpSpPr>
        <p:grpSpPr>
          <a:xfrm>
            <a:off x="2255375" y="1686129"/>
            <a:ext cx="490924" cy="467076"/>
            <a:chOff x="6475663" y="3449875"/>
            <a:chExt cx="316725" cy="295300"/>
          </a:xfrm>
        </p:grpSpPr>
        <p:sp>
          <p:nvSpPr>
            <p:cNvPr id="873" name="Google Shape;873;p36"/>
            <p:cNvSpPr/>
            <p:nvPr/>
          </p:nvSpPr>
          <p:spPr>
            <a:xfrm>
              <a:off x="6664663" y="3449875"/>
              <a:ext cx="117300" cy="99425"/>
            </a:xfrm>
            <a:custGeom>
              <a:rect b="b" l="l" r="r" t="t"/>
              <a:pathLst>
                <a:path extrusionOk="0" h="3977" w="4692">
                  <a:moveTo>
                    <a:pt x="131" y="0"/>
                  </a:moveTo>
                  <a:cubicBezTo>
                    <a:pt x="60" y="12"/>
                    <a:pt x="0" y="72"/>
                    <a:pt x="0" y="131"/>
                  </a:cubicBezTo>
                  <a:lnTo>
                    <a:pt x="0" y="3834"/>
                  </a:lnTo>
                  <a:cubicBezTo>
                    <a:pt x="0" y="3917"/>
                    <a:pt x="60" y="3977"/>
                    <a:pt x="131" y="3977"/>
                  </a:cubicBezTo>
                  <a:lnTo>
                    <a:pt x="4561" y="3977"/>
                  </a:lnTo>
                  <a:cubicBezTo>
                    <a:pt x="4632" y="3977"/>
                    <a:pt x="4692" y="3917"/>
                    <a:pt x="4692" y="3834"/>
                  </a:cubicBezTo>
                  <a:lnTo>
                    <a:pt x="4692" y="131"/>
                  </a:lnTo>
                  <a:cubicBezTo>
                    <a:pt x="4692" y="60"/>
                    <a:pt x="4632" y="0"/>
                    <a:pt x="4561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6763188" y="3450175"/>
              <a:ext cx="18475" cy="99425"/>
            </a:xfrm>
            <a:custGeom>
              <a:rect b="b" l="l" r="r" t="t"/>
              <a:pathLst>
                <a:path extrusionOk="0" h="3977" w="739">
                  <a:moveTo>
                    <a:pt x="0" y="0"/>
                  </a:moveTo>
                  <a:cubicBezTo>
                    <a:pt x="84" y="0"/>
                    <a:pt x="143" y="60"/>
                    <a:pt x="143" y="131"/>
                  </a:cubicBezTo>
                  <a:lnTo>
                    <a:pt x="143" y="3846"/>
                  </a:lnTo>
                  <a:cubicBezTo>
                    <a:pt x="143" y="3917"/>
                    <a:pt x="84" y="3977"/>
                    <a:pt x="0" y="3977"/>
                  </a:cubicBezTo>
                  <a:lnTo>
                    <a:pt x="596" y="3977"/>
                  </a:lnTo>
                  <a:cubicBezTo>
                    <a:pt x="679" y="3977"/>
                    <a:pt x="739" y="3917"/>
                    <a:pt x="739" y="3846"/>
                  </a:cubicBezTo>
                  <a:lnTo>
                    <a:pt x="739" y="131"/>
                  </a:lnTo>
                  <a:cubicBezTo>
                    <a:pt x="739" y="60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6664663" y="3449875"/>
              <a:ext cx="53900" cy="53900"/>
            </a:xfrm>
            <a:custGeom>
              <a:rect b="b" l="l" r="r" t="t"/>
              <a:pathLst>
                <a:path extrusionOk="0" h="2156" w="2156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155"/>
                  </a:lnTo>
                  <a:lnTo>
                    <a:pt x="2025" y="2155"/>
                  </a:lnTo>
                  <a:cubicBezTo>
                    <a:pt x="2096" y="2155"/>
                    <a:pt x="2144" y="2108"/>
                    <a:pt x="2156" y="2036"/>
                  </a:cubicBezTo>
                  <a:lnTo>
                    <a:pt x="2156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6536663" y="3654100"/>
              <a:ext cx="171175" cy="69350"/>
            </a:xfrm>
            <a:custGeom>
              <a:rect b="b" l="l" r="r" t="t"/>
              <a:pathLst>
                <a:path extrusionOk="0" h="2774" w="6847">
                  <a:moveTo>
                    <a:pt x="2383" y="1"/>
                  </a:moveTo>
                  <a:cubicBezTo>
                    <a:pt x="2349" y="1"/>
                    <a:pt x="2313" y="4"/>
                    <a:pt x="2275" y="11"/>
                  </a:cubicBezTo>
                  <a:cubicBezTo>
                    <a:pt x="1727" y="130"/>
                    <a:pt x="644" y="392"/>
                    <a:pt x="418" y="701"/>
                  </a:cubicBezTo>
                  <a:cubicBezTo>
                    <a:pt x="1" y="1309"/>
                    <a:pt x="418" y="2773"/>
                    <a:pt x="418" y="2773"/>
                  </a:cubicBezTo>
                  <a:lnTo>
                    <a:pt x="6430" y="2773"/>
                  </a:lnTo>
                  <a:cubicBezTo>
                    <a:pt x="6430" y="2773"/>
                    <a:pt x="6847" y="1309"/>
                    <a:pt x="6430" y="701"/>
                  </a:cubicBezTo>
                  <a:cubicBezTo>
                    <a:pt x="6204" y="392"/>
                    <a:pt x="5132" y="118"/>
                    <a:pt x="4573" y="11"/>
                  </a:cubicBezTo>
                  <a:cubicBezTo>
                    <a:pt x="4535" y="4"/>
                    <a:pt x="4498" y="1"/>
                    <a:pt x="4465" y="1"/>
                  </a:cubicBezTo>
                  <a:cubicBezTo>
                    <a:pt x="4331" y="1"/>
                    <a:pt x="4239" y="47"/>
                    <a:pt x="4239" y="47"/>
                  </a:cubicBezTo>
                  <a:lnTo>
                    <a:pt x="2608" y="47"/>
                  </a:lnTo>
                  <a:cubicBezTo>
                    <a:pt x="2608" y="47"/>
                    <a:pt x="2517" y="1"/>
                    <a:pt x="2383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6592938" y="3615075"/>
              <a:ext cx="58350" cy="67000"/>
            </a:xfrm>
            <a:custGeom>
              <a:rect b="b" l="l" r="r" t="t"/>
              <a:pathLst>
                <a:path extrusionOk="0" h="2680" w="2334">
                  <a:moveTo>
                    <a:pt x="345" y="0"/>
                  </a:moveTo>
                  <a:lnTo>
                    <a:pt x="345" y="1512"/>
                  </a:lnTo>
                  <a:cubicBezTo>
                    <a:pt x="345" y="1512"/>
                    <a:pt x="202" y="1548"/>
                    <a:pt x="0" y="1572"/>
                  </a:cubicBezTo>
                  <a:cubicBezTo>
                    <a:pt x="167" y="2274"/>
                    <a:pt x="726" y="2679"/>
                    <a:pt x="1179" y="2679"/>
                  </a:cubicBezTo>
                  <a:cubicBezTo>
                    <a:pt x="1619" y="2679"/>
                    <a:pt x="2191" y="2274"/>
                    <a:pt x="2334" y="1572"/>
                  </a:cubicBezTo>
                  <a:cubicBezTo>
                    <a:pt x="2131" y="1536"/>
                    <a:pt x="1988" y="1512"/>
                    <a:pt x="1988" y="1512"/>
                  </a:cubicBezTo>
                  <a:lnTo>
                    <a:pt x="1988" y="0"/>
                  </a:ln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6545588" y="3466250"/>
              <a:ext cx="43800" cy="43775"/>
            </a:xfrm>
            <a:custGeom>
              <a:rect b="b" l="l" r="r" t="t"/>
              <a:pathLst>
                <a:path extrusionOk="0" h="1751" w="1752">
                  <a:moveTo>
                    <a:pt x="882" y="0"/>
                  </a:moveTo>
                  <a:cubicBezTo>
                    <a:pt x="394" y="0"/>
                    <a:pt x="1" y="393"/>
                    <a:pt x="1" y="869"/>
                  </a:cubicBezTo>
                  <a:cubicBezTo>
                    <a:pt x="1" y="1357"/>
                    <a:pt x="394" y="1750"/>
                    <a:pt x="882" y="1750"/>
                  </a:cubicBezTo>
                  <a:cubicBezTo>
                    <a:pt x="1358" y="1750"/>
                    <a:pt x="1751" y="1357"/>
                    <a:pt x="1751" y="869"/>
                  </a:cubicBezTo>
                  <a:cubicBezTo>
                    <a:pt x="1751" y="393"/>
                    <a:pt x="1358" y="0"/>
                    <a:pt x="882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6555413" y="3478150"/>
              <a:ext cx="133975" cy="93300"/>
            </a:xfrm>
            <a:custGeom>
              <a:rect b="b" l="l" r="r" t="t"/>
              <a:pathLst>
                <a:path extrusionOk="0" h="3732" w="5359">
                  <a:moveTo>
                    <a:pt x="2680" y="0"/>
                  </a:moveTo>
                  <a:cubicBezTo>
                    <a:pt x="1203" y="0"/>
                    <a:pt x="1" y="905"/>
                    <a:pt x="1" y="2846"/>
                  </a:cubicBezTo>
                  <a:cubicBezTo>
                    <a:pt x="1" y="3537"/>
                    <a:pt x="234" y="3731"/>
                    <a:pt x="620" y="3731"/>
                  </a:cubicBezTo>
                  <a:cubicBezTo>
                    <a:pt x="1112" y="3731"/>
                    <a:pt x="1853" y="3417"/>
                    <a:pt x="2680" y="3417"/>
                  </a:cubicBezTo>
                  <a:cubicBezTo>
                    <a:pt x="3500" y="3417"/>
                    <a:pt x="4242" y="3731"/>
                    <a:pt x="4736" y="3731"/>
                  </a:cubicBezTo>
                  <a:cubicBezTo>
                    <a:pt x="5124" y="3731"/>
                    <a:pt x="5359" y="3537"/>
                    <a:pt x="5359" y="2846"/>
                  </a:cubicBezTo>
                  <a:cubicBezTo>
                    <a:pt x="5359" y="905"/>
                    <a:pt x="4168" y="0"/>
                    <a:pt x="2680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6615838" y="3478150"/>
              <a:ext cx="73550" cy="93475"/>
            </a:xfrm>
            <a:custGeom>
              <a:rect b="b" l="l" r="r" t="t"/>
              <a:pathLst>
                <a:path extrusionOk="0" h="3739" w="2942">
                  <a:moveTo>
                    <a:pt x="263" y="0"/>
                  </a:moveTo>
                  <a:cubicBezTo>
                    <a:pt x="168" y="0"/>
                    <a:pt x="96" y="0"/>
                    <a:pt x="1" y="12"/>
                  </a:cubicBezTo>
                  <a:cubicBezTo>
                    <a:pt x="1370" y="119"/>
                    <a:pt x="2442" y="1084"/>
                    <a:pt x="2442" y="3025"/>
                  </a:cubicBezTo>
                  <a:cubicBezTo>
                    <a:pt x="2442" y="3358"/>
                    <a:pt x="2382" y="3596"/>
                    <a:pt x="2299" y="3739"/>
                  </a:cubicBezTo>
                  <a:cubicBezTo>
                    <a:pt x="2704" y="3739"/>
                    <a:pt x="2942" y="3560"/>
                    <a:pt x="2942" y="2858"/>
                  </a:cubicBezTo>
                  <a:cubicBezTo>
                    <a:pt x="2942" y="905"/>
                    <a:pt x="1751" y="0"/>
                    <a:pt x="263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6664663" y="3559700"/>
              <a:ext cx="30975" cy="26225"/>
            </a:xfrm>
            <a:custGeom>
              <a:rect b="b" l="l" r="r" t="t"/>
              <a:pathLst>
                <a:path extrusionOk="0" h="1049" w="1239">
                  <a:moveTo>
                    <a:pt x="0" y="1"/>
                  </a:moveTo>
                  <a:lnTo>
                    <a:pt x="0" y="1048"/>
                  </a:lnTo>
                  <a:lnTo>
                    <a:pt x="667" y="1048"/>
                  </a:lnTo>
                  <a:cubicBezTo>
                    <a:pt x="953" y="1048"/>
                    <a:pt x="1191" y="858"/>
                    <a:pt x="1215" y="572"/>
                  </a:cubicBezTo>
                  <a:cubicBezTo>
                    <a:pt x="1239" y="263"/>
                    <a:pt x="1001" y="1"/>
                    <a:pt x="691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6548863" y="3559700"/>
              <a:ext cx="31000" cy="26225"/>
            </a:xfrm>
            <a:custGeom>
              <a:rect b="b" l="l" r="r" t="t"/>
              <a:pathLst>
                <a:path extrusionOk="0" h="1049" w="1240">
                  <a:moveTo>
                    <a:pt x="561" y="1"/>
                  </a:moveTo>
                  <a:cubicBezTo>
                    <a:pt x="239" y="1"/>
                    <a:pt x="1" y="263"/>
                    <a:pt x="25" y="572"/>
                  </a:cubicBezTo>
                  <a:cubicBezTo>
                    <a:pt x="60" y="858"/>
                    <a:pt x="299" y="1048"/>
                    <a:pt x="572" y="1048"/>
                  </a:cubicBezTo>
                  <a:lnTo>
                    <a:pt x="1239" y="1048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6572088" y="3521600"/>
              <a:ext cx="100350" cy="77725"/>
            </a:xfrm>
            <a:custGeom>
              <a:rect b="b" l="l" r="r" t="t"/>
              <a:pathLst>
                <a:path extrusionOk="0" h="3109" w="4014">
                  <a:moveTo>
                    <a:pt x="1656" y="1"/>
                  </a:moveTo>
                  <a:cubicBezTo>
                    <a:pt x="1215" y="72"/>
                    <a:pt x="798" y="286"/>
                    <a:pt x="429" y="608"/>
                  </a:cubicBezTo>
                  <a:cubicBezTo>
                    <a:pt x="167" y="870"/>
                    <a:pt x="1" y="1227"/>
                    <a:pt x="1" y="1596"/>
                  </a:cubicBezTo>
                  <a:cubicBezTo>
                    <a:pt x="1" y="2060"/>
                    <a:pt x="24" y="2501"/>
                    <a:pt x="108" y="2751"/>
                  </a:cubicBezTo>
                  <a:cubicBezTo>
                    <a:pt x="185" y="2989"/>
                    <a:pt x="1096" y="3108"/>
                    <a:pt x="2005" y="3108"/>
                  </a:cubicBezTo>
                  <a:cubicBezTo>
                    <a:pt x="2915" y="3108"/>
                    <a:pt x="3823" y="2989"/>
                    <a:pt x="3894" y="2751"/>
                  </a:cubicBezTo>
                  <a:cubicBezTo>
                    <a:pt x="3918" y="2739"/>
                    <a:pt x="3918" y="2739"/>
                    <a:pt x="3918" y="2727"/>
                  </a:cubicBezTo>
                  <a:cubicBezTo>
                    <a:pt x="3989" y="2453"/>
                    <a:pt x="4013" y="2037"/>
                    <a:pt x="4013" y="1584"/>
                  </a:cubicBezTo>
                  <a:cubicBezTo>
                    <a:pt x="4013" y="1298"/>
                    <a:pt x="3930" y="1025"/>
                    <a:pt x="3751" y="810"/>
                  </a:cubicBezTo>
                  <a:cubicBezTo>
                    <a:pt x="2989" y="775"/>
                    <a:pt x="2251" y="477"/>
                    <a:pt x="1656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6654238" y="3540350"/>
              <a:ext cx="18475" cy="50025"/>
            </a:xfrm>
            <a:custGeom>
              <a:rect b="b" l="l" r="r" t="t"/>
              <a:pathLst>
                <a:path extrusionOk="0" h="2001" w="739">
                  <a:moveTo>
                    <a:pt x="1" y="1"/>
                  </a:moveTo>
                  <a:cubicBezTo>
                    <a:pt x="120" y="203"/>
                    <a:pt x="191" y="453"/>
                    <a:pt x="191" y="715"/>
                  </a:cubicBezTo>
                  <a:cubicBezTo>
                    <a:pt x="191" y="1084"/>
                    <a:pt x="179" y="1429"/>
                    <a:pt x="132" y="1691"/>
                  </a:cubicBezTo>
                  <a:cubicBezTo>
                    <a:pt x="120" y="1787"/>
                    <a:pt x="108" y="1858"/>
                    <a:pt x="96" y="1930"/>
                  </a:cubicBezTo>
                  <a:lnTo>
                    <a:pt x="620" y="2001"/>
                  </a:lnTo>
                  <a:cubicBezTo>
                    <a:pt x="620" y="1989"/>
                    <a:pt x="620" y="1989"/>
                    <a:pt x="644" y="1977"/>
                  </a:cubicBezTo>
                  <a:cubicBezTo>
                    <a:pt x="715" y="1727"/>
                    <a:pt x="739" y="1287"/>
                    <a:pt x="739" y="834"/>
                  </a:cubicBezTo>
                  <a:cubicBezTo>
                    <a:pt x="727" y="548"/>
                    <a:pt x="644" y="275"/>
                    <a:pt x="477" y="60"/>
                  </a:cubicBezTo>
                  <a:cubicBezTo>
                    <a:pt x="310" y="36"/>
                    <a:pt x="156" y="25"/>
                    <a:pt x="1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6575063" y="3573400"/>
              <a:ext cx="94975" cy="55900"/>
            </a:xfrm>
            <a:custGeom>
              <a:rect b="b" l="l" r="r" t="t"/>
              <a:pathLst>
                <a:path extrusionOk="0" h="2236" w="3799">
                  <a:moveTo>
                    <a:pt x="1894" y="0"/>
                  </a:moveTo>
                  <a:cubicBezTo>
                    <a:pt x="1084" y="0"/>
                    <a:pt x="346" y="429"/>
                    <a:pt x="1" y="667"/>
                  </a:cubicBezTo>
                  <a:cubicBezTo>
                    <a:pt x="144" y="1155"/>
                    <a:pt x="894" y="1953"/>
                    <a:pt x="1358" y="2155"/>
                  </a:cubicBezTo>
                  <a:cubicBezTo>
                    <a:pt x="1483" y="2209"/>
                    <a:pt x="1691" y="2236"/>
                    <a:pt x="1898" y="2236"/>
                  </a:cubicBezTo>
                  <a:cubicBezTo>
                    <a:pt x="2105" y="2236"/>
                    <a:pt x="2311" y="2209"/>
                    <a:pt x="2430" y="2155"/>
                  </a:cubicBezTo>
                  <a:cubicBezTo>
                    <a:pt x="2882" y="1953"/>
                    <a:pt x="3632" y="1143"/>
                    <a:pt x="3775" y="667"/>
                  </a:cubicBezTo>
                  <a:cubicBezTo>
                    <a:pt x="3799" y="655"/>
                    <a:pt x="3799" y="655"/>
                    <a:pt x="3799" y="643"/>
                  </a:cubicBezTo>
                  <a:cubicBezTo>
                    <a:pt x="3418" y="405"/>
                    <a:pt x="2668" y="0"/>
                    <a:pt x="1894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6615538" y="3582325"/>
              <a:ext cx="54200" cy="46875"/>
            </a:xfrm>
            <a:custGeom>
              <a:rect b="b" l="l" r="r" t="t"/>
              <a:pathLst>
                <a:path extrusionOk="0" h="1875" w="2168">
                  <a:moveTo>
                    <a:pt x="1668" y="1"/>
                  </a:moveTo>
                  <a:cubicBezTo>
                    <a:pt x="1656" y="84"/>
                    <a:pt x="1632" y="167"/>
                    <a:pt x="1620" y="239"/>
                  </a:cubicBezTo>
                  <a:cubicBezTo>
                    <a:pt x="1477" y="739"/>
                    <a:pt x="715" y="1572"/>
                    <a:pt x="275" y="1786"/>
                  </a:cubicBezTo>
                  <a:cubicBezTo>
                    <a:pt x="191" y="1834"/>
                    <a:pt x="108" y="1846"/>
                    <a:pt x="1" y="1858"/>
                  </a:cubicBezTo>
                  <a:cubicBezTo>
                    <a:pt x="86" y="1869"/>
                    <a:pt x="178" y="1874"/>
                    <a:pt x="271" y="1874"/>
                  </a:cubicBezTo>
                  <a:cubicBezTo>
                    <a:pt x="479" y="1874"/>
                    <a:pt x="687" y="1848"/>
                    <a:pt x="811" y="1798"/>
                  </a:cubicBezTo>
                  <a:cubicBezTo>
                    <a:pt x="1263" y="1596"/>
                    <a:pt x="2013" y="798"/>
                    <a:pt x="2156" y="310"/>
                  </a:cubicBezTo>
                  <a:cubicBezTo>
                    <a:pt x="2156" y="298"/>
                    <a:pt x="2156" y="298"/>
                    <a:pt x="2168" y="286"/>
                  </a:cubicBezTo>
                  <a:cubicBezTo>
                    <a:pt x="2037" y="203"/>
                    <a:pt x="1870" y="96"/>
                    <a:pt x="1668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6501238" y="3644525"/>
              <a:ext cx="60750" cy="73850"/>
            </a:xfrm>
            <a:custGeom>
              <a:rect b="b" l="l" r="r" t="t"/>
              <a:pathLst>
                <a:path extrusionOk="0" h="2954" w="243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704"/>
                  </a:lnTo>
                  <a:lnTo>
                    <a:pt x="1215" y="2954"/>
                  </a:lnTo>
                  <a:lnTo>
                    <a:pt x="2418" y="2704"/>
                  </a:lnTo>
                  <a:lnTo>
                    <a:pt x="2418" y="120"/>
                  </a:lnTo>
                  <a:cubicBezTo>
                    <a:pt x="2430" y="37"/>
                    <a:pt x="2382" y="1"/>
                    <a:pt x="2311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6544113" y="3644525"/>
              <a:ext cx="17875" cy="67900"/>
            </a:xfrm>
            <a:custGeom>
              <a:rect b="b" l="l" r="r" t="t"/>
              <a:pathLst>
                <a:path extrusionOk="0" h="2716" w="715">
                  <a:moveTo>
                    <a:pt x="0" y="1"/>
                  </a:moveTo>
                  <a:cubicBezTo>
                    <a:pt x="60" y="1"/>
                    <a:pt x="120" y="60"/>
                    <a:pt x="120" y="120"/>
                  </a:cubicBezTo>
                  <a:lnTo>
                    <a:pt x="120" y="2716"/>
                  </a:lnTo>
                  <a:lnTo>
                    <a:pt x="715" y="2716"/>
                  </a:lnTo>
                  <a:lnTo>
                    <a:pt x="715" y="120"/>
                  </a:lnTo>
                  <a:cubicBezTo>
                    <a:pt x="715" y="37"/>
                    <a:pt x="667" y="1"/>
                    <a:pt x="596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6636088" y="3643050"/>
              <a:ext cx="129800" cy="79800"/>
            </a:xfrm>
            <a:custGeom>
              <a:rect b="b" l="l" r="r" t="t"/>
              <a:pathLst>
                <a:path extrusionOk="0" h="3192" w="5192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775"/>
                  </a:lnTo>
                  <a:lnTo>
                    <a:pt x="2667" y="3191"/>
                  </a:lnTo>
                  <a:lnTo>
                    <a:pt x="5192" y="2775"/>
                  </a:lnTo>
                  <a:lnTo>
                    <a:pt x="5192" y="131"/>
                  </a:lnTo>
                  <a:cubicBezTo>
                    <a:pt x="5192" y="60"/>
                    <a:pt x="5144" y="0"/>
                    <a:pt x="5073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6747713" y="3643050"/>
              <a:ext cx="18175" cy="79800"/>
            </a:xfrm>
            <a:custGeom>
              <a:rect b="b" l="l" r="r" t="t"/>
              <a:pathLst>
                <a:path extrusionOk="0" h="3192" w="727">
                  <a:moveTo>
                    <a:pt x="0" y="0"/>
                  </a:moveTo>
                  <a:cubicBezTo>
                    <a:pt x="72" y="0"/>
                    <a:pt x="119" y="60"/>
                    <a:pt x="119" y="131"/>
                  </a:cubicBezTo>
                  <a:lnTo>
                    <a:pt x="119" y="3191"/>
                  </a:lnTo>
                  <a:lnTo>
                    <a:pt x="715" y="3191"/>
                  </a:lnTo>
                  <a:lnTo>
                    <a:pt x="715" y="131"/>
                  </a:lnTo>
                  <a:lnTo>
                    <a:pt x="727" y="131"/>
                  </a:lnTo>
                  <a:cubicBezTo>
                    <a:pt x="727" y="60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6688763" y="3671925"/>
              <a:ext cx="27725" cy="19375"/>
            </a:xfrm>
            <a:custGeom>
              <a:rect b="b" l="l" r="r" t="t"/>
              <a:pathLst>
                <a:path extrusionOk="0" h="775" w="1109">
                  <a:moveTo>
                    <a:pt x="560" y="0"/>
                  </a:moveTo>
                  <a:cubicBezTo>
                    <a:pt x="251" y="0"/>
                    <a:pt x="1" y="179"/>
                    <a:pt x="1" y="381"/>
                  </a:cubicBezTo>
                  <a:cubicBezTo>
                    <a:pt x="1" y="596"/>
                    <a:pt x="251" y="774"/>
                    <a:pt x="560" y="774"/>
                  </a:cubicBezTo>
                  <a:cubicBezTo>
                    <a:pt x="858" y="774"/>
                    <a:pt x="1108" y="596"/>
                    <a:pt x="1108" y="381"/>
                  </a:cubicBezTo>
                  <a:cubicBezTo>
                    <a:pt x="1108" y="179"/>
                    <a:pt x="858" y="0"/>
                    <a:pt x="560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6731938" y="3471900"/>
              <a:ext cx="32750" cy="9250"/>
            </a:xfrm>
            <a:custGeom>
              <a:rect b="b" l="l" r="r" t="t"/>
              <a:pathLst>
                <a:path extrusionOk="0" h="370" w="1310">
                  <a:moveTo>
                    <a:pt x="179" y="0"/>
                  </a:moveTo>
                  <a:cubicBezTo>
                    <a:pt x="84" y="0"/>
                    <a:pt x="0" y="84"/>
                    <a:pt x="0" y="191"/>
                  </a:cubicBezTo>
                  <a:cubicBezTo>
                    <a:pt x="0" y="298"/>
                    <a:pt x="96" y="369"/>
                    <a:pt x="203" y="369"/>
                  </a:cubicBezTo>
                  <a:lnTo>
                    <a:pt x="1131" y="369"/>
                  </a:lnTo>
                  <a:cubicBezTo>
                    <a:pt x="1239" y="369"/>
                    <a:pt x="1310" y="274"/>
                    <a:pt x="1310" y="179"/>
                  </a:cubicBezTo>
                  <a:cubicBezTo>
                    <a:pt x="1310" y="72"/>
                    <a:pt x="1227" y="0"/>
                    <a:pt x="111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6731938" y="3495100"/>
              <a:ext cx="32750" cy="9550"/>
            </a:xfrm>
            <a:custGeom>
              <a:rect b="b" l="l" r="r" t="t"/>
              <a:pathLst>
                <a:path extrusionOk="0" h="382" w="1310">
                  <a:moveTo>
                    <a:pt x="179" y="1"/>
                  </a:moveTo>
                  <a:cubicBezTo>
                    <a:pt x="84" y="1"/>
                    <a:pt x="0" y="96"/>
                    <a:pt x="0" y="203"/>
                  </a:cubicBezTo>
                  <a:cubicBezTo>
                    <a:pt x="0" y="299"/>
                    <a:pt x="96" y="382"/>
                    <a:pt x="203" y="382"/>
                  </a:cubicBezTo>
                  <a:lnTo>
                    <a:pt x="1131" y="382"/>
                  </a:lnTo>
                  <a:cubicBezTo>
                    <a:pt x="1239" y="382"/>
                    <a:pt x="1310" y="287"/>
                    <a:pt x="1310" y="180"/>
                  </a:cubicBezTo>
                  <a:cubicBezTo>
                    <a:pt x="1310" y="84"/>
                    <a:pt x="1227" y="1"/>
                    <a:pt x="111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6731938" y="3518325"/>
              <a:ext cx="32750" cy="9250"/>
            </a:xfrm>
            <a:custGeom>
              <a:rect b="b" l="l" r="r" t="t"/>
              <a:pathLst>
                <a:path extrusionOk="0" h="370" w="1310">
                  <a:moveTo>
                    <a:pt x="179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70"/>
                    <a:pt x="203" y="370"/>
                  </a:cubicBezTo>
                  <a:lnTo>
                    <a:pt x="1131" y="370"/>
                  </a:lnTo>
                  <a:cubicBezTo>
                    <a:pt x="1239" y="370"/>
                    <a:pt x="1310" y="286"/>
                    <a:pt x="1310" y="179"/>
                  </a:cubicBezTo>
                  <a:cubicBezTo>
                    <a:pt x="1310" y="72"/>
                    <a:pt x="1227" y="1"/>
                    <a:pt x="111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6593513" y="3552250"/>
              <a:ext cx="9550" cy="11450"/>
            </a:xfrm>
            <a:custGeom>
              <a:rect b="b" l="l" r="r" t="t"/>
              <a:pathLst>
                <a:path extrusionOk="0" h="458" w="382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75"/>
                  </a:lnTo>
                  <a:cubicBezTo>
                    <a:pt x="1" y="371"/>
                    <a:pt x="68" y="457"/>
                    <a:pt x="150" y="457"/>
                  </a:cubicBezTo>
                  <a:cubicBezTo>
                    <a:pt x="160" y="457"/>
                    <a:pt x="169" y="456"/>
                    <a:pt x="179" y="453"/>
                  </a:cubicBezTo>
                  <a:cubicBezTo>
                    <a:pt x="191" y="456"/>
                    <a:pt x="202" y="457"/>
                    <a:pt x="213" y="457"/>
                  </a:cubicBezTo>
                  <a:cubicBezTo>
                    <a:pt x="306" y="457"/>
                    <a:pt x="382" y="371"/>
                    <a:pt x="382" y="275"/>
                  </a:cubicBezTo>
                  <a:lnTo>
                    <a:pt x="382" y="180"/>
                  </a:lnTo>
                  <a:cubicBezTo>
                    <a:pt x="382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6641738" y="3552250"/>
              <a:ext cx="9250" cy="11450"/>
            </a:xfrm>
            <a:custGeom>
              <a:rect b="b" l="l" r="r" t="t"/>
              <a:pathLst>
                <a:path extrusionOk="0" h="458" w="37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lnTo>
                    <a:pt x="1" y="275"/>
                  </a:lnTo>
                  <a:cubicBezTo>
                    <a:pt x="1" y="371"/>
                    <a:pt x="67" y="457"/>
                    <a:pt x="150" y="457"/>
                  </a:cubicBezTo>
                  <a:cubicBezTo>
                    <a:pt x="159" y="457"/>
                    <a:pt x="169" y="456"/>
                    <a:pt x="179" y="453"/>
                  </a:cubicBezTo>
                  <a:cubicBezTo>
                    <a:pt x="189" y="456"/>
                    <a:pt x="199" y="457"/>
                    <a:pt x="209" y="457"/>
                  </a:cubicBezTo>
                  <a:cubicBezTo>
                    <a:pt x="293" y="457"/>
                    <a:pt x="370" y="371"/>
                    <a:pt x="370" y="275"/>
                  </a:cubicBezTo>
                  <a:lnTo>
                    <a:pt x="370" y="180"/>
                  </a:lnTo>
                  <a:cubicBezTo>
                    <a:pt x="370" y="72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6517613" y="3664175"/>
              <a:ext cx="28900" cy="28300"/>
            </a:xfrm>
            <a:custGeom>
              <a:rect b="b" l="l" r="r" t="t"/>
              <a:pathLst>
                <a:path extrusionOk="0" h="1132" w="1156">
                  <a:moveTo>
                    <a:pt x="584" y="1"/>
                  </a:moveTo>
                  <a:cubicBezTo>
                    <a:pt x="477" y="1"/>
                    <a:pt x="394" y="72"/>
                    <a:pt x="394" y="179"/>
                  </a:cubicBezTo>
                  <a:lnTo>
                    <a:pt x="394" y="370"/>
                  </a:lnTo>
                  <a:lnTo>
                    <a:pt x="203" y="370"/>
                  </a:lnTo>
                  <a:cubicBezTo>
                    <a:pt x="96" y="370"/>
                    <a:pt x="1" y="441"/>
                    <a:pt x="1" y="548"/>
                  </a:cubicBezTo>
                  <a:cubicBezTo>
                    <a:pt x="1" y="656"/>
                    <a:pt x="84" y="739"/>
                    <a:pt x="179" y="739"/>
                  </a:cubicBezTo>
                  <a:lnTo>
                    <a:pt x="382" y="739"/>
                  </a:lnTo>
                  <a:lnTo>
                    <a:pt x="382" y="941"/>
                  </a:lnTo>
                  <a:cubicBezTo>
                    <a:pt x="382" y="1037"/>
                    <a:pt x="453" y="1132"/>
                    <a:pt x="560" y="1132"/>
                  </a:cubicBezTo>
                  <a:cubicBezTo>
                    <a:pt x="656" y="1132"/>
                    <a:pt x="751" y="1060"/>
                    <a:pt x="751" y="953"/>
                  </a:cubicBezTo>
                  <a:lnTo>
                    <a:pt x="751" y="763"/>
                  </a:lnTo>
                  <a:lnTo>
                    <a:pt x="941" y="763"/>
                  </a:lnTo>
                  <a:cubicBezTo>
                    <a:pt x="1049" y="763"/>
                    <a:pt x="1132" y="667"/>
                    <a:pt x="1120" y="560"/>
                  </a:cubicBezTo>
                  <a:cubicBezTo>
                    <a:pt x="1156" y="477"/>
                    <a:pt x="1060" y="382"/>
                    <a:pt x="953" y="382"/>
                  </a:cubicBezTo>
                  <a:lnTo>
                    <a:pt x="763" y="382"/>
                  </a:lnTo>
                  <a:lnTo>
                    <a:pt x="763" y="191"/>
                  </a:lnTo>
                  <a:cubicBezTo>
                    <a:pt x="763" y="84"/>
                    <a:pt x="691" y="1"/>
                    <a:pt x="584" y="1"/>
                  </a:cubicBezTo>
                  <a:close/>
                </a:path>
              </a:pathLst>
            </a:custGeom>
            <a:solidFill>
              <a:srgbClr val="DE57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6475663" y="3712100"/>
              <a:ext cx="316725" cy="33075"/>
            </a:xfrm>
            <a:custGeom>
              <a:rect b="b" l="l" r="r" t="t"/>
              <a:pathLst>
                <a:path extrusionOk="0" h="1323" w="12669">
                  <a:moveTo>
                    <a:pt x="131" y="1"/>
                  </a:moveTo>
                  <a:cubicBezTo>
                    <a:pt x="48" y="1"/>
                    <a:pt x="0" y="60"/>
                    <a:pt x="0" y="132"/>
                  </a:cubicBezTo>
                  <a:lnTo>
                    <a:pt x="0" y="1191"/>
                  </a:lnTo>
                  <a:cubicBezTo>
                    <a:pt x="0" y="1263"/>
                    <a:pt x="60" y="1322"/>
                    <a:pt x="131" y="1322"/>
                  </a:cubicBezTo>
                  <a:lnTo>
                    <a:pt x="12537" y="1322"/>
                  </a:lnTo>
                  <a:cubicBezTo>
                    <a:pt x="12609" y="1322"/>
                    <a:pt x="12668" y="1263"/>
                    <a:pt x="12668" y="1191"/>
                  </a:cubicBezTo>
                  <a:lnTo>
                    <a:pt x="12668" y="132"/>
                  </a:lnTo>
                  <a:cubicBezTo>
                    <a:pt x="12668" y="60"/>
                    <a:pt x="12609" y="1"/>
                    <a:pt x="12537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6772713" y="3712100"/>
              <a:ext cx="19375" cy="33075"/>
            </a:xfrm>
            <a:custGeom>
              <a:rect b="b" l="l" r="r" t="t"/>
              <a:pathLst>
                <a:path extrusionOk="0" h="1323" w="775">
                  <a:moveTo>
                    <a:pt x="0" y="1"/>
                  </a:moveTo>
                  <a:cubicBezTo>
                    <a:pt x="72" y="1"/>
                    <a:pt x="131" y="60"/>
                    <a:pt x="131" y="132"/>
                  </a:cubicBezTo>
                  <a:lnTo>
                    <a:pt x="131" y="1191"/>
                  </a:lnTo>
                  <a:cubicBezTo>
                    <a:pt x="131" y="1263"/>
                    <a:pt x="72" y="1322"/>
                    <a:pt x="0" y="1322"/>
                  </a:cubicBezTo>
                  <a:lnTo>
                    <a:pt x="631" y="1322"/>
                  </a:lnTo>
                  <a:cubicBezTo>
                    <a:pt x="715" y="1322"/>
                    <a:pt x="774" y="1263"/>
                    <a:pt x="774" y="1191"/>
                  </a:cubicBezTo>
                  <a:lnTo>
                    <a:pt x="774" y="132"/>
                  </a:lnTo>
                  <a:cubicBezTo>
                    <a:pt x="774" y="60"/>
                    <a:pt x="715" y="1"/>
                    <a:pt x="631" y="1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7"/>
          <p:cNvGrpSpPr/>
          <p:nvPr/>
        </p:nvGrpSpPr>
        <p:grpSpPr>
          <a:xfrm>
            <a:off x="6980513" y="505678"/>
            <a:ext cx="2163496" cy="5877227"/>
            <a:chOff x="1678175" y="2738600"/>
            <a:chExt cx="587300" cy="1595425"/>
          </a:xfrm>
        </p:grpSpPr>
        <p:sp>
          <p:nvSpPr>
            <p:cNvPr id="905" name="Google Shape;905;p37"/>
            <p:cNvSpPr/>
            <p:nvPr/>
          </p:nvSpPr>
          <p:spPr>
            <a:xfrm>
              <a:off x="1803475" y="3726775"/>
              <a:ext cx="136950" cy="520025"/>
            </a:xfrm>
            <a:custGeom>
              <a:rect b="b" l="l" r="r" t="t"/>
              <a:pathLst>
                <a:path extrusionOk="0" h="20801" w="5478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1752875" y="4241125"/>
              <a:ext cx="193500" cy="92900"/>
            </a:xfrm>
            <a:custGeom>
              <a:rect b="b" l="l" r="r" t="t"/>
              <a:pathLst>
                <a:path extrusionOk="0" h="3716" w="774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1820150" y="4185775"/>
              <a:ext cx="111950" cy="123850"/>
            </a:xfrm>
            <a:custGeom>
              <a:rect b="b" l="l" r="r" t="t"/>
              <a:pathLst>
                <a:path extrusionOk="0" h="4954" w="4478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1960050" y="3727375"/>
              <a:ext cx="136950" cy="519725"/>
            </a:xfrm>
            <a:custGeom>
              <a:rect b="b" l="l" r="r" t="t"/>
              <a:pathLst>
                <a:path extrusionOk="0" h="20789" w="5478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1910350" y="4241125"/>
              <a:ext cx="193475" cy="92900"/>
            </a:xfrm>
            <a:custGeom>
              <a:rect b="b" l="l" r="r" t="t"/>
              <a:pathLst>
                <a:path extrusionOk="0" h="3716" w="7739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1977625" y="4185775"/>
              <a:ext cx="111925" cy="123850"/>
            </a:xfrm>
            <a:custGeom>
              <a:rect b="b" l="l" r="r" t="t"/>
              <a:pathLst>
                <a:path extrusionOk="0" h="4954" w="4477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1782350" y="3313925"/>
              <a:ext cx="316150" cy="456050"/>
            </a:xfrm>
            <a:custGeom>
              <a:rect b="b" l="l" r="r" t="t"/>
              <a:pathLst>
                <a:path extrusionOk="0" h="18242" w="12646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1690075" y="3700875"/>
              <a:ext cx="45575" cy="53125"/>
            </a:xfrm>
            <a:custGeom>
              <a:rect b="b" l="l" r="r" t="t"/>
              <a:pathLst>
                <a:path extrusionOk="0" h="2125" w="1823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1678175" y="3611475"/>
              <a:ext cx="108975" cy="135125"/>
            </a:xfrm>
            <a:custGeom>
              <a:rect b="b" l="l" r="r" t="t"/>
              <a:pathLst>
                <a:path extrusionOk="0" h="5405" w="4359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1753475" y="3451450"/>
              <a:ext cx="62250" cy="179500"/>
            </a:xfrm>
            <a:custGeom>
              <a:rect b="b" l="l" r="r" t="t"/>
              <a:pathLst>
                <a:path extrusionOk="0" h="7180" w="249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1755275" y="3040375"/>
              <a:ext cx="78600" cy="517950"/>
            </a:xfrm>
            <a:custGeom>
              <a:rect b="b" l="l" r="r" t="t"/>
              <a:pathLst>
                <a:path extrusionOk="0" h="20718" w="3144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1827000" y="3020750"/>
              <a:ext cx="152125" cy="293200"/>
            </a:xfrm>
            <a:custGeom>
              <a:rect b="b" l="l" r="r" t="t"/>
              <a:pathLst>
                <a:path extrusionOk="0" h="11728" w="6085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880875" y="3020750"/>
              <a:ext cx="71750" cy="47650"/>
            </a:xfrm>
            <a:custGeom>
              <a:rect b="b" l="l" r="r" t="t"/>
              <a:pathLst>
                <a:path extrusionOk="0" h="1906" w="287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908275" y="3020750"/>
              <a:ext cx="194375" cy="628675"/>
            </a:xfrm>
            <a:custGeom>
              <a:rect b="b" l="l" r="r" t="t"/>
              <a:pathLst>
                <a:path extrusionOk="0" h="25147" w="7775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1931475" y="3021325"/>
              <a:ext cx="55700" cy="242625"/>
            </a:xfrm>
            <a:custGeom>
              <a:rect b="b" l="l" r="r" t="t"/>
              <a:pathLst>
                <a:path extrusionOk="0" h="9705" w="2228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1784425" y="3022225"/>
              <a:ext cx="99150" cy="627200"/>
            </a:xfrm>
            <a:custGeom>
              <a:rect b="b" l="l" r="r" t="t"/>
              <a:pathLst>
                <a:path extrusionOk="0" h="25088" w="3966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1787700" y="3139800"/>
              <a:ext cx="19375" cy="418225"/>
            </a:xfrm>
            <a:custGeom>
              <a:rect b="b" l="l" r="r" t="t"/>
              <a:pathLst>
                <a:path extrusionOk="0" h="16729" w="775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816575" y="3021925"/>
              <a:ext cx="63425" cy="239050"/>
            </a:xfrm>
            <a:custGeom>
              <a:rect b="b" l="l" r="r" t="t"/>
              <a:pathLst>
                <a:path extrusionOk="0" h="9562" w="2537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13325" y="3037400"/>
              <a:ext cx="234300" cy="272675"/>
            </a:xfrm>
            <a:custGeom>
              <a:rect b="b" l="l" r="r" t="t"/>
              <a:pathLst>
                <a:path extrusionOk="0" h="10907" w="9372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018400" y="3140400"/>
              <a:ext cx="6875" cy="26225"/>
            </a:xfrm>
            <a:custGeom>
              <a:rect b="b" l="l" r="r" t="t"/>
              <a:pathLst>
                <a:path extrusionOk="0" h="1049" w="275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1938925" y="3279525"/>
              <a:ext cx="136950" cy="99825"/>
            </a:xfrm>
            <a:custGeom>
              <a:rect b="b" l="l" r="r" t="t"/>
              <a:pathLst>
                <a:path extrusionOk="0" h="3993" w="5478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43400" y="3295175"/>
              <a:ext cx="103600" cy="75025"/>
            </a:xfrm>
            <a:custGeom>
              <a:rect b="b" l="l" r="r" t="t"/>
              <a:pathLst>
                <a:path extrusionOk="0" h="3001" w="4144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060950" y="3236100"/>
              <a:ext cx="204525" cy="129050"/>
            </a:xfrm>
            <a:custGeom>
              <a:rect b="b" l="l" r="r" t="t"/>
              <a:pathLst>
                <a:path extrusionOk="0" h="5162" w="8181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131500" y="3239525"/>
              <a:ext cx="61950" cy="30975"/>
            </a:xfrm>
            <a:custGeom>
              <a:rect b="b" l="l" r="r" t="t"/>
              <a:pathLst>
                <a:path extrusionOk="0" h="1239" w="2478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779075" y="2738600"/>
              <a:ext cx="275950" cy="223200"/>
            </a:xfrm>
            <a:custGeom>
              <a:rect b="b" l="l" r="r" t="t"/>
              <a:pathLst>
                <a:path extrusionOk="0" h="8928" w="11038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1800500" y="2847350"/>
              <a:ext cx="55400" cy="49325"/>
            </a:xfrm>
            <a:custGeom>
              <a:rect b="b" l="l" r="r" t="t"/>
              <a:pathLst>
                <a:path extrusionOk="0" h="1973" w="2216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883550" y="2879050"/>
              <a:ext cx="69075" cy="143200"/>
            </a:xfrm>
            <a:custGeom>
              <a:rect b="b" l="l" r="r" t="t"/>
              <a:pathLst>
                <a:path extrusionOk="0" h="5728" w="2763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1884150" y="2922525"/>
              <a:ext cx="52125" cy="55375"/>
            </a:xfrm>
            <a:custGeom>
              <a:rect b="b" l="l" r="r" t="t"/>
              <a:pathLst>
                <a:path extrusionOk="0" h="2215" w="2085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1809150" y="2766575"/>
              <a:ext cx="163825" cy="178775"/>
            </a:xfrm>
            <a:custGeom>
              <a:rect b="b" l="l" r="r" t="t"/>
              <a:pathLst>
                <a:path extrusionOk="0" h="7151" w="6553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1836825" y="2868375"/>
              <a:ext cx="10150" cy="19925"/>
            </a:xfrm>
            <a:custGeom>
              <a:rect b="b" l="l" r="r" t="t"/>
              <a:pathLst>
                <a:path extrusionOk="0" h="797" w="406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1869575" y="2852275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1822525" y="2850175"/>
              <a:ext cx="11050" cy="11350"/>
            </a:xfrm>
            <a:custGeom>
              <a:rect b="b" l="l" r="r" t="t"/>
              <a:pathLst>
                <a:path extrusionOk="0" h="454" w="442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813600" y="2816850"/>
              <a:ext cx="28900" cy="12575"/>
            </a:xfrm>
            <a:custGeom>
              <a:rect b="b" l="l" r="r" t="t"/>
              <a:pathLst>
                <a:path extrusionOk="0" h="503" w="1156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67175" y="2815650"/>
              <a:ext cx="41700" cy="14550"/>
            </a:xfrm>
            <a:custGeom>
              <a:rect b="b" l="l" r="r" t="t"/>
              <a:pathLst>
                <a:path extrusionOk="0" h="582" w="1668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1844850" y="2897800"/>
              <a:ext cx="27125" cy="8725"/>
            </a:xfrm>
            <a:custGeom>
              <a:rect b="b" l="l" r="r" t="t"/>
              <a:pathLst>
                <a:path extrusionOk="0" h="349" w="1085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1844575" y="2896225"/>
              <a:ext cx="24725" cy="5775"/>
            </a:xfrm>
            <a:custGeom>
              <a:rect b="b" l="l" r="r" t="t"/>
              <a:pathLst>
                <a:path extrusionOk="0" h="231" w="989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841300" y="2895900"/>
              <a:ext cx="34250" cy="7000"/>
            </a:xfrm>
            <a:custGeom>
              <a:rect b="b" l="l" r="r" t="t"/>
              <a:pathLst>
                <a:path extrusionOk="0" h="280" w="137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853200" y="2825475"/>
              <a:ext cx="61050" cy="61050"/>
            </a:xfrm>
            <a:custGeom>
              <a:rect b="b" l="l" r="r" t="t"/>
              <a:pathLst>
                <a:path extrusionOk="0" h="2442" w="2442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1795750" y="2827550"/>
              <a:ext cx="44675" cy="57175"/>
            </a:xfrm>
            <a:custGeom>
              <a:rect b="b" l="l" r="r" t="t"/>
              <a:pathLst>
                <a:path extrusionOk="0" h="2287" w="1787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1837725" y="2851650"/>
              <a:ext cx="19075" cy="5700"/>
            </a:xfrm>
            <a:custGeom>
              <a:rect b="b" l="l" r="r" t="t"/>
              <a:pathLst>
                <a:path extrusionOk="0" h="228" w="763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1912425" y="2858025"/>
              <a:ext cx="40500" cy="8550"/>
            </a:xfrm>
            <a:custGeom>
              <a:rect b="b" l="l" r="r" t="t"/>
              <a:pathLst>
                <a:path extrusionOk="0" h="342" w="162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1936250" y="2801675"/>
              <a:ext cx="67875" cy="77400"/>
            </a:xfrm>
            <a:custGeom>
              <a:rect b="b" l="l" r="r" t="t"/>
              <a:pathLst>
                <a:path extrusionOk="0" h="3096" w="2715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1932675" y="2853200"/>
              <a:ext cx="59850" cy="53225"/>
            </a:xfrm>
            <a:custGeom>
              <a:rect b="b" l="l" r="r" t="t"/>
              <a:pathLst>
                <a:path extrusionOk="0" h="2129" w="2394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1948150" y="2871700"/>
              <a:ext cx="25625" cy="16900"/>
            </a:xfrm>
            <a:custGeom>
              <a:rect b="b" l="l" r="r" t="t"/>
              <a:pathLst>
                <a:path extrusionOk="0" h="676" w="1025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1866675" y="2757775"/>
              <a:ext cx="112750" cy="72950"/>
            </a:xfrm>
            <a:custGeom>
              <a:rect b="b" l="l" r="r" t="t"/>
              <a:pathLst>
                <a:path extrusionOk="0" h="2918" w="451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Google Shape;950;p37"/>
          <p:cNvSpPr/>
          <p:nvPr/>
        </p:nvSpPr>
        <p:spPr>
          <a:xfrm>
            <a:off x="1820678" y="323500"/>
            <a:ext cx="45192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7">
            <a:hlinkClick action="ppaction://hlinksldjump" r:id="rId3"/>
          </p:cNvPr>
          <p:cNvSpPr/>
          <p:nvPr/>
        </p:nvSpPr>
        <p:spPr>
          <a:xfrm>
            <a:off x="6452059" y="323488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7">
            <a:hlinkClick action="ppaction://hlinksldjump" r:id="rId4"/>
          </p:cNvPr>
          <p:cNvSpPr/>
          <p:nvPr/>
        </p:nvSpPr>
        <p:spPr>
          <a:xfrm>
            <a:off x="6539724" y="412720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37"/>
          <p:cNvGrpSpPr/>
          <p:nvPr/>
        </p:nvGrpSpPr>
        <p:grpSpPr>
          <a:xfrm>
            <a:off x="911159" y="323450"/>
            <a:ext cx="807300" cy="357900"/>
            <a:chOff x="635421" y="421700"/>
            <a:chExt cx="807300" cy="357900"/>
          </a:xfrm>
        </p:grpSpPr>
        <p:sp>
          <p:nvSpPr>
            <p:cNvPr id="954" name="Google Shape;954;p37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7"/>
          <p:cNvSpPr/>
          <p:nvPr/>
        </p:nvSpPr>
        <p:spPr>
          <a:xfrm>
            <a:off x="3118425" y="1189950"/>
            <a:ext cx="1243200" cy="1167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7"/>
          <p:cNvSpPr txBox="1"/>
          <p:nvPr>
            <p:ph type="title"/>
          </p:nvPr>
        </p:nvSpPr>
        <p:spPr>
          <a:xfrm>
            <a:off x="3118425" y="1356003"/>
            <a:ext cx="14181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1"/>
                </a:solidFill>
              </a:rPr>
              <a:t>02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960" name="Google Shape;960;p37"/>
          <p:cNvSpPr txBox="1"/>
          <p:nvPr>
            <p:ph idx="4294967295" type="title"/>
          </p:nvPr>
        </p:nvSpPr>
        <p:spPr>
          <a:xfrm>
            <a:off x="2349750" y="2778363"/>
            <a:ext cx="444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Análisis</a:t>
            </a:r>
            <a:endParaRPr sz="5000"/>
          </a:p>
        </p:txBody>
      </p:sp>
      <p:sp>
        <p:nvSpPr>
          <p:cNvPr id="961" name="Google Shape;961;p37"/>
          <p:cNvSpPr txBox="1"/>
          <p:nvPr>
            <p:ph idx="1" type="subTitle"/>
          </p:nvPr>
        </p:nvSpPr>
        <p:spPr>
          <a:xfrm>
            <a:off x="1820700" y="323450"/>
            <a:ext cx="45192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8"/>
          <p:cNvSpPr txBox="1"/>
          <p:nvPr>
            <p:ph type="title"/>
          </p:nvPr>
        </p:nvSpPr>
        <p:spPr>
          <a:xfrm>
            <a:off x="720000" y="691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dataset</a:t>
            </a: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8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8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0" name="Google Shape;970;p38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971" name="Google Shape;971;p38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38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sp>
        <p:nvSpPr>
          <p:cNvPr id="976" name="Google Shape;976;p38"/>
          <p:cNvSpPr txBox="1"/>
          <p:nvPr>
            <p:ph idx="2" type="title"/>
          </p:nvPr>
        </p:nvSpPr>
        <p:spPr>
          <a:xfrm>
            <a:off x="1160975" y="13953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Columnas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77" name="Google Shape;977;p38"/>
          <p:cNvSpPr txBox="1"/>
          <p:nvPr>
            <p:ph idx="3" type="title"/>
          </p:nvPr>
        </p:nvSpPr>
        <p:spPr>
          <a:xfrm>
            <a:off x="5116972" y="1428434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Características</a:t>
            </a:r>
            <a:endParaRPr sz="2000"/>
          </a:p>
        </p:txBody>
      </p:sp>
      <p:sp>
        <p:nvSpPr>
          <p:cNvPr id="978" name="Google Shape;978;p38"/>
          <p:cNvSpPr txBox="1"/>
          <p:nvPr/>
        </p:nvSpPr>
        <p:spPr>
          <a:xfrm>
            <a:off x="1234300" y="1830000"/>
            <a:ext cx="31722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ID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Descripción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Laboratorio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s">
                <a:latin typeface="DM Sans"/>
                <a:ea typeface="DM Sans"/>
                <a:cs typeface="DM Sans"/>
                <a:sym typeface="DM Sans"/>
              </a:rPr>
              <a:t>ondición</a:t>
            </a:r>
            <a:r>
              <a:rPr lang="es">
                <a:latin typeface="DM Sans"/>
                <a:ea typeface="DM Sans"/>
                <a:cs typeface="DM Sans"/>
                <a:sym typeface="DM Sans"/>
              </a:rPr>
              <a:t> venta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Precio unitario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Año de compra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Año de caducidad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Porcentaje de efectividad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Inventario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9" name="Google Shape;979;p38"/>
          <p:cNvSpPr txBox="1"/>
          <p:nvPr/>
        </p:nvSpPr>
        <p:spPr>
          <a:xfrm>
            <a:off x="5764250" y="2063525"/>
            <a:ext cx="158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5392F9"/>
                </a:solidFill>
                <a:latin typeface="Lexend Black"/>
                <a:ea typeface="Lexend Black"/>
                <a:cs typeface="Lexend Black"/>
                <a:sym typeface="Lexend Black"/>
              </a:rPr>
              <a:t>2510</a:t>
            </a:r>
            <a:endParaRPr sz="4000">
              <a:solidFill>
                <a:srgbClr val="5392F9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980" name="Google Shape;980;p38"/>
          <p:cNvSpPr txBox="1"/>
          <p:nvPr/>
        </p:nvSpPr>
        <p:spPr>
          <a:xfrm>
            <a:off x="7029900" y="2364475"/>
            <a:ext cx="1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5392F9"/>
                </a:solidFill>
                <a:latin typeface="DM Sans"/>
                <a:ea typeface="DM Sans"/>
                <a:cs typeface="DM Sans"/>
                <a:sym typeface="DM Sans"/>
              </a:rPr>
              <a:t>Registros</a:t>
            </a:r>
            <a:endParaRPr b="1">
              <a:solidFill>
                <a:srgbClr val="5392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1" name="Google Shape;981;p38"/>
          <p:cNvSpPr txBox="1"/>
          <p:nvPr/>
        </p:nvSpPr>
        <p:spPr>
          <a:xfrm>
            <a:off x="4144225" y="2836650"/>
            <a:ext cx="158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5392F9"/>
                </a:solidFill>
                <a:latin typeface="Lexend Black"/>
                <a:ea typeface="Lexend Black"/>
                <a:cs typeface="Lexend Black"/>
                <a:sym typeface="Lexend Black"/>
              </a:rPr>
              <a:t>+100</a:t>
            </a:r>
            <a:endParaRPr sz="4000">
              <a:solidFill>
                <a:srgbClr val="5392F9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982" name="Google Shape;982;p38"/>
          <p:cNvSpPr txBox="1"/>
          <p:nvPr/>
        </p:nvSpPr>
        <p:spPr>
          <a:xfrm>
            <a:off x="5496975" y="3091750"/>
            <a:ext cx="1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5392F9"/>
                </a:solidFill>
                <a:latin typeface="DM Sans"/>
                <a:ea typeface="DM Sans"/>
                <a:cs typeface="DM Sans"/>
                <a:sym typeface="DM Sans"/>
              </a:rPr>
              <a:t>Laboratorios</a:t>
            </a:r>
            <a:endParaRPr b="1">
              <a:solidFill>
                <a:srgbClr val="5392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spital Website Project Proposal by Slidesgo">
  <a:themeElements>
    <a:clrScheme name="Simple Light">
      <a:dk1>
        <a:srgbClr val="333333"/>
      </a:dk1>
      <a:lt1>
        <a:srgbClr val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