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69473755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69473755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69473755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69473755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69473755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69473755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69473755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69473755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69473755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069473755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2f76b058d65ae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2f76b058d65ae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69473755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69473755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6947375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6947375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9473755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69473755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69473755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069473755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9473755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9473755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69473755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69473755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6947375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6947375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Rotten Tomatoes Sentiment Analysis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Ruochong Fan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Yuzhao Jin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1227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748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Hardware Issues (Run-time issue is significant, especially for Bagging and RF)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 issues in bootstraps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OOB suffers from pessimistic bias, .632 suffers from optimistic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.632+ was not available due to MemoryError from Hardwares (Possibly due to large quantity of dataset)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Dataset missing dates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Possible inaccuracies of “Fresh” and “Rotten” rate when extracting 2020 data.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Stacking CV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Overfitting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Runtime issues (Not able to use Bootstraps)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RandomForest: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. 632 Bootstrap accuracy 84.54%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True prediction percentage: 81.05%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Logistic Regression: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Testing Accuracies 82.02%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project team appreciates and thanks Rotten Tomatoes and user Stephano Leone from Kaggle for providing information on review comments and the organized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also thank Prof. Sebastian Raschka in providing suggestions and guidance throughout this project.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29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 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200700" y="576975"/>
            <a:ext cx="8742600" cy="4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[1] Rotten Tomatoes. About Rotten Tomatoes. Fandango, 2020. https://www.rottentomatoes.com/about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[2] M. Pamela. 2019 Global Box Office Revenue Hit Record $42.5B Despite 4 Percent Dip in U.S.Billboard, 2020. https://www.billboard.com/articles/news/8547827/2019-global-box-office-revenue-hit-record-425b-despite-4-percent-dip-in-us/.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[3] J. Navbarro. Global box office revenue from 2005 to 2020. Statista, 2021. https://www.statista.com/statistics/271856/global-boxoffice-revenue/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[4] S. Leone, Rotten Tomatoes movies and critic reviews dataset. Kaggle, 2020. https://www.kaggle.com/stefanoleone992/rottentomatoes-movies-and-critic-reviewsdataset?select=rotten tomatoes critic reviews.csv/.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/>
              <a:t>[5] S. Bird, E. Klein, and E. Loper. Natural Language Processing with Python. O’Reilly Media Inc, 2009. https://www.nltk.org/book</a:t>
            </a:r>
            <a:endParaRPr sz="15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" sz="1550"/>
              <a:t>[6] C. Manning, P. Raghavan, and H. Sch¨utze. Introduction to Information Retrieval. Cambridge University Press, 2008. http://nlp.stanford.edu/IR-book/informationretrieval-book.html</a:t>
            </a:r>
            <a:endParaRPr sz="15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layfair Display"/>
                <a:ea typeface="Playfair Display"/>
                <a:cs typeface="Playfair Display"/>
                <a:sym typeface="Playfair Display"/>
              </a:rPr>
              <a:t>Thanks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959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722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Rotten Tomatoes: one of the most influential social platforms for evaluating the qualities and productions of films[1]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Founded in 1998 by three students in UC Berkeley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Tomatometer: Fresh and Rotten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32641" l="5696" r="57643" t="30948"/>
          <a:stretch/>
        </p:blipFill>
        <p:spPr>
          <a:xfrm>
            <a:off x="4819575" y="2426937"/>
            <a:ext cx="3542702" cy="1979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3700" y="2159225"/>
            <a:ext cx="2514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09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Motive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735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Crash in box office revenue after Covid-19 [2][3]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Choosing Rotten Tomatoes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Analyze sentiment and natural language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7925" y="1821413"/>
            <a:ext cx="42481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49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775725"/>
            <a:ext cx="8520600" cy="43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Source of Data: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Pre- processed file from Stefano Lenone in Kaggle [4]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January 2020 to October 2020 (latest update)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Column Selections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Review Contents: Comments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Review Types (Fresh(1)/Rotten(-1))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Initial Finding: 71.4% Fresh vs. 28.6% Rotten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Cleaning Procedures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Remove  punctuation &amp; numbers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All words to lower cases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NLTK[5]: Stopwords Removal , Lemmatization[6], Tokenization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Vectorization: 45746 * 32922 matrix of numbers</a:t>
            </a:r>
            <a:endParaRPr sz="16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200" y="886000"/>
            <a:ext cx="3949350" cy="26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231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Models 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80% training, 20%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7 Models selected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Parameters choices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GridSearch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Hyperparameter optimization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678" y="749225"/>
            <a:ext cx="2086975" cy="393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216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3572000"/>
            <a:ext cx="85206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 (RF) and Logistic Regression(LR) outstand other models in normal test 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Including their Stacking CV and Bagging (LR)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From highest to lowest: Stacking CV(82.055%), LR(82.02%), Bagging (LR)(82%), RF(81.95%)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475" y="738200"/>
            <a:ext cx="2270454" cy="28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" y="738200"/>
            <a:ext cx="3297525" cy="28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Gradual Trends on Train vs. Test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40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Random Forest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trends on all models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750" y="1590863"/>
            <a:ext cx="4588550" cy="304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1093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Updates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3722375"/>
            <a:ext cx="85206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Out-of-Bag (OOB) and .632 Bootstraps are performed in tuning testing accuracies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Bagging (Decision Tree) and XGBoost fails due to run-time issues, Stacking CV parameters have been pre-determined based on each of their </a:t>
            </a:r>
            <a:r>
              <a:rPr lang="en"/>
              <a:t>parameters</a:t>
            </a:r>
            <a:r>
              <a:rPr lang="en"/>
              <a:t>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LR and RF still performs well in Bootstraps (especially in .632 which both exceed 84%)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00" y="735425"/>
            <a:ext cx="4012600" cy="29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725" y="735425"/>
            <a:ext cx="2789518" cy="29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Accuracies 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Confusion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True Prediction Percentage = (TP + TN)/n_test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True Prediction Percentage Results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ACC=81.05%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525" y="1725175"/>
            <a:ext cx="3051775" cy="284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