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2" d="100"/>
          <a:sy n="62" d="100"/>
        </p:scale>
        <p:origin x="2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30DA6-954D-48BE-9D34-D4CEF906B16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65D12-7974-43E7-B04C-A4FD88D16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3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1f1125-5ef2-4a52-85c6-6137d733e9c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1f1125-5ef2-4a52-85c6-6137d733e9c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1f1125-5ef2-4a52-85c6-6137d733e9c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1f1125-5ef2-4a52-85c6-6137d733e9c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Desafio_DIO_01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15/05/2024 17:51:11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15/05/2024 17:36:23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areaChart ,clusteredColumnChart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map ,map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103</Words>
  <Application>Microsoft Office PowerPoint</Application>
  <PresentationFormat>Widescreen</PresentationFormat>
  <Paragraphs>51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Desafio_DIO_01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samuel francisco</cp:lastModifiedBy>
  <cp:revision>4</cp:revision>
  <dcterms:created xsi:type="dcterms:W3CDTF">2016-09-04T11:54:55Z</dcterms:created>
  <dcterms:modified xsi:type="dcterms:W3CDTF">2024-05-15T17:52:04Z</dcterms:modified>
</cp:coreProperties>
</file>