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8D96-BBC6-BEA8-154B-1780E4F21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E569F-B959-7B4E-6BB5-B7CFE169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8B25-5B26-15D7-4058-90EB1237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89FE-FEC9-731A-9F15-C2FD247D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F010-1218-6F40-DE8C-7AFA7E33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D86F-9935-DD60-C0C3-7158F6D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1D977-10AA-16CE-5169-7950034D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85FF-28D0-728F-9D23-DF5D8FE8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8EE9-6BD0-F2A0-14B0-C03135FA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FAA-3AA4-CD2E-75AB-71167039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00B86-9A5E-5261-E9E0-AC24B4ED5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7202-DD8E-307E-1E47-26BAA045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B627-9C5B-67C6-F600-443B749C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0315-81B1-1861-6599-3BD86B06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6D183-1659-8141-0849-538BAC6D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75E0-B768-735F-D575-CF03BC13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26A8-1477-D735-274E-EA94C81D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2F1-7207-6904-CC6F-9A00D885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592E-86C0-F77C-374C-EEDDC266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C856-E493-9636-D4F5-2358257E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C4A1-BCFA-D74F-CAAB-F5702A77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6852-47A7-9045-F9EE-7EDC10DC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7FD8-29D3-21BC-C9E5-F9E84716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8F02-BDEA-27D1-DA0F-3E1C9A77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8A3E-C3B6-A527-7C6A-D2B7A2B1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D80D-B0BF-09FF-7238-48271908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7E2D-6E77-D235-9F4E-E235776D6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A79B-0B74-0030-9265-A89CC55D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150E3-5636-177E-8233-EFB54705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5CBC2-56FB-37EA-D694-25EE5C0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B56E-0E02-0BF2-22D3-E3AFD63B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B22F-4B0D-9409-532A-FAF91402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F36D-E443-2E53-046D-AF429AE4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12ED-77EF-52F6-7C7F-707C09F7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C1DA8-842B-1E3C-9C38-B058C75FA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32C8E-7A7E-2C83-F28E-718B7ADF3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076EE-471B-3248-262A-6C9BF324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D2354-17C6-8333-E826-2DF2CD51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002E0-5539-1D8B-602B-F072EFF7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44CA-6571-91AB-85EF-54EEDC7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55F54-EAEE-CF44-F2F3-2E1D857B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FE2F3-BABD-A434-CC6B-36D41E30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6A50-E1E0-15B6-DB36-63C24786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1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4D034-CDEE-0346-A6DB-55AB23ED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131BA-738F-7F2F-575E-DD297A1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5436-A590-8D6D-FCAE-12FD5E0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71D5-3541-CF25-9F47-2567D40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79FA-5BB6-AA95-1229-645E6013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EBB3E-14C1-6975-75AF-90D52C76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EE6AA-796A-998F-CBE9-907914B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AFBBE-4B52-E36F-78D5-93350437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A808E-1274-9114-22C1-B2D3268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EE9D-58CA-D8CC-E565-23556F10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F0E37-A1D3-8B66-9606-2A486889F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496EE-CF61-E404-FB40-BA19F615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231B-B645-8963-6540-4088156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7C9A-D325-C303-B27C-35A4C239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9CB5-4FC2-2143-8EE7-712B5D5A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881A9-4886-0154-DFE5-1DCE8209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8B028-1152-11E6-2B72-D5678670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94D6-6768-5484-7C5A-D2296C31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25B1-E256-42A8-8EC6-788E88285D3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C9B8-65B2-661D-8796-71FE20007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FAD8-5C5B-7D54-F445-02ADD38F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42C8-99B2-46BA-A302-27D74B394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6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D98-DED6-EB1B-461A-013A99E59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Ambientes </a:t>
            </a:r>
            <a:r>
              <a:rPr lang="en-US" sz="3200" b="1" dirty="0" err="1"/>
              <a:t>Computacionais</a:t>
            </a:r>
            <a:r>
              <a:rPr lang="en-US" sz="3200" b="1" dirty="0"/>
              <a:t> e </a:t>
            </a:r>
            <a:r>
              <a:rPr lang="en-US" sz="3200" b="1" dirty="0" err="1"/>
              <a:t>Conectividade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 err="1"/>
              <a:t>Projeto</a:t>
            </a:r>
            <a:r>
              <a:rPr lang="en-US" sz="3200" b="1" dirty="0"/>
              <a:t> A3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C186-A7A8-6821-D0D1-2951BBF47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2023 2</a:t>
            </a:r>
          </a:p>
          <a:p>
            <a:r>
              <a:rPr lang="en-US" dirty="0" err="1"/>
              <a:t>Profa</a:t>
            </a:r>
            <a:r>
              <a:rPr lang="en-US" dirty="0"/>
              <a:t> Ines Brosso</a:t>
            </a:r>
          </a:p>
          <a:p>
            <a:r>
              <a:rPr lang="en-US" dirty="0"/>
              <a:t>Prof Wilson </a:t>
            </a:r>
            <a:r>
              <a:rPr lang="en-US" dirty="0" err="1"/>
              <a:t>Hissamu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66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AAE-FFE0-40C4-173B-4536AEC0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Projeto A3 – Trabalho em equipe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6CC5-F9B2-3B65-76CC-D7B2C3C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6" y="1690688"/>
            <a:ext cx="12054444" cy="4351338"/>
          </a:xfrm>
        </p:spPr>
        <p:txBody>
          <a:bodyPr>
            <a:normAutofit fontScale="25000" lnSpcReduction="2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sz="8000" dirty="0"/>
              <a:t>Deve ser realizado em grupo entre 6 e 7 alunos que estejam na mesma divisão de lab.</a:t>
            </a:r>
          </a:p>
          <a:p>
            <a:endParaRPr lang="pt-BR" sz="8000" dirty="0"/>
          </a:p>
          <a:p>
            <a:r>
              <a:rPr lang="pt-BR" sz="8000" b="1" dirty="0"/>
              <a:t>Valor do Projeto – 40 PONTOS, sendo: 30 pontos o projeto e 10 pontos o certificado de um curso DUAL da UC (</a:t>
            </a:r>
            <a:r>
              <a:rPr lang="pt-BR" sz="8000" b="1" dirty="0" err="1"/>
              <a:t>Netacad</a:t>
            </a:r>
            <a:r>
              <a:rPr lang="pt-BR" sz="8000" b="1" dirty="0"/>
              <a:t> CISCO)</a:t>
            </a:r>
            <a:br>
              <a:rPr lang="pt-BR" sz="8000" dirty="0"/>
            </a:br>
            <a:br>
              <a:rPr lang="pt-BR" sz="8000" dirty="0"/>
            </a:br>
            <a:r>
              <a:rPr lang="pt-BR" sz="8000" b="1" dirty="0"/>
              <a:t>Cenário</a:t>
            </a:r>
          </a:p>
          <a:p>
            <a:br>
              <a:rPr lang="pt-BR" sz="8000" dirty="0"/>
            </a:br>
            <a:r>
              <a:rPr lang="pt-BR" sz="8000" dirty="0"/>
              <a:t>Cada grupo montará um cenário (empresa), onde deverá conter:</a:t>
            </a:r>
          </a:p>
          <a:p>
            <a:br>
              <a:rPr lang="pt-BR" sz="8000" dirty="0"/>
            </a:br>
            <a:r>
              <a:rPr lang="pt-BR" sz="8000" dirty="0"/>
              <a:t>● No mínimo 3 filiais</a:t>
            </a:r>
            <a:br>
              <a:rPr lang="pt-BR" sz="8000" dirty="0"/>
            </a:br>
            <a:r>
              <a:rPr lang="pt-BR" sz="8000" dirty="0"/>
              <a:t>● Área que a empresa atua.</a:t>
            </a:r>
            <a:br>
              <a:rPr lang="pt-BR" sz="8000" dirty="0"/>
            </a:br>
            <a:r>
              <a:rPr lang="pt-BR" sz="8000" dirty="0"/>
              <a:t>● Número de funcionários por filial (A empresa deve ter mais de 100 funcionários)</a:t>
            </a:r>
            <a:br>
              <a:rPr lang="pt-BR" sz="8000" dirty="0"/>
            </a:br>
            <a:r>
              <a:rPr lang="pt-BR" sz="8000" dirty="0"/>
              <a:t>● Quais são as áreas que existem nesta empresa? (Justificando)</a:t>
            </a:r>
            <a:br>
              <a:rPr lang="pt-BR" sz="8000" dirty="0"/>
            </a:br>
            <a:r>
              <a:rPr lang="pt-BR" sz="8000" dirty="0"/>
              <a:t>● Quantos funcionários por área?</a:t>
            </a:r>
            <a:br>
              <a:rPr lang="pt-BR" sz="8000" dirty="0"/>
            </a:br>
            <a:r>
              <a:rPr lang="pt-BR" sz="8000" dirty="0"/>
              <a:t>● Quais softwares são necessários em cada área da empresa? (Justificando) </a:t>
            </a:r>
          </a:p>
          <a:p>
            <a:pPr marL="0" indent="0">
              <a:buNone/>
            </a:pPr>
            <a:r>
              <a:rPr lang="pt-BR" sz="8000" dirty="0"/>
              <a:t>    ● Quais são as principais tarefas / informações / produtos da empresa? (Justificando)</a:t>
            </a:r>
            <a:br>
              <a:rPr lang="pt-BR" sz="8000" dirty="0"/>
            </a:br>
            <a:br>
              <a:rPr lang="pt-BR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11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AAE-FFE0-40C4-173B-4536AEC0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Projeto A3 – Trabalho em equipe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6CC5-F9B2-3B65-76CC-D7B2C3C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6" y="1690687"/>
            <a:ext cx="12054444" cy="4802187"/>
          </a:xfrm>
        </p:spPr>
        <p:txBody>
          <a:bodyPr>
            <a:normAutofit fontScale="32500" lnSpcReduction="2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sz="8000" b="1" dirty="0"/>
              <a:t>O que deverá ser desenvolvido?</a:t>
            </a:r>
          </a:p>
          <a:p>
            <a:pPr marL="0" indent="0">
              <a:buNone/>
            </a:pPr>
            <a:br>
              <a:rPr lang="pt-BR" sz="8000" b="1" dirty="0"/>
            </a:br>
            <a:r>
              <a:rPr lang="pt-BR" sz="8000" dirty="0"/>
              <a:t>O grupo deverá:</a:t>
            </a:r>
          </a:p>
          <a:p>
            <a:pPr marL="0" indent="0">
              <a:buNone/>
            </a:pPr>
            <a:r>
              <a:rPr lang="pt-BR" sz="8000" dirty="0"/>
              <a:t>● definir quais os equipamentos cada área deverá trabalhar? (levar em conta todo aspecto de hardware aprendido em aula e os softwares que foram colocados no cenário como servidores de banco de dados, DHCP, Aplicações, Firewall, switch, roteadores, </a:t>
            </a:r>
            <a:r>
              <a:rPr lang="pt-BR" sz="8000" dirty="0" err="1"/>
              <a:t>IoT</a:t>
            </a:r>
            <a:r>
              <a:rPr lang="pt-BR" sz="8000" dirty="0"/>
              <a:t>) e desenhar as redes no CISCO </a:t>
            </a:r>
            <a:r>
              <a:rPr lang="pt-BR" sz="8000" dirty="0" err="1"/>
              <a:t>Packet</a:t>
            </a:r>
            <a:r>
              <a:rPr lang="pt-BR" sz="8000" dirty="0"/>
              <a:t> </a:t>
            </a:r>
            <a:r>
              <a:rPr lang="pt-BR" sz="8000" dirty="0" err="1"/>
              <a:t>Tracer</a:t>
            </a:r>
            <a:r>
              <a:rPr lang="pt-BR" sz="8000" dirty="0"/>
              <a:t>.</a:t>
            </a:r>
          </a:p>
          <a:p>
            <a:pPr marL="0" indent="0">
              <a:buNone/>
            </a:pPr>
            <a:r>
              <a:rPr lang="pt-BR" sz="8000" dirty="0"/>
              <a:t>● definir o sistema operacional que os equipamentos utilizarão (justificando) </a:t>
            </a:r>
          </a:p>
          <a:p>
            <a:pPr marL="0" indent="0">
              <a:buNone/>
            </a:pPr>
            <a:r>
              <a:rPr lang="pt-BR" sz="8000" dirty="0"/>
              <a:t>● definir a infraestrutura de redes da empresa (topologia, equipamentos, endereçamentos IP da empresa e as mascaras utilizadas) </a:t>
            </a:r>
          </a:p>
          <a:p>
            <a:pPr marL="0" indent="0">
              <a:buNone/>
            </a:pPr>
            <a:r>
              <a:rPr lang="pt-BR" sz="8000" dirty="0"/>
              <a:t>● informar se será utilizado servidor local, a quantidade e todas as informações de hardware, sistema operacional e softwares utilizados. (justificar a escolha)</a:t>
            </a:r>
            <a:br>
              <a:rPr lang="pt-BR" sz="8000" dirty="0"/>
            </a:br>
            <a:r>
              <a:rPr lang="pt-BR" sz="8000" dirty="0"/>
              <a:t>● informar como será utilizado nuvem e os serviços (justificando)</a:t>
            </a:r>
            <a:br>
              <a:rPr lang="pt-BR" sz="8000" dirty="0"/>
            </a:br>
            <a:endParaRPr lang="pt-BR" sz="8000" dirty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18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2AAE-FFE0-40C4-173B-4536AEC0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Projeto A3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6CC5-F9B2-3B65-76CC-D7B2C3C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6" y="1706955"/>
            <a:ext cx="12054444" cy="4802187"/>
          </a:xfrm>
        </p:spPr>
        <p:txBody>
          <a:bodyPr>
            <a:normAutofit lnSpcReduction="10000"/>
          </a:bodyPr>
          <a:lstStyle/>
          <a:p>
            <a:br>
              <a:rPr lang="pt-BR" dirty="0"/>
            </a:br>
            <a:r>
              <a:rPr lang="pt-BR" sz="8000" b="1" dirty="0"/>
              <a:t>Entrega </a:t>
            </a:r>
          </a:p>
          <a:p>
            <a:pPr marL="0" indent="0">
              <a:buNone/>
            </a:pPr>
            <a:r>
              <a:rPr lang="pt-BR" sz="4600" b="1" dirty="0"/>
              <a:t>A entrega deverá ser feita no </a:t>
            </a:r>
            <a:r>
              <a:rPr lang="pt-BR" sz="4600" b="1" dirty="0" err="1"/>
              <a:t>ULIfe</a:t>
            </a:r>
            <a:r>
              <a:rPr lang="pt-BR" sz="4600" b="1" dirty="0"/>
              <a:t> e todos os alunos da equipe devem postar a mesma versão do projeto. </a:t>
            </a:r>
          </a:p>
          <a:p>
            <a:pPr marL="0" indent="0">
              <a:buNone/>
            </a:pPr>
            <a:r>
              <a:rPr lang="pt-BR" sz="4600" b="1" dirty="0"/>
              <a:t>A entrega do certificado ou </a:t>
            </a:r>
            <a:r>
              <a:rPr lang="pt-BR" sz="4600" b="1" dirty="0" err="1"/>
              <a:t>Badget</a:t>
            </a:r>
            <a:r>
              <a:rPr lang="pt-BR" sz="4600" b="1" dirty="0"/>
              <a:t> de curso dual também deve ser no </a:t>
            </a:r>
            <a:r>
              <a:rPr lang="pt-BR" sz="4600" b="1" dirty="0" err="1"/>
              <a:t>Ulife</a:t>
            </a:r>
            <a:r>
              <a:rPr lang="pt-BR" sz="4600" b="1" dirty="0"/>
              <a:t>.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3615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Ambientes Computacionais e Conectividade  Projeto A3</vt:lpstr>
      <vt:lpstr> Projeto A3 – Trabalho em equipe</vt:lpstr>
      <vt:lpstr> Projeto A3 – Trabalho em equipe</vt:lpstr>
      <vt:lpstr> Projeto A3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Ambientes Computacionais e Conectividade e Sistemas Computacionais e Segurança Projeto A3</dc:title>
  <dc:creator>Ines Brosso</dc:creator>
  <cp:lastModifiedBy>Ines Brosso</cp:lastModifiedBy>
  <cp:revision>2</cp:revision>
  <dcterms:created xsi:type="dcterms:W3CDTF">2023-09-01T12:38:20Z</dcterms:created>
  <dcterms:modified xsi:type="dcterms:W3CDTF">2023-09-01T13:37:31Z</dcterms:modified>
</cp:coreProperties>
</file>