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515" r:id="rId4"/>
    <p:sldId id="282" r:id="rId5"/>
    <p:sldId id="516" r:id="rId6"/>
    <p:sldId id="517" r:id="rId7"/>
    <p:sldId id="485" r:id="rId8"/>
    <p:sldId id="518" r:id="rId9"/>
    <p:sldId id="519" r:id="rId10"/>
    <p:sldId id="520" r:id="rId11"/>
    <p:sldId id="268" r:id="rId12"/>
    <p:sldId id="521" r:id="rId13"/>
    <p:sldId id="522" r:id="rId14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4" roundtripDataSignature="AMtx7mgyo99CwwP1J1frdZZebcpI5qcHo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es Brosso" initials="IB" lastIdx="1" clrIdx="0">
    <p:extLst>
      <p:ext uri="{19B8F6BF-5375-455C-9EA6-DF929625EA0E}">
        <p15:presenceInfo xmlns:p15="http://schemas.microsoft.com/office/powerpoint/2012/main" userId="2717287859a7d7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54" y="96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12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24" Type="http://customschemas.google.com/relationships/presentationmetadata" Target="metadata"/><Relationship Id="rId129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13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2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Brosso" userId="2717287859a7d7cd" providerId="LiveId" clId="{6B8164C4-7C72-407F-A975-5B4F4B9D166F}"/>
    <pc:docChg chg="custSel delSld modSld">
      <pc:chgData name="Ines Brosso" userId="2717287859a7d7cd" providerId="LiveId" clId="{6B8164C4-7C72-407F-A975-5B4F4B9D166F}" dt="2023-09-04T22:23:51.042" v="187" actId="14100"/>
      <pc:docMkLst>
        <pc:docMk/>
      </pc:docMkLst>
      <pc:sldChg chg="modSp mod">
        <pc:chgData name="Ines Brosso" userId="2717287859a7d7cd" providerId="LiveId" clId="{6B8164C4-7C72-407F-A975-5B4F4B9D166F}" dt="2023-09-04T22:11:41.597" v="24" actId="6549"/>
        <pc:sldMkLst>
          <pc:docMk/>
          <pc:sldMk cId="2247683668" sldId="282"/>
        </pc:sldMkLst>
        <pc:spChg chg="mod">
          <ac:chgData name="Ines Brosso" userId="2717287859a7d7cd" providerId="LiveId" clId="{6B8164C4-7C72-407F-A975-5B4F4B9D166F}" dt="2023-09-04T22:11:41.597" v="24" actId="6549"/>
          <ac:spMkLst>
            <pc:docMk/>
            <pc:sldMk cId="2247683668" sldId="282"/>
            <ac:spMk id="27" creationId="{00000000-0000-0000-0000-000000000000}"/>
          </ac:spMkLst>
        </pc:spChg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925065155" sldId="29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856513243" sldId="32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0" sldId="33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059938165" sldId="34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614985677" sldId="35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517165613" sldId="35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520880073" sldId="355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028784237" sldId="35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547768388" sldId="35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324100921" sldId="35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553149387" sldId="40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03251529" sldId="41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790522937" sldId="41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406482576" sldId="41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744464132" sldId="41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628882605" sldId="415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600623037" sldId="41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58310305" sldId="41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115319941" sldId="41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91436671" sldId="41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591968563" sldId="42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006296691" sldId="42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272477818" sldId="42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160649423" sldId="42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929234950" sldId="42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276594137" sldId="42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140056052" sldId="42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726010879" sldId="42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685053435" sldId="42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316433142" sldId="43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863089936" sldId="43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822706746" sldId="43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591022293" sldId="43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294976194" sldId="43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732345709" sldId="435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456920754" sldId="43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722475382" sldId="43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064540476" sldId="43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982639108" sldId="44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196628583" sldId="44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895122992" sldId="44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136606167" sldId="44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105551257" sldId="44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23407022" sldId="445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942197202" sldId="44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852304076" sldId="44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574414953" sldId="44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970730649" sldId="44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912512085" sldId="45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987554556" sldId="45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112976213" sldId="45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558534563" sldId="45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09539014" sldId="45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94239811" sldId="455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027391206" sldId="45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631526142" sldId="45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793057780" sldId="45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606281301" sldId="45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186268" sldId="46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603205656" sldId="46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866647043" sldId="46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033873542" sldId="46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945834122" sldId="465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409401607" sldId="46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06642823" sldId="46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978648055" sldId="46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312914804" sldId="46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515775768" sldId="47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695557182" sldId="47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448243083" sldId="47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544033710" sldId="47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258394223" sldId="47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350711467" sldId="475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433319054" sldId="47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815216981" sldId="47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644297231" sldId="47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420189647" sldId="47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701524710" sldId="48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198131561" sldId="48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641606440" sldId="48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351910863" sldId="48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339010521" sldId="48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223296668" sldId="48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976704021" sldId="48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879107622" sldId="48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216324994" sldId="49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644264838" sldId="49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658866961" sldId="49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098798362" sldId="49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992378555" sldId="495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250920876" sldId="49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987542762" sldId="49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565781232" sldId="498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496029293" sldId="49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425652398" sldId="50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965817223" sldId="50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962221002" sldId="50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921994759" sldId="50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955905877" sldId="504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16446073" sldId="505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010813454" sldId="506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4263261546" sldId="507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3938219163" sldId="509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023237217" sldId="510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1184335522" sldId="511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943062530" sldId="512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123380143" sldId="513"/>
        </pc:sldMkLst>
      </pc:sldChg>
      <pc:sldChg chg="del">
        <pc:chgData name="Ines Brosso" userId="2717287859a7d7cd" providerId="LiveId" clId="{6B8164C4-7C72-407F-A975-5B4F4B9D166F}" dt="2023-08-22T00:55:42.858" v="0" actId="47"/>
        <pc:sldMkLst>
          <pc:docMk/>
          <pc:sldMk cId="234766253" sldId="514"/>
        </pc:sldMkLst>
      </pc:sldChg>
      <pc:sldChg chg="modSp mod">
        <pc:chgData name="Ines Brosso" userId="2717287859a7d7cd" providerId="LiveId" clId="{6B8164C4-7C72-407F-A975-5B4F4B9D166F}" dt="2023-09-04T22:20:12.749" v="163" actId="20577"/>
        <pc:sldMkLst>
          <pc:docMk/>
          <pc:sldMk cId="3889717363" sldId="516"/>
        </pc:sldMkLst>
        <pc:spChg chg="mod">
          <ac:chgData name="Ines Brosso" userId="2717287859a7d7cd" providerId="LiveId" clId="{6B8164C4-7C72-407F-A975-5B4F4B9D166F}" dt="2023-09-04T22:20:12.749" v="163" actId="20577"/>
          <ac:spMkLst>
            <pc:docMk/>
            <pc:sldMk cId="3889717363" sldId="516"/>
            <ac:spMk id="27" creationId="{00000000-0000-0000-0000-000000000000}"/>
          </ac:spMkLst>
        </pc:spChg>
      </pc:sldChg>
      <pc:sldChg chg="modSp mod">
        <pc:chgData name="Ines Brosso" userId="2717287859a7d7cd" providerId="LiveId" clId="{6B8164C4-7C72-407F-A975-5B4F4B9D166F}" dt="2023-09-04T22:21:26.353" v="165" actId="6549"/>
        <pc:sldMkLst>
          <pc:docMk/>
          <pc:sldMk cId="1282469432" sldId="518"/>
        </pc:sldMkLst>
        <pc:spChg chg="mod">
          <ac:chgData name="Ines Brosso" userId="2717287859a7d7cd" providerId="LiveId" clId="{6B8164C4-7C72-407F-A975-5B4F4B9D166F}" dt="2023-09-04T22:21:26.353" v="165" actId="6549"/>
          <ac:spMkLst>
            <pc:docMk/>
            <pc:sldMk cId="1282469432" sldId="518"/>
            <ac:spMk id="27" creationId="{00000000-0000-0000-0000-000000000000}"/>
          </ac:spMkLst>
        </pc:spChg>
      </pc:sldChg>
      <pc:sldChg chg="modSp mod">
        <pc:chgData name="Ines Brosso" userId="2717287859a7d7cd" providerId="LiveId" clId="{6B8164C4-7C72-407F-A975-5B4F4B9D166F}" dt="2023-09-04T22:23:51.042" v="187" actId="14100"/>
        <pc:sldMkLst>
          <pc:docMk/>
          <pc:sldMk cId="1184427156" sldId="520"/>
        </pc:sldMkLst>
        <pc:spChg chg="mod">
          <ac:chgData name="Ines Brosso" userId="2717287859a7d7cd" providerId="LiveId" clId="{6B8164C4-7C72-407F-A975-5B4F4B9D166F}" dt="2023-09-04T22:23:51.042" v="187" actId="14100"/>
          <ac:spMkLst>
            <pc:docMk/>
            <pc:sldMk cId="1184427156" sldId="520"/>
            <ac:spMk id="3" creationId="{62DC5006-167C-0470-0261-6EDDE2B856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67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67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625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20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3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34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760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30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57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3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3428992" y="142852"/>
            <a:ext cx="5529274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571472" y="1285860"/>
            <a:ext cx="8072494" cy="414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0" y="857232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1" name="Google Shape;11;p13"/>
          <p:cNvCxnSpPr/>
          <p:nvPr/>
        </p:nvCxnSpPr>
        <p:spPr>
          <a:xfrm>
            <a:off x="0" y="6072188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2" name="Google Shape;12;p13"/>
          <p:cNvSpPr txBox="1"/>
          <p:nvPr/>
        </p:nvSpPr>
        <p:spPr>
          <a:xfrm>
            <a:off x="142844" y="6215082"/>
            <a:ext cx="363706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Ambientes Computacionais e Conectividade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3" descr="Universidade São Judas Tade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44" y="-90514"/>
            <a:ext cx="1905000" cy="876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y.animahub.com.br/#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imahub.com.br/inscreva-s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aca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ria.pioltine@saojudas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478302" y="1362472"/>
            <a:ext cx="8271803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/>
              <a:t>AMBIENTES COMPUTACIONAIS</a:t>
            </a:r>
            <a:br>
              <a:rPr lang="pt-BR" sz="3200" dirty="0"/>
            </a:br>
            <a:r>
              <a:rPr lang="pt-BR" sz="3200" dirty="0"/>
              <a:t>E</a:t>
            </a:r>
            <a:br>
              <a:rPr lang="pt-BR" sz="3200" dirty="0"/>
            </a:br>
            <a:r>
              <a:rPr lang="pt-BR" sz="3200" dirty="0"/>
              <a:t>CONECTIVIDADE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LIVE – 2ª.f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Profa. </a:t>
            </a:r>
            <a:r>
              <a:rPr lang="pt-BR" sz="3200" dirty="0" err="1"/>
              <a:t>Dra</a:t>
            </a:r>
            <a:r>
              <a:rPr lang="pt-BR" sz="3200" dirty="0"/>
              <a:t> Ines Brosso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 err="1"/>
              <a:t>webaula</a:t>
            </a:r>
            <a:r>
              <a:rPr lang="pt-BR" sz="3200" dirty="0"/>
              <a:t> – 21/08/2023</a:t>
            </a:r>
            <a:endParaRPr sz="32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1600200" y="422429"/>
            <a:ext cx="7683500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dirty="0"/>
              <a:t>PESQUISA E EMPREENDEDORISMO</a:t>
            </a:r>
            <a:br>
              <a:rPr lang="en-US" sz="3200" b="0" dirty="0"/>
            </a:br>
            <a:r>
              <a:rPr lang="en-US" sz="3200" b="0" dirty="0"/>
              <a:t>HUB Lab</a:t>
            </a:r>
            <a:endParaRPr sz="3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C5006-167C-0470-0261-6EDDE2B85686}"/>
              </a:ext>
            </a:extLst>
          </p:cNvPr>
          <p:cNvSpPr txBox="1"/>
          <p:nvPr/>
        </p:nvSpPr>
        <p:spPr>
          <a:xfrm>
            <a:off x="139700" y="1454308"/>
            <a:ext cx="90043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Venha ser protagonista na proposição de novas tecnologia para a sociedade. </a:t>
            </a:r>
          </a:p>
          <a:p>
            <a:endParaRPr lang="pt-BR" dirty="0"/>
          </a:p>
          <a:p>
            <a:r>
              <a:rPr lang="pt-BR" dirty="0"/>
              <a:t>Faça parte do Ânima HUB! 🚀</a:t>
            </a:r>
          </a:p>
          <a:p>
            <a:endParaRPr lang="pt-BR" dirty="0"/>
          </a:p>
          <a:p>
            <a:r>
              <a:rPr lang="pt-BR" dirty="0"/>
              <a:t>Faça a sua inscrição em: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primeiro semestre de 2023, os estudantes interessados em participar do processo seletivo do HUB, poderão fazer a inscrição, de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1" i="0" u="none" strike="noStrike" dirty="0">
                <a:solidFill>
                  <a:srgbClr val="351C75"/>
                </a:solidFill>
                <a:effectLst/>
                <a:latin typeface="Arial" panose="020B0604020202020204" pitchFamily="34" charset="0"/>
              </a:rPr>
              <a:t>16 de Agosto de 2023 a 04 de Setembro de 2023,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partir do sistema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Way HUB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neste link: </a:t>
            </a: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https://way.animahub.com.br/#/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Edital - https://www.animahub.com.br/inscreva-se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Profa</a:t>
            </a:r>
            <a:r>
              <a:rPr lang="pt-BR" dirty="0"/>
              <a:t> Ines – HUB LEGAL LAB – </a:t>
            </a:r>
            <a:r>
              <a:rPr lang="pt-BR" dirty="0" err="1"/>
              <a:t>Squad</a:t>
            </a:r>
            <a:r>
              <a:rPr lang="pt-BR" dirty="0"/>
              <a:t> 1 – Cibersegurança</a:t>
            </a:r>
          </a:p>
          <a:p>
            <a:endParaRPr lang="pt-BR" dirty="0"/>
          </a:p>
          <a:p>
            <a:r>
              <a:rPr lang="pt-BR" dirty="0"/>
              <a:t>                     HUB QUANTUM LAB    -  </a:t>
            </a:r>
            <a:r>
              <a:rPr lang="pt-BR" dirty="0" err="1"/>
              <a:t>squad</a:t>
            </a:r>
            <a:r>
              <a:rPr lang="pt-BR" dirty="0"/>
              <a:t> 1 – Computação </a:t>
            </a:r>
            <a:r>
              <a:rPr lang="pt-BR" dirty="0" err="1"/>
              <a:t>Quantica</a:t>
            </a:r>
            <a:endParaRPr lang="pt-BR" dirty="0"/>
          </a:p>
          <a:p>
            <a:endParaRPr lang="pt-BR" dirty="0"/>
          </a:p>
          <a:p>
            <a:r>
              <a:rPr lang="pt-BR" dirty="0"/>
              <a:t>                                                            - </a:t>
            </a:r>
            <a:r>
              <a:rPr lang="pt-BR" dirty="0" err="1"/>
              <a:t>squad</a:t>
            </a:r>
            <a:r>
              <a:rPr lang="pt-BR" dirty="0"/>
              <a:t> 2 – Internet </a:t>
            </a:r>
            <a:r>
              <a:rPr lang="pt-BR" dirty="0" err="1"/>
              <a:t>Quantica</a:t>
            </a:r>
            <a:endParaRPr lang="pt-BR" dirty="0"/>
          </a:p>
          <a:p>
            <a:r>
              <a:rPr lang="pt-BR" dirty="0"/>
              <a:t>                                                           </a:t>
            </a:r>
          </a:p>
          <a:p>
            <a:r>
              <a:rPr lang="pt-BR" dirty="0"/>
              <a:t>                                                            - </a:t>
            </a:r>
            <a:r>
              <a:rPr lang="pt-BR" dirty="0" err="1"/>
              <a:t>squad</a:t>
            </a:r>
            <a:r>
              <a:rPr lang="pt-BR" dirty="0"/>
              <a:t> 3 – Quantum </a:t>
            </a:r>
            <a:r>
              <a:rPr lang="pt-BR" dirty="0" err="1"/>
              <a:t>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2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1400309" y="1362472"/>
            <a:ext cx="6599086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pt-BR" sz="3200" dirty="0"/>
            </a:br>
            <a:r>
              <a:rPr lang="pt-BR" sz="3200" dirty="0"/>
              <a:t>Tipo de Redes e Topologia de Redes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186470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1400309" y="1362472"/>
            <a:ext cx="6599086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pt-BR" sz="3200" dirty="0"/>
            </a:br>
            <a:r>
              <a:rPr lang="pt-BR" sz="3200" dirty="0"/>
              <a:t>Parte Prática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CISCO PACKET TRACER</a:t>
            </a:r>
            <a:br>
              <a:rPr lang="pt-BR" sz="3200" dirty="0"/>
            </a:br>
            <a:r>
              <a:rPr lang="pt-BR" sz="3200" dirty="0"/>
              <a:t>https://www.packettracernetwork.com/download/download-packet-tracer.html</a:t>
            </a:r>
            <a:br>
              <a:rPr lang="pt-BR" sz="3200" dirty="0"/>
            </a:b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236275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3F0-53A0-C0FF-CDC2-AF31B9A3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DUAL - CISCO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7CCC-310A-9F1F-93D4-94EE27C60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da cisco</a:t>
            </a:r>
          </a:p>
          <a:p>
            <a:endParaRPr lang="en-US" dirty="0"/>
          </a:p>
          <a:p>
            <a:r>
              <a:rPr lang="en-US" dirty="0" err="1"/>
              <a:t>Netacad</a:t>
            </a:r>
            <a:endParaRPr lang="en-US" dirty="0"/>
          </a:p>
          <a:p>
            <a:r>
              <a:rPr lang="en-US" dirty="0">
                <a:hlinkClick r:id="rId2"/>
              </a:rPr>
              <a:t>https://www.netacad.com/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https://www.netacad.com/pt-br/courses/all-courses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DE25-531A-753F-C509-E6201F66D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2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88900" y="914400"/>
            <a:ext cx="8851900" cy="485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dirty="0"/>
              <a:t>UC -  Ambientes </a:t>
            </a:r>
            <a:r>
              <a:rPr lang="en-US" sz="2000" b="0" dirty="0" err="1"/>
              <a:t>Computacionais</a:t>
            </a:r>
            <a:r>
              <a:rPr lang="en-US" sz="2000" b="0" dirty="0"/>
              <a:t> e </a:t>
            </a:r>
            <a:r>
              <a:rPr lang="en-US" sz="2000" b="0" dirty="0" err="1"/>
              <a:t>Conectividade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LIVE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dirty="0" err="1"/>
              <a:t>Profa</a:t>
            </a:r>
            <a:r>
              <a:rPr lang="en-US" sz="2000" dirty="0"/>
              <a:t> Ines Brosso – 2a.f</a:t>
            </a:r>
            <a:br>
              <a:rPr lang="en-US" sz="2000" dirty="0"/>
            </a:br>
            <a:br>
              <a:rPr lang="en-US" sz="2000" b="0" dirty="0"/>
            </a:br>
            <a:r>
              <a:rPr lang="en-US" sz="2000" b="0" dirty="0">
                <a:hlinkClick r:id="rId3"/>
              </a:rPr>
              <a:t>maria.pioltine@saojudas.br</a:t>
            </a:r>
            <a:br>
              <a:rPr lang="en-US" sz="2000" b="0" dirty="0"/>
            </a:br>
            <a:r>
              <a:rPr lang="en-US" sz="2000" b="0" dirty="0" err="1"/>
              <a:t>whatsapp</a:t>
            </a:r>
            <a:r>
              <a:rPr lang="en-US" sz="2000" b="0" dirty="0"/>
              <a:t> +5511996767611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dirty="0"/>
              <a:t>Prof. Wilson </a:t>
            </a:r>
            <a:r>
              <a:rPr lang="en-US" sz="2000" dirty="0" err="1"/>
              <a:t>Shirada</a:t>
            </a:r>
            <a:r>
              <a:rPr lang="en-US" sz="2000" dirty="0"/>
              <a:t> </a:t>
            </a:r>
            <a:r>
              <a:rPr lang="en-US" sz="2000" dirty="0" err="1"/>
              <a:t>Hissamu</a:t>
            </a:r>
            <a:r>
              <a:rPr lang="en-US" sz="2000" dirty="0"/>
              <a:t>   – 3a.f</a:t>
            </a:r>
            <a:br>
              <a:rPr lang="en-US" sz="2000" dirty="0"/>
            </a:br>
            <a:br>
              <a:rPr lang="en-US" sz="2000" b="0" dirty="0"/>
            </a:br>
            <a:br>
              <a:rPr lang="en-US" sz="2000" b="0" dirty="0"/>
            </a:br>
            <a:r>
              <a:rPr lang="en-US" sz="2000" dirty="0" err="1"/>
              <a:t>Coordenadora</a:t>
            </a:r>
            <a:r>
              <a:rPr lang="en-US" sz="2000" dirty="0"/>
              <a:t> LIVE – </a:t>
            </a:r>
            <a:r>
              <a:rPr lang="en-US" sz="2000" dirty="0" err="1"/>
              <a:t>Profa</a:t>
            </a:r>
            <a:r>
              <a:rPr lang="en-US" sz="2000" dirty="0"/>
              <a:t>. </a:t>
            </a:r>
            <a:r>
              <a:rPr lang="en-US" sz="2000" dirty="0" err="1"/>
              <a:t>Iracema</a:t>
            </a:r>
            <a:r>
              <a:rPr lang="en-US" sz="2000" dirty="0"/>
              <a:t> </a:t>
            </a:r>
            <a:r>
              <a:rPr lang="en-US" sz="2000" dirty="0" err="1"/>
              <a:t>Campelo</a:t>
            </a:r>
            <a:br>
              <a:rPr lang="en-US" sz="2000" dirty="0"/>
            </a:br>
            <a:br>
              <a:rPr lang="en-US" sz="2000" dirty="0"/>
            </a:br>
            <a:br>
              <a:rPr lang="en-US" sz="2000" b="0" dirty="0"/>
            </a:br>
            <a:br>
              <a:rPr lang="en-US" sz="2000" b="0" dirty="0"/>
            </a:br>
            <a:endParaRPr sz="2000" b="0" dirty="0"/>
          </a:p>
        </p:txBody>
      </p:sp>
    </p:spTree>
    <p:extLst>
      <p:ext uri="{BB962C8B-B14F-4D97-AF65-F5344CB8AC3E}">
        <p14:creationId xmlns:p14="http://schemas.microsoft.com/office/powerpoint/2010/main" val="348714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478302" y="1362472"/>
            <a:ext cx="8271803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pt-BR" sz="3200" dirty="0"/>
            </a:br>
            <a:r>
              <a:rPr lang="pt-BR" sz="3200" dirty="0"/>
              <a:t>Profa. </a:t>
            </a:r>
            <a:r>
              <a:rPr lang="pt-BR" sz="3200" dirty="0" err="1"/>
              <a:t>Dra</a:t>
            </a:r>
            <a:r>
              <a:rPr lang="pt-BR" sz="3200" dirty="0"/>
              <a:t> Ines Brosso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Doutora em Enga Elétrica – Sistemas Digitais – Escola Politécnica da USP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245074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76200" y="298798"/>
            <a:ext cx="8991600" cy="569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 err="1"/>
              <a:t>Avaliação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UC </a:t>
            </a:r>
            <a:br>
              <a:rPr lang="en-US" sz="2000" dirty="0"/>
            </a:br>
            <a:br>
              <a:rPr lang="en-US" sz="2000" dirty="0"/>
            </a:br>
            <a:r>
              <a:rPr lang="en-US" sz="2800" b="0" dirty="0"/>
              <a:t>A1 – 30% da nota – </a:t>
            </a:r>
            <a:r>
              <a:rPr lang="en-US" sz="2800" b="0" dirty="0" err="1"/>
              <a:t>Dissertativa</a:t>
            </a:r>
            <a:r>
              <a:rPr lang="en-US" sz="2800" b="0" dirty="0"/>
              <a:t> – ULIFE - </a:t>
            </a:r>
            <a:r>
              <a:rPr lang="en-US" sz="2800" b="0" dirty="0" err="1"/>
              <a:t>Outubro</a:t>
            </a:r>
            <a:br>
              <a:rPr lang="en-US" sz="2800" b="0" dirty="0"/>
            </a:br>
            <a:r>
              <a:rPr lang="en-US" sz="2800" b="0" dirty="0"/>
              <a:t>A1 </a:t>
            </a:r>
            <a:r>
              <a:rPr lang="en-US" sz="2800" b="0" dirty="0" err="1"/>
              <a:t>em</a:t>
            </a:r>
            <a:r>
              <a:rPr lang="en-US" sz="2800" b="0" dirty="0"/>
              <a:t> 2a. </a:t>
            </a:r>
            <a:r>
              <a:rPr lang="en-US" sz="2800" b="0" dirty="0" err="1"/>
              <a:t>oportunidade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A2 – 30% - Testes – ULIFE – </a:t>
            </a:r>
            <a:r>
              <a:rPr lang="en-US" sz="2800" b="0" dirty="0" err="1"/>
              <a:t>Dezembro</a:t>
            </a:r>
            <a:br>
              <a:rPr lang="en-US" sz="2800" b="0" dirty="0"/>
            </a:br>
            <a:r>
              <a:rPr lang="en-US" sz="2800" b="0" dirty="0"/>
              <a:t>A2 </a:t>
            </a:r>
            <a:r>
              <a:rPr lang="en-US" sz="2800" b="0" dirty="0" err="1"/>
              <a:t>em</a:t>
            </a:r>
            <a:r>
              <a:rPr lang="en-US" sz="2800" b="0" dirty="0"/>
              <a:t> 2a. </a:t>
            </a:r>
            <a:r>
              <a:rPr lang="en-US" sz="2800" b="0" dirty="0" err="1"/>
              <a:t>oportunidade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A3 – 40% - </a:t>
            </a:r>
            <a:r>
              <a:rPr lang="en-US" sz="2800" b="0" dirty="0" err="1"/>
              <a:t>Projeto</a:t>
            </a:r>
            <a:r>
              <a:rPr lang="en-US" sz="2800" b="0" dirty="0"/>
              <a:t> – Tema - </a:t>
            </a:r>
            <a:r>
              <a:rPr lang="en-US" sz="2800" b="0" dirty="0" err="1"/>
              <a:t>Empresa</a:t>
            </a:r>
            <a:r>
              <a:rPr lang="en-US" sz="2800" b="0" dirty="0"/>
              <a:t> </a:t>
            </a:r>
            <a:br>
              <a:rPr lang="en-US" sz="2800" b="0" dirty="0"/>
            </a:br>
            <a:r>
              <a:rPr lang="en-US" sz="2800" b="0" dirty="0"/>
              <a:t>Individual </a:t>
            </a:r>
            <a:r>
              <a:rPr lang="en-US" sz="2800" b="0" dirty="0" err="1"/>
              <a:t>ou</a:t>
            </a:r>
            <a:r>
              <a:rPr lang="en-US" sz="2800" b="0" dirty="0"/>
              <a:t> Equipe – </a:t>
            </a:r>
            <a:r>
              <a:rPr lang="en-US" sz="2800" b="0" dirty="0" err="1"/>
              <a:t>Inicio</a:t>
            </a:r>
            <a:r>
              <a:rPr lang="en-US" sz="2800" b="0" dirty="0"/>
              <a:t> </a:t>
            </a:r>
            <a:r>
              <a:rPr lang="en-US" sz="2800" b="0" dirty="0" err="1"/>
              <a:t>Setembro</a:t>
            </a:r>
            <a:r>
              <a:rPr lang="en-US" sz="2800" b="0" dirty="0"/>
              <a:t> – </a:t>
            </a:r>
            <a:r>
              <a:rPr lang="en-US" sz="2800" b="0" dirty="0" err="1"/>
              <a:t>entrega</a:t>
            </a:r>
            <a:r>
              <a:rPr lang="en-US" sz="2800" b="0" dirty="0"/>
              <a:t> final – 30 de </a:t>
            </a:r>
            <a:r>
              <a:rPr lang="en-US" sz="2800" b="0" dirty="0" err="1"/>
              <a:t>Novembro</a:t>
            </a:r>
            <a:br>
              <a:rPr lang="en-US" sz="2800" b="0" dirty="0"/>
            </a:br>
            <a:r>
              <a:rPr lang="en-US" sz="2800" b="0" dirty="0"/>
              <a:t>A3 </a:t>
            </a:r>
            <a:r>
              <a:rPr lang="en-US" sz="2800" b="0" dirty="0" err="1"/>
              <a:t>não</a:t>
            </a:r>
            <a:r>
              <a:rPr lang="en-US" sz="2800" b="0" dirty="0"/>
              <a:t> </a:t>
            </a:r>
            <a:r>
              <a:rPr lang="en-US" sz="2800" b="0" dirty="0" err="1"/>
              <a:t>tem</a:t>
            </a:r>
            <a:r>
              <a:rPr lang="en-US" sz="2800" b="0" dirty="0"/>
              <a:t> 2a. </a:t>
            </a:r>
            <a:r>
              <a:rPr lang="en-US" sz="2800" b="0" dirty="0" err="1"/>
              <a:t>Oportunidade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 err="1"/>
              <a:t>Aprovados</a:t>
            </a:r>
            <a:r>
              <a:rPr lang="en-US" sz="2800" b="0" dirty="0"/>
              <a:t> </a:t>
            </a:r>
            <a:r>
              <a:rPr lang="en-US" sz="2800" b="0" dirty="0" err="1"/>
              <a:t>na</a:t>
            </a:r>
            <a:r>
              <a:rPr lang="en-US" sz="2800" b="0" dirty="0"/>
              <a:t> UC &gt; 70 </a:t>
            </a:r>
            <a:r>
              <a:rPr lang="en-US" sz="2800" b="0" dirty="0" err="1"/>
              <a:t>pontos</a:t>
            </a:r>
            <a:br>
              <a:rPr lang="en-US" sz="2800" b="0" dirty="0"/>
            </a:br>
            <a:br>
              <a:rPr lang="en-US" sz="2800" b="0" dirty="0"/>
            </a:br>
            <a:endParaRPr sz="2800" b="0" dirty="0"/>
          </a:p>
        </p:txBody>
      </p:sp>
    </p:spTree>
    <p:extLst>
      <p:ext uri="{BB962C8B-B14F-4D97-AF65-F5344CB8AC3E}">
        <p14:creationId xmlns:p14="http://schemas.microsoft.com/office/powerpoint/2010/main" val="224768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76200" y="298798"/>
            <a:ext cx="8991600" cy="569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 err="1"/>
              <a:t>Avaliação</a:t>
            </a:r>
            <a:r>
              <a:rPr lang="en-US" sz="2000" dirty="0"/>
              <a:t> A3</a:t>
            </a:r>
            <a:br>
              <a:rPr lang="en-US" sz="2000" dirty="0"/>
            </a:br>
            <a:br>
              <a:rPr lang="en-US" sz="2000" dirty="0"/>
            </a:br>
            <a:r>
              <a:rPr lang="en-US" sz="2800" b="0" dirty="0" err="1"/>
              <a:t>A3</a:t>
            </a:r>
            <a:r>
              <a:rPr lang="en-US" sz="2800" b="0" dirty="0"/>
              <a:t> – 40% - </a:t>
            </a:r>
            <a:r>
              <a:rPr lang="en-US" sz="2800" b="0" dirty="0" err="1"/>
              <a:t>Projeto</a:t>
            </a:r>
            <a:r>
              <a:rPr lang="en-US" sz="2800" b="0" dirty="0"/>
              <a:t> – Tema - </a:t>
            </a:r>
            <a:r>
              <a:rPr lang="en-US" sz="2800" b="0" dirty="0" err="1"/>
              <a:t>Empresa</a:t>
            </a:r>
            <a:r>
              <a:rPr lang="en-US" sz="2800" b="0" dirty="0"/>
              <a:t> </a:t>
            </a:r>
            <a:br>
              <a:rPr lang="en-US" sz="2800" b="0" dirty="0"/>
            </a:br>
            <a:r>
              <a:rPr lang="en-US" sz="2800" b="0" dirty="0"/>
              <a:t>Individual </a:t>
            </a:r>
            <a:r>
              <a:rPr lang="en-US" sz="2800" b="0" dirty="0" err="1"/>
              <a:t>ou</a:t>
            </a:r>
            <a:r>
              <a:rPr lang="en-US" sz="2800" b="0" dirty="0"/>
              <a:t> Equipe – </a:t>
            </a:r>
            <a:r>
              <a:rPr lang="en-US" sz="2800" b="0" dirty="0" err="1"/>
              <a:t>Início</a:t>
            </a:r>
            <a:r>
              <a:rPr lang="en-US" sz="2800" b="0" dirty="0"/>
              <a:t> </a:t>
            </a:r>
            <a:r>
              <a:rPr lang="en-US" sz="2800" b="0" dirty="0" err="1"/>
              <a:t>Setembro</a:t>
            </a:r>
            <a:r>
              <a:rPr lang="en-US" sz="2800" b="0" dirty="0"/>
              <a:t> – </a:t>
            </a:r>
            <a:r>
              <a:rPr lang="en-US" sz="2800" b="0" dirty="0" err="1"/>
              <a:t>entrega</a:t>
            </a:r>
            <a:r>
              <a:rPr lang="en-US" sz="2800" b="0" dirty="0"/>
              <a:t> final – 30 de </a:t>
            </a:r>
            <a:r>
              <a:rPr lang="en-US" sz="2800" b="0" dirty="0" err="1"/>
              <a:t>Novembro</a:t>
            </a:r>
            <a:br>
              <a:rPr lang="en-US" sz="2800" b="0" dirty="0"/>
            </a:br>
            <a:r>
              <a:rPr lang="en-US" sz="2800" b="0" dirty="0"/>
              <a:t>A3 </a:t>
            </a:r>
            <a:r>
              <a:rPr lang="en-US" sz="2800" b="0" dirty="0" err="1"/>
              <a:t>não</a:t>
            </a:r>
            <a:r>
              <a:rPr lang="en-US" sz="2800" b="0" dirty="0"/>
              <a:t> </a:t>
            </a:r>
            <a:r>
              <a:rPr lang="en-US" sz="2800" b="0" dirty="0" err="1"/>
              <a:t>tem</a:t>
            </a:r>
            <a:r>
              <a:rPr lang="en-US" sz="2800" b="0" dirty="0"/>
              <a:t> 2a. </a:t>
            </a:r>
            <a:r>
              <a:rPr lang="en-US" sz="2800" b="0" dirty="0" err="1"/>
              <a:t>Oportunidade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Individual </a:t>
            </a:r>
            <a:r>
              <a:rPr lang="en-US" sz="2800" b="0" dirty="0" err="1"/>
              <a:t>ou</a:t>
            </a:r>
            <a:r>
              <a:rPr lang="en-US" sz="2800" b="0" dirty="0"/>
              <a:t> </a:t>
            </a:r>
            <a:br>
              <a:rPr lang="en-US" sz="2800" b="0" dirty="0"/>
            </a:br>
            <a:r>
              <a:rPr lang="en-US" sz="2800" b="0" dirty="0"/>
              <a:t>Equipe – max 10 </a:t>
            </a:r>
            <a:r>
              <a:rPr lang="en-US" sz="2800" b="0" dirty="0" err="1"/>
              <a:t>alunos</a:t>
            </a:r>
            <a:r>
              <a:rPr lang="en-US" sz="2800" b="0" dirty="0"/>
              <a:t> </a:t>
            </a:r>
            <a:r>
              <a:rPr lang="en-US" sz="2800" b="0" dirty="0" err="1"/>
              <a:t>por</a:t>
            </a:r>
            <a:r>
              <a:rPr lang="en-US" sz="2800" b="0" dirty="0"/>
              <a:t> equipe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DUAL – </a:t>
            </a:r>
            <a:r>
              <a:rPr lang="en-US" sz="2800" b="0" dirty="0" err="1"/>
              <a:t>Cursos</a:t>
            </a:r>
            <a:r>
              <a:rPr lang="en-US" sz="2800" b="0" dirty="0"/>
              <a:t> de </a:t>
            </a:r>
            <a:r>
              <a:rPr lang="en-US" sz="2800" b="0" dirty="0" err="1"/>
              <a:t>Bigtechs</a:t>
            </a:r>
            <a:r>
              <a:rPr lang="en-US" sz="2800" b="0" dirty="0"/>
              <a:t> </a:t>
            </a:r>
            <a:r>
              <a:rPr lang="en-US" sz="2800" b="0" dirty="0" err="1"/>
              <a:t>parceiros</a:t>
            </a:r>
            <a:r>
              <a:rPr lang="en-US" sz="2800" b="0" dirty="0"/>
              <a:t> (CISCO , MS, IBM, REDHAT, GOOGLE,AWS, Oracle) – 10 </a:t>
            </a:r>
            <a:r>
              <a:rPr lang="en-US" sz="2800" b="0" dirty="0" err="1"/>
              <a:t>pontos</a:t>
            </a:r>
            <a:r>
              <a:rPr lang="en-US" sz="2800" b="0" dirty="0"/>
              <a:t> – </a:t>
            </a:r>
            <a:r>
              <a:rPr lang="en-US" sz="2800" b="0" dirty="0" err="1"/>
              <a:t>Entrega</a:t>
            </a:r>
            <a:r>
              <a:rPr lang="en-US" sz="2800" b="0" dirty="0"/>
              <a:t> via ULIFE ate 30 de </a:t>
            </a:r>
            <a:r>
              <a:rPr lang="en-US" sz="2800" b="0" dirty="0" err="1"/>
              <a:t>Novembro</a:t>
            </a:r>
            <a:r>
              <a:rPr lang="en-US" sz="2800" b="0" dirty="0"/>
              <a:t> </a:t>
            </a:r>
            <a:br>
              <a:rPr lang="en-US" sz="2800" b="0" dirty="0"/>
            </a:br>
            <a:br>
              <a:rPr lang="en-US" sz="2800" b="0" dirty="0"/>
            </a:br>
            <a:endParaRPr sz="2800" b="0" dirty="0"/>
          </a:p>
        </p:txBody>
      </p:sp>
    </p:spTree>
    <p:extLst>
      <p:ext uri="{BB962C8B-B14F-4D97-AF65-F5344CB8AC3E}">
        <p14:creationId xmlns:p14="http://schemas.microsoft.com/office/powerpoint/2010/main" val="388971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76200" y="298798"/>
            <a:ext cx="8991600" cy="569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dirty="0"/>
              <a:t>Tech Week</a:t>
            </a:r>
            <a:br>
              <a:rPr lang="en-US" sz="2000" dirty="0"/>
            </a:br>
            <a:br>
              <a:rPr lang="en-US" sz="2000" dirty="0"/>
            </a:br>
            <a:br>
              <a:rPr lang="en-US" sz="2800" b="0" dirty="0"/>
            </a:br>
            <a:r>
              <a:rPr lang="en-US" sz="2800" b="0" dirty="0" err="1"/>
              <a:t>Atividades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Dias 29, 30 e 31 de Agosto de 2023</a:t>
            </a:r>
            <a:br>
              <a:rPr lang="en-US" sz="2800" b="0" dirty="0"/>
            </a:br>
            <a:endParaRPr sz="2800" b="0" dirty="0"/>
          </a:p>
        </p:txBody>
      </p:sp>
    </p:spTree>
    <p:extLst>
      <p:ext uri="{BB962C8B-B14F-4D97-AF65-F5344CB8AC3E}">
        <p14:creationId xmlns:p14="http://schemas.microsoft.com/office/powerpoint/2010/main" val="266511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1497845" y="1045480"/>
            <a:ext cx="6599086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 sz="3200" b="0" dirty="0"/>
            </a:br>
            <a:r>
              <a:rPr lang="en-US" sz="3200" b="0" dirty="0" err="1"/>
              <a:t>Livro</a:t>
            </a:r>
            <a:r>
              <a:rPr lang="en-US" sz="3200" b="0" dirty="0"/>
              <a:t> </a:t>
            </a:r>
            <a:r>
              <a:rPr lang="en-US" sz="3200" b="0" dirty="0" err="1"/>
              <a:t>sobre</a:t>
            </a:r>
            <a:r>
              <a:rPr lang="en-US" sz="3200" b="0" dirty="0"/>
              <a:t> Redes de </a:t>
            </a:r>
            <a:r>
              <a:rPr lang="en-US" sz="3200" b="0" dirty="0" err="1"/>
              <a:t>Computadores</a:t>
            </a:r>
            <a:r>
              <a:rPr lang="en-US" sz="3200" b="0" dirty="0"/>
              <a:t> </a:t>
            </a:r>
            <a:br>
              <a:rPr lang="en-US" sz="3200" b="0" dirty="0"/>
            </a:br>
            <a:br>
              <a:rPr lang="en-US" sz="3200" b="0" dirty="0"/>
            </a:br>
            <a:r>
              <a:rPr lang="en-US" sz="3200" b="0" dirty="0"/>
              <a:t>https://drive.google.com/file/d/0B8pfCC3b6_yLMjI2NDExMGItZmJmOC00NjUwLWE0MTUtMWVhOWRkOWIxOThi/view?resourcekey=0-plh-WeDYgiICNh59IlKHhA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198041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1460500" y="334280"/>
            <a:ext cx="6903131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 sz="3200" b="0" dirty="0"/>
            </a:br>
            <a:r>
              <a:rPr lang="en-US" b="0" dirty="0" err="1"/>
              <a:t>Livro</a:t>
            </a:r>
            <a:r>
              <a:rPr lang="en-US" b="0" dirty="0"/>
              <a:t> </a:t>
            </a:r>
            <a:r>
              <a:rPr lang="en-US" b="0" dirty="0" err="1"/>
              <a:t>sobre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/>
              <a:t>Redes de </a:t>
            </a:r>
            <a:r>
              <a:rPr lang="en-US" b="0" dirty="0" err="1"/>
              <a:t>Computadores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/>
              <a:t> e</a:t>
            </a:r>
            <a:br>
              <a:rPr lang="en-US" b="0" dirty="0"/>
            </a:br>
            <a:r>
              <a:rPr lang="en-US" b="0" dirty="0"/>
              <a:t>Cloud Computing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ULIFE – </a:t>
            </a:r>
            <a:r>
              <a:rPr lang="en-US" b="0" dirty="0" err="1"/>
              <a:t>Biblioteca</a:t>
            </a:r>
            <a:r>
              <a:rPr lang="en-US" b="0" dirty="0"/>
              <a:t> Virtual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1 - </a:t>
            </a:r>
            <a:r>
              <a:rPr lang="en-US" b="0" dirty="0" err="1"/>
              <a:t>Tanembaum</a:t>
            </a:r>
            <a:r>
              <a:rPr lang="en-US" b="0" dirty="0"/>
              <a:t> – Redes de </a:t>
            </a:r>
            <a:r>
              <a:rPr lang="en-US" b="0" dirty="0" err="1"/>
              <a:t>Computadores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2 – </a:t>
            </a:r>
            <a:r>
              <a:rPr lang="en-US" b="0" dirty="0" err="1"/>
              <a:t>Cormer</a:t>
            </a:r>
            <a:r>
              <a:rPr lang="en-US" b="0" dirty="0"/>
              <a:t> – Redes de </a:t>
            </a:r>
            <a:r>
              <a:rPr lang="en-US" b="0" dirty="0" err="1"/>
              <a:t>Computadores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3 – Stallings – Redes de </a:t>
            </a:r>
            <a:r>
              <a:rPr lang="en-US" b="0" dirty="0" err="1"/>
              <a:t>Computadores</a:t>
            </a:r>
            <a:r>
              <a:rPr lang="en-US" b="0" dirty="0"/>
              <a:t> – </a:t>
            </a:r>
            <a:r>
              <a:rPr lang="en-US" b="0" dirty="0" err="1"/>
              <a:t>Segurança</a:t>
            </a:r>
            <a:r>
              <a:rPr lang="en-US" b="0" dirty="0"/>
              <a:t> - </a:t>
            </a:r>
            <a:r>
              <a:rPr lang="en-US" b="0" dirty="0" err="1"/>
              <a:t>Criptografia</a:t>
            </a:r>
            <a:br>
              <a:rPr lang="en-US" b="0" dirty="0"/>
            </a:br>
            <a:br>
              <a:rPr lang="en-US" sz="3200" b="0" dirty="0"/>
            </a:b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128246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1460500" y="334280"/>
            <a:ext cx="6903131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 sz="3200" b="0" dirty="0"/>
            </a:br>
            <a:r>
              <a:rPr lang="en-US" sz="3200" b="0" dirty="0"/>
              <a:t>Teck Week – 29, 30 e 31 de Agosto</a:t>
            </a:r>
            <a:br>
              <a:rPr lang="en-US" sz="3200" b="0" dirty="0"/>
            </a:br>
            <a:br>
              <a:rPr lang="en-US" sz="3200" b="0" dirty="0"/>
            </a:br>
            <a:endParaRPr sz="32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C5006-167C-0470-0261-6EDDE2B85686}"/>
              </a:ext>
            </a:extLst>
          </p:cNvPr>
          <p:cNvSpPr txBox="1"/>
          <p:nvPr/>
        </p:nvSpPr>
        <p:spPr>
          <a:xfrm>
            <a:off x="495300" y="2070100"/>
            <a:ext cx="8216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Campus: *</a:t>
            </a:r>
            <a:r>
              <a:rPr lang="pt-BR" dirty="0" err="1"/>
              <a:t>TodosCursos</a:t>
            </a:r>
            <a:r>
              <a:rPr lang="pt-BR" dirty="0"/>
              <a:t>: TI &amp; Computação</a:t>
            </a:r>
          </a:p>
          <a:p>
            <a:endParaRPr lang="pt-BR" dirty="0"/>
          </a:p>
          <a:p>
            <a:r>
              <a:rPr lang="pt-BR" dirty="0"/>
              <a:t>Segue a programação da TECH WEEK: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https://sites.google.com/view/techweek6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45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602</Words>
  <Application>Microsoft Office PowerPoint</Application>
  <PresentationFormat>On-screen Show (4:3)</PresentationFormat>
  <Paragraphs>42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AMBIENTES COMPUTACIONAIS E CONECTIVIDADE  LIVE – 2ª.f  Profa. Dra Ines Brosso  webaula – 21/08/2023</vt:lpstr>
      <vt:lpstr>UC -  Ambientes Computacionais e Conectividade  LIVE  Profa Ines Brosso – 2a.f  maria.pioltine@saojudas.br whatsapp +5511996767611  Prof. Wilson Shirada Hissamu   – 3a.f   Coordenadora LIVE – Profa. Iracema Campelo    </vt:lpstr>
      <vt:lpstr> Profa. Dra Ines Brosso  Doutora em Enga Elétrica – Sistemas Digitais – Escola Politécnica da USP</vt:lpstr>
      <vt:lpstr>Avaliação na UC   A1 – 30% da nota – Dissertativa – ULIFE - Outubro A1 em 2a. oportunidade  A2 – 30% - Testes – ULIFE – Dezembro A2 em 2a. oportunidade  A3 – 40% - Projeto – Tema - Empresa  Individual ou Equipe – Inicio Setembro – entrega final – 30 de Novembro A3 não tem 2a. Oportunidade  Aprovados na UC &gt; 70 pontos  </vt:lpstr>
      <vt:lpstr>Avaliação A3  A3 – 40% - Projeto – Tema - Empresa  Individual ou Equipe – Início Setembro – entrega final – 30 de Novembro A3 não tem 2a. Oportunidade  Individual ou  Equipe – max 10 alunos por equipe  DUAL – Cursos de Bigtechs parceiros (CISCO , MS, IBM, REDHAT, GOOGLE,AWS, Oracle) – 10 pontos – Entrega via ULIFE ate 30 de Novembro   </vt:lpstr>
      <vt:lpstr>Tech Week   Atividades  Dias 29, 30 e 31 de Agosto de 2023 </vt:lpstr>
      <vt:lpstr> Livro sobre Redes de Computadores   https://drive.google.com/file/d/0B8pfCC3b6_yLMjI2NDExMGItZmJmOC00NjUwLWE0MTUtMWVhOWRkOWIxOThi/view?resourcekey=0-plh-WeDYgiICNh59IlKHhA</vt:lpstr>
      <vt:lpstr> Livro sobre  Redes de Computadores   e Cloud Computing  ULIFE – Biblioteca Virtual  1 - Tanembaum – Redes de Computadores  2 – Cormer – Redes de Computadores  3 – Stallings – Redes de Computadores – Segurança - Criptografia  </vt:lpstr>
      <vt:lpstr> Teck Week – 29, 30 e 31 de Agosto  </vt:lpstr>
      <vt:lpstr>PESQUISA E EMPREENDEDORISMO HUB Lab</vt:lpstr>
      <vt:lpstr> Tipo de Redes e Topologia de Redes</vt:lpstr>
      <vt:lpstr> Parte Prática   CISCO PACKET TRACER https://www.packettracernetwork.com/download/download-packet-tracer.html </vt:lpstr>
      <vt:lpstr>DUAL - CISCO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AMBIENTES COMPUTACIONAIS E CONECTIVIDADE</dc:title>
  <dc:creator>Professor</dc:creator>
  <cp:lastModifiedBy>Ines Brosso</cp:lastModifiedBy>
  <cp:revision>78</cp:revision>
  <dcterms:created xsi:type="dcterms:W3CDTF">2012-08-04T19:38:31Z</dcterms:created>
  <dcterms:modified xsi:type="dcterms:W3CDTF">2023-09-04T22:23:59Z</dcterms:modified>
</cp:coreProperties>
</file>