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269c2c889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269c2c889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269c2c889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269c2c889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269c2c88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269c2c88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246575" y="862775"/>
            <a:ext cx="3225000" cy="17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0000"/>
              <a:t>PHP</a:t>
            </a:r>
            <a:endParaRPr b="1" sz="10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Introducción a la tecnología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¿Qué es PHP?</a:t>
            </a:r>
            <a:endParaRPr b="1"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PHP significa </a:t>
            </a:r>
            <a:r>
              <a:rPr i="1" lang="es" sz="2000"/>
              <a:t>Hypertext Preprocessor</a:t>
            </a:r>
            <a:r>
              <a:rPr lang="es" sz="2000"/>
              <a:t> y es un lenguaje de código abierto, siendo uno de los más usados en el desarrollo de aplicaciones y sitios web debido a su relativamente fácil funcionamiento y a que está en constante perfeccionamiento.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Otro de los principales motivos es que puede ser incrustado en HTML mediante las etiquetas especiales de comienzo y final, que permiten entrar y salir del “modo PHP”.</a:t>
            </a:r>
            <a:endParaRPr sz="2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425" y="304688"/>
            <a:ext cx="6303150" cy="45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526925"/>
            <a:ext cx="7038900" cy="3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La principal diferencia que tiene PHP con los lenguajes que se usan en el entorno cliente como JavaScript, es que en PHP el código se ejecuta en el servidor, generando HTML y enviándolo al cliente, que recibe solo el resultado de la ejecución del script, sin forma de saber el código o proceso que hay detrás.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Esto disminuye el tiempo de carga de una web, facilitando la carga del servidor para cargar plugins y hace posible desarrollar con más agilidad y rendimiento, pese a que tengan muchos recursos.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/>
              <a:t>¿Por qué utilizar PHP?</a:t>
            </a:r>
            <a:endParaRPr b="1"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Es muy accesible para principiantes, a la vez que ofrece características avanzadas para los profesionales.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Es compatible con prácticamente todas las bases de datos que se utilizan en el mercado (Oracle, MySQL, SQLite)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" sz="2000"/>
              <a:t>Está en constante actualización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