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4FAFF"/>
    <a:srgbClr val="F3F6FB"/>
    <a:srgbClr val="D7DBE1"/>
    <a:srgbClr val="DFFFFF"/>
    <a:srgbClr val="E1F8FF"/>
    <a:srgbClr val="E3F1FF"/>
    <a:srgbClr val="DDE6F3"/>
    <a:srgbClr val="C0C6CF"/>
    <a:srgbClr val="2C3E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7" autoAdjust="0"/>
    <p:restoredTop sz="94660"/>
  </p:normalViewPr>
  <p:slideViewPr>
    <p:cSldViewPr snapToGrid="0">
      <p:cViewPr>
        <p:scale>
          <a:sx n="66" d="100"/>
          <a:sy n="66" d="100"/>
        </p:scale>
        <p:origin x="2310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D4A7D-C51D-29AC-8774-623A141A4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2A931-9349-3024-D070-27D0B70CC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0E8B2-CE2D-35FA-2A51-3BBA04C14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34242-D736-4228-AF3A-F3C95811A367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73AA6-52B6-41A6-A557-D38F2E58B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31C5B-3C8E-8AB0-83D9-235C2F046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E258-EAA5-4CC4-B504-5DFBADD4D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34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9DEA3-8989-F216-8A21-8F842A211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A04D72-1B46-8A65-067D-CF896E783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61090-766B-FE8C-A8EE-917C2679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34242-D736-4228-AF3A-F3C95811A367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98AAF-CEE8-2DA9-CE4A-047972E48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7A882-6CA6-E6FC-7ABC-25398DF96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E258-EAA5-4CC4-B504-5DFBADD4D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77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39D171-02B8-CFC2-C9BA-8BFB8FDC2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0CE86-6DA5-0B09-2320-3C4B3623E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7177F-0A40-7674-F962-057B70218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34242-D736-4228-AF3A-F3C95811A367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18580-D1F6-1B73-8B6E-F1F37A52E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FB129-BEB5-8EE9-38E2-955AC68F0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E258-EAA5-4CC4-B504-5DFBADD4D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81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70057-D80E-6AC2-D40F-CAEE23150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065EA-1E62-6C87-889F-6B8891A39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153B7-311A-536E-18B5-7D22FABA8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34242-D736-4228-AF3A-F3C95811A367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9C2CC-9C09-95C3-B790-E8D695B68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86139-9097-C6AE-1C2D-25116FB8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E258-EAA5-4CC4-B504-5DFBADD4D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58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D4374-E85A-ED2C-3B1E-008881D76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969C6-680B-47DF-2174-EB2780E82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259E5-5905-8BAE-539B-72FFD216A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34242-D736-4228-AF3A-F3C95811A367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EC2DB-1551-AC35-E565-B9208B4C9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9C0D1-2A5B-7EC0-43A1-2299C6F9C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E258-EAA5-4CC4-B504-5DFBADD4D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26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4B29E-58CE-3CDA-9115-5F079F7C7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13953-C9C3-A7E2-7601-76506A6F9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D93832-8A26-3AD0-751B-A9F5898C9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B7CE1-86D4-E293-868F-BC59D383C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34242-D736-4228-AF3A-F3C95811A367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F72E75-20E5-806F-43BE-E7B199BEE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F584B-8786-0480-BC23-92D87096F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E258-EAA5-4CC4-B504-5DFBADD4D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18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18745-D98C-7077-5473-6A973D333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D7287-DEB8-82D0-F729-01F0B30DD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455432-0D32-3399-1BF1-BB2050FA7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D67547-7A83-DA20-ACB1-3A6243D0FC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A2385C-1E7B-6194-4740-CC9D05626B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BBD38D-4789-23D8-8949-72204766C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34242-D736-4228-AF3A-F3C95811A367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90C0EB-FC2B-DADA-23BC-F7A3B94C9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0B5A0F-1009-C5FB-687E-257865B68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E258-EAA5-4CC4-B504-5DFBADD4D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93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E0892-9B9C-7039-3917-0C873981A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146BE0-D693-1C20-F5B3-39893D793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34242-D736-4228-AF3A-F3C95811A367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D2A61C-ACC3-9B9A-A6FB-ADEB79685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CB562C-E339-0CB2-0205-1DA37C25A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E258-EAA5-4CC4-B504-5DFBADD4D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63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E26AA3-D94B-63C4-87F9-66C3DD36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34242-D736-4228-AF3A-F3C95811A367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5FB69D-718B-DCBA-04A0-02F6F96BC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001E1-8667-E3BC-8BB5-B0C996589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E258-EAA5-4CC4-B504-5DFBADD4D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717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41D7A-32B1-BCCE-A01E-4982185C0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8F1ED-6C74-EBD8-14BE-B89045AAF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BA76DA-99EC-EB61-5D1D-44D9221A2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162DAF-70FB-1FA2-5E3F-A3E75F733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34242-D736-4228-AF3A-F3C95811A367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C29C6-63C8-2843-12D9-7C3DAF25C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D6660-1E68-7A17-75EE-9A226006A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E258-EAA5-4CC4-B504-5DFBADD4D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68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2C544-0F34-A35C-EEB2-BE137D6B8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D100D7-4CE0-068F-109B-6DE8D04E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27CB06-5EE4-5A5B-5040-C22F6EAE6E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A7700-8A56-5457-43F7-DE395E975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34242-D736-4228-AF3A-F3C95811A367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96216-E664-8512-C29F-28809118F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0EA44-7CAE-7335-F41F-8AA4BB789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E258-EAA5-4CC4-B504-5DFBADD4D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590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C8500D-1F6D-2F66-C578-348967DDC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F0333-C019-44F9-6A7B-7A1F14167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A4F39-6EA8-45E6-79C3-0AAE9BB2B4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34242-D736-4228-AF3A-F3C95811A367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F137E-D39D-6581-1C37-FE397DA67B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6F765-3768-E9B3-A8ED-8258407082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8E258-EAA5-4CC4-B504-5DFBADD4D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26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08826-35D7-919B-3F92-D6CB8C1AB9C0}"/>
              </a:ext>
            </a:extLst>
          </p:cNvPr>
          <p:cNvGrpSpPr/>
          <p:nvPr/>
        </p:nvGrpSpPr>
        <p:grpSpPr>
          <a:xfrm>
            <a:off x="-3647442" y="645844"/>
            <a:ext cx="20826772" cy="3345585"/>
            <a:chOff x="-3647442" y="645844"/>
            <a:chExt cx="20826772" cy="334558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516C453-6DD8-8E00-CAE7-0246623F9A13}"/>
                </a:ext>
              </a:extLst>
            </p:cNvPr>
            <p:cNvGrpSpPr/>
            <p:nvPr/>
          </p:nvGrpSpPr>
          <p:grpSpPr>
            <a:xfrm>
              <a:off x="-1738197" y="1244065"/>
              <a:ext cx="17008282" cy="2575458"/>
              <a:chOff x="-651150" y="1472665"/>
              <a:chExt cx="17008282" cy="2575458"/>
            </a:xfrm>
          </p:grpSpPr>
          <p:pic>
            <p:nvPicPr>
              <p:cNvPr id="1026" name="Picture 2" descr="Lake Forest College - Wikipedia">
                <a:extLst>
                  <a:ext uri="{FF2B5EF4-FFF2-40B4-BE49-F238E27FC236}">
                    <a16:creationId xmlns:a16="http://schemas.microsoft.com/office/drawing/2014/main" id="{7A1DEFF6-E035-E679-3B5A-05AC48505CA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prstClr val="black"/>
                  <a:srgbClr val="F4FAFF">
                    <a:alpha val="40000"/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651150" y="1472665"/>
                <a:ext cx="2323874" cy="2575458"/>
              </a:xfrm>
              <a:prstGeom prst="rect">
                <a:avLst/>
              </a:prstGeom>
              <a:noFill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>
                <a:extLst>
                  <a:ext uri="{FF2B5EF4-FFF2-40B4-BE49-F238E27FC236}">
                    <a16:creationId xmlns:a16="http://schemas.microsoft.com/office/drawing/2014/main" id="{FD8F2FAF-3EB7-0E08-081F-D471495FB2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rgbClr val="F4FAFF">
                    <a:alpha val="40000"/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10454" y="1472665"/>
                <a:ext cx="2057386" cy="2575458"/>
              </a:xfrm>
              <a:prstGeom prst="rect">
                <a:avLst/>
              </a:prstGeom>
              <a:noFill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 descr="Logotype | StaffNet | The University of Aberdeen">
                <a:extLst>
                  <a:ext uri="{FF2B5EF4-FFF2-40B4-BE49-F238E27FC236}">
                    <a16:creationId xmlns:a16="http://schemas.microsoft.com/office/drawing/2014/main" id="{995E3AD8-3D61-E7E0-177F-D3D900BCAE0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prstClr val="black"/>
                  <a:srgbClr val="F4FAFF">
                    <a:alpha val="40000"/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08770" y="1472665"/>
                <a:ext cx="7148362" cy="2575458"/>
              </a:xfrm>
              <a:prstGeom prst="rect">
                <a:avLst/>
              </a:prstGeom>
              <a:noFill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D1FE0651-D76B-653B-F1C2-97D05D16AF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72724" y="2760394"/>
                <a:ext cx="2365876" cy="0"/>
              </a:xfrm>
              <a:prstGeom prst="straightConnector1">
                <a:avLst/>
              </a:prstGeom>
              <a:ln w="57150">
                <a:solidFill>
                  <a:srgbClr val="2C3E5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AEC6B790-5C6C-DB5E-051E-1F184060B4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19374" y="2760394"/>
                <a:ext cx="2365876" cy="0"/>
              </a:xfrm>
              <a:prstGeom prst="straightConnector1">
                <a:avLst/>
              </a:prstGeom>
              <a:ln w="57150">
                <a:solidFill>
                  <a:srgbClr val="2C3E5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9997AE7-F758-383B-E689-59D993E036F2}"/>
                </a:ext>
              </a:extLst>
            </p:cNvPr>
            <p:cNvSpPr/>
            <p:nvPr/>
          </p:nvSpPr>
          <p:spPr>
            <a:xfrm>
              <a:off x="-3647442" y="645844"/>
              <a:ext cx="20826772" cy="3345585"/>
            </a:xfrm>
            <a:prstGeom prst="rect">
              <a:avLst/>
            </a:prstGeom>
            <a:solidFill>
              <a:srgbClr val="FFFFFF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70211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075A0FB-D20D-9F82-AA77-3488A04FDCCF}"/>
              </a:ext>
            </a:extLst>
          </p:cNvPr>
          <p:cNvGrpSpPr/>
          <p:nvPr/>
        </p:nvGrpSpPr>
        <p:grpSpPr>
          <a:xfrm>
            <a:off x="0" y="953780"/>
            <a:ext cx="12198282" cy="2916421"/>
            <a:chOff x="0" y="953780"/>
            <a:chExt cx="12198282" cy="2916421"/>
          </a:xfrm>
        </p:grpSpPr>
        <p:pic>
          <p:nvPicPr>
            <p:cNvPr id="3" name="Picture 4" descr="University of Aberdeen Alumni Relations &amp; Development Trust - YouTube">
              <a:extLst>
                <a:ext uri="{FF2B5EF4-FFF2-40B4-BE49-F238E27FC236}">
                  <a16:creationId xmlns:a16="http://schemas.microsoft.com/office/drawing/2014/main" id="{451B3973-82C0-DA5F-DC9B-544BDB45DD3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96" t="5220" r="9869" b="10277"/>
            <a:stretch/>
          </p:blipFill>
          <p:spPr bwMode="auto">
            <a:xfrm>
              <a:off x="9308378" y="953780"/>
              <a:ext cx="2889904" cy="2916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516C453-6DD8-8E00-CAE7-0246623F9A13}"/>
                </a:ext>
              </a:extLst>
            </p:cNvPr>
            <p:cNvGrpSpPr/>
            <p:nvPr/>
          </p:nvGrpSpPr>
          <p:grpSpPr>
            <a:xfrm>
              <a:off x="0" y="1124261"/>
              <a:ext cx="9636400" cy="2575458"/>
              <a:chOff x="-651150" y="1472665"/>
              <a:chExt cx="9636400" cy="2575458"/>
            </a:xfrm>
          </p:grpSpPr>
          <p:pic>
            <p:nvPicPr>
              <p:cNvPr id="1026" name="Picture 2" descr="Lake Forest College - Wikipedia">
                <a:extLst>
                  <a:ext uri="{FF2B5EF4-FFF2-40B4-BE49-F238E27FC236}">
                    <a16:creationId xmlns:a16="http://schemas.microsoft.com/office/drawing/2014/main" id="{7A1DEFF6-E035-E679-3B5A-05AC48505CA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651150" y="1472665"/>
                <a:ext cx="2323874" cy="2575458"/>
              </a:xfrm>
              <a:prstGeom prst="rect">
                <a:avLst/>
              </a:prstGeom>
              <a:noFill/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>
                <a:extLst>
                  <a:ext uri="{FF2B5EF4-FFF2-40B4-BE49-F238E27FC236}">
                    <a16:creationId xmlns:a16="http://schemas.microsoft.com/office/drawing/2014/main" id="{FD8F2FAF-3EB7-0E08-081F-D471495FB2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10454" y="1472665"/>
                <a:ext cx="2057386" cy="2575458"/>
              </a:xfrm>
              <a:prstGeom prst="rect">
                <a:avLst/>
              </a:prstGeom>
              <a:noFill/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D1FE0651-D76B-653B-F1C2-97D05D16AF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72724" y="2760394"/>
                <a:ext cx="2365876" cy="0"/>
              </a:xfrm>
              <a:prstGeom prst="straightConnector1">
                <a:avLst/>
              </a:prstGeom>
              <a:ln w="57150">
                <a:solidFill>
                  <a:srgbClr val="2C3E5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AEC6B790-5C6C-DB5E-051E-1F184060B4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19374" y="2760394"/>
                <a:ext cx="2365876" cy="0"/>
              </a:xfrm>
              <a:prstGeom prst="straightConnector1">
                <a:avLst/>
              </a:prstGeom>
              <a:ln w="57150">
                <a:solidFill>
                  <a:srgbClr val="2C3E5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8179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Gascoigne</dc:creator>
  <cp:lastModifiedBy>Gascoigne, Samuel</cp:lastModifiedBy>
  <cp:revision>2</cp:revision>
  <dcterms:created xsi:type="dcterms:W3CDTF">2023-11-07T13:24:56Z</dcterms:created>
  <dcterms:modified xsi:type="dcterms:W3CDTF">2024-05-27T16:42:49Z</dcterms:modified>
</cp:coreProperties>
</file>