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2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12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39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7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89"/>
            <a:ext cx="6812279" cy="171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7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7"/>
            <a:ext cx="2422143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7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10561" y="9922254"/>
            <a:ext cx="20764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723261" y="9922254"/>
            <a:ext cx="90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9902" y="1017434"/>
            <a:ext cx="5873115" cy="4474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BST</a:t>
            </a:r>
            <a:r>
              <a:rPr sz="1400" b="1" spc="-10" dirty="0">
                <a:latin typeface="Times New Roman"/>
                <a:cs typeface="Times New Roman"/>
              </a:rPr>
              <a:t>RAC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  <a:p>
            <a:pPr marL="12700" marR="236220">
              <a:lnSpc>
                <a:spcPct val="170600"/>
              </a:lnSpc>
              <a:spcBef>
                <a:spcPts val="1210"/>
              </a:spcBef>
            </a:pPr>
            <a:r>
              <a:rPr sz="1400" dirty="0">
                <a:latin typeface="Times New Roman"/>
                <a:cs typeface="Times New Roman"/>
              </a:rPr>
              <a:t>Bl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</a:t>
            </a:r>
            <a:r>
              <a:rPr sz="1400" dirty="0">
                <a:latin typeface="Times New Roman"/>
                <a:cs typeface="Times New Roman"/>
              </a:rPr>
              <a:t>li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ld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ca</a:t>
            </a:r>
            <a:r>
              <a:rPr sz="1400" spc="-10" dirty="0">
                <a:latin typeface="Times New Roman"/>
                <a:cs typeface="Times New Roman"/>
              </a:rPr>
              <a:t>tio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od</a:t>
            </a:r>
            <a:r>
              <a:rPr sz="1400" spc="2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gn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tc.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 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tr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ced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og</a:t>
            </a:r>
            <a:r>
              <a:rPr sz="1400" dirty="0">
                <a:latin typeface="Times New Roman"/>
                <a:cs typeface="Times New Roman"/>
              </a:rPr>
              <a:t>ger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</a:t>
            </a:r>
            <a:r>
              <a:rPr sz="1400" spc="-15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oy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/h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ay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creat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bl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 a</a:t>
            </a:r>
            <a:r>
              <a:rPr sz="1400" spc="-10" dirty="0">
                <a:latin typeface="Times New Roman"/>
                <a:cs typeface="Times New Roman"/>
              </a:rPr>
              <a:t>ls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ur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ur b</a:t>
            </a:r>
            <a:r>
              <a:rPr sz="1400" spc="-10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e.</a:t>
            </a: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DUC</a:t>
            </a:r>
            <a:r>
              <a:rPr sz="1400" b="1" dirty="0">
                <a:latin typeface="Times New Roman"/>
                <a:cs typeface="Times New Roman"/>
              </a:rPr>
              <a:t>TION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171450">
              <a:lnSpc>
                <a:spcPts val="1380"/>
              </a:lnSpc>
            </a:pPr>
            <a:r>
              <a:rPr sz="1200" spc="-1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lo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pp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cat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sers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cre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sh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log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terne</a:t>
            </a:r>
            <a:r>
              <a:rPr sz="1200" spc="-1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icall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sing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eb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ro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r.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lo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pp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cations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ll</a:t>
            </a:r>
            <a:r>
              <a:rPr sz="1200" dirty="0">
                <a:latin typeface="Arial"/>
                <a:cs typeface="Arial"/>
              </a:rPr>
              <a:t>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sers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asi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crea</a:t>
            </a:r>
            <a:r>
              <a:rPr sz="1200" spc="-5" dirty="0">
                <a:latin typeface="Arial"/>
                <a:cs typeface="Arial"/>
              </a:rPr>
              <a:t>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new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logs,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na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logs,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ub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sh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t.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190500">
              <a:lnSpc>
                <a:spcPct val="95900"/>
              </a:lnSpc>
              <a:spcBef>
                <a:spcPts val="980"/>
              </a:spcBef>
            </a:pPr>
            <a:r>
              <a:rPr sz="1200" spc="-1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lo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pp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cat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fo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pers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busin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ur</a:t>
            </a:r>
            <a:r>
              <a:rPr sz="1200" spc="-1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ose</a:t>
            </a:r>
            <a:r>
              <a:rPr sz="1200" spc="-5" dirty="0">
                <a:latin typeface="Arial"/>
                <a:cs typeface="Arial"/>
              </a:rPr>
              <a:t>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perso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log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app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cati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hare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pers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per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usin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lo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app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cati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hare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produ</a:t>
            </a:r>
            <a:r>
              <a:rPr sz="1200" spc="-5" dirty="0">
                <a:latin typeface="Arial"/>
                <a:cs typeface="Arial"/>
              </a:rPr>
              <a:t>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oun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re</a:t>
            </a:r>
            <a:r>
              <a:rPr sz="1200" spc="-5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902" y="6617020"/>
            <a:ext cx="5504815" cy="218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X</a:t>
            </a:r>
            <a:r>
              <a:rPr sz="1400" b="1" dirty="0">
                <a:latin typeface="Times New Roman"/>
                <a:cs typeface="Times New Roman"/>
              </a:rPr>
              <a:t>ISTI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 S</a:t>
            </a:r>
            <a:r>
              <a:rPr sz="1400" b="1" spc="-10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TE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70400"/>
              </a:lnSpc>
              <a:spcBef>
                <a:spcPts val="1230"/>
              </a:spcBef>
            </a:pPr>
            <a:r>
              <a:rPr sz="1400" dirty="0">
                <a:latin typeface="Times New Roman"/>
                <a:cs typeface="Times New Roman"/>
              </a:rPr>
              <a:t>Curr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dirty="0">
                <a:latin typeface="Times New Roman"/>
                <a:cs typeface="Times New Roman"/>
              </a:rPr>
              <a:t>tl</a:t>
            </a:r>
            <a:r>
              <a:rPr sz="1400" spc="-1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gg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bs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ge.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here 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ore fla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nt.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 pr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day are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ore fl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x</a:t>
            </a:r>
            <a:r>
              <a:rPr sz="1400" spc="-10" dirty="0">
                <a:latin typeface="Times New Roman"/>
                <a:cs typeface="Times New Roman"/>
              </a:rPr>
              <a:t>ib</a:t>
            </a: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ser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 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b</a:t>
            </a:r>
            <a:r>
              <a:rPr sz="1400" spc="-10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 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hich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affe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er</a:t>
            </a:r>
            <a:r>
              <a:rPr sz="1400" spc="-10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" y="1003279"/>
            <a:ext cx="5886450" cy="635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" y="1003294"/>
            <a:ext cx="5886450" cy="5415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2800" y="6655307"/>
            <a:ext cx="5886450" cy="2899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3261" y="9922254"/>
            <a:ext cx="1511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ii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" y="1003288"/>
            <a:ext cx="5886450" cy="8551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902" y="4831319"/>
            <a:ext cx="5895340" cy="273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23232"/>
                </a:solidFill>
                <a:latin typeface="Segoe UI"/>
                <a:cs typeface="Segoe UI"/>
              </a:rPr>
              <a:t>CONC</a:t>
            </a:r>
            <a:r>
              <a:rPr sz="1400" b="1" spc="-1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b="1" dirty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400" b="1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b="1" spc="-5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96000"/>
              </a:lnSpc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ave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</a:t>
            </a:r>
            <a:r>
              <a:rPr sz="1400" dirty="0">
                <a:latin typeface="Times New Roman"/>
                <a:cs typeface="Times New Roman"/>
              </a:rPr>
              <a:t>li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od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gn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tc.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 ha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 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ple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2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pp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</a:t>
            </a:r>
            <a:r>
              <a:rPr sz="1400" dirty="0">
                <a:latin typeface="Times New Roman"/>
                <a:cs typeface="Times New Roman"/>
              </a:rPr>
              <a:t>de 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 h</a:t>
            </a:r>
            <a:r>
              <a:rPr sz="1400" spc="-10" dirty="0">
                <a:latin typeface="Times New Roman"/>
                <a:cs typeface="Times New Roman"/>
              </a:rPr>
              <a:t>av</a:t>
            </a:r>
            <a:r>
              <a:rPr sz="1400" dirty="0">
                <a:latin typeface="Times New Roman"/>
                <a:cs typeface="Times New Roman"/>
              </a:rPr>
              <a:t>e di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ch se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ou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les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</a:t>
            </a:r>
            <a:r>
              <a:rPr sz="1400" dirty="0">
                <a:latin typeface="Times New Roman"/>
                <a:cs typeface="Times New Roman"/>
              </a:rPr>
              <a:t>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cr</a:t>
            </a:r>
            <a:r>
              <a:rPr sz="1400" spc="-10" dirty="0">
                <a:latin typeface="Times New Roman"/>
                <a:cs typeface="Times New Roman"/>
              </a:rPr>
              <a:t>ip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cs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li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k 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s,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redire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new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te,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here 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an br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se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15" dirty="0">
                <a:latin typeface="Times New Roman"/>
                <a:cs typeface="Times New Roman"/>
              </a:rPr>
              <a:t>re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ove or e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gs.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 a</a:t>
            </a:r>
            <a:r>
              <a:rPr sz="1400" spc="-10" dirty="0">
                <a:latin typeface="Times New Roman"/>
                <a:cs typeface="Times New Roman"/>
              </a:rPr>
              <a:t>ls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ore sec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ity fea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 if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er f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d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ha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ker </a:t>
            </a:r>
            <a:r>
              <a:rPr sz="1400" spc="-10" dirty="0">
                <a:latin typeface="Times New Roman"/>
                <a:cs typeface="Times New Roman"/>
              </a:rPr>
              <a:t>wi</a:t>
            </a:r>
            <a:r>
              <a:rPr sz="1400" dirty="0">
                <a:latin typeface="Times New Roman"/>
                <a:cs typeface="Times New Roman"/>
              </a:rPr>
              <a:t>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 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Un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ode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pted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ata.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Als</a:t>
            </a:r>
            <a:r>
              <a:rPr sz="1400" dirty="0">
                <a:latin typeface="Times New Roman"/>
                <a:cs typeface="Times New Roman"/>
              </a:rPr>
              <a:t>o,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our ac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an be s</a:t>
            </a:r>
            <a:r>
              <a:rPr sz="1400" spc="-1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nc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oog</a:t>
            </a:r>
            <a:r>
              <a:rPr sz="1400" dirty="0">
                <a:latin typeface="Times New Roman"/>
                <a:cs typeface="Times New Roman"/>
              </a:rPr>
              <a:t>le ac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c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se.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 also cr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da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e 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ng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val of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ata.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800" y="1003294"/>
            <a:ext cx="5886450" cy="2847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8492" y="9720767"/>
            <a:ext cx="162813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000" spc="-5" dirty="0">
                <a:latin typeface="Symbol"/>
                <a:cs typeface="Symbol"/>
              </a:rPr>
              <a:t>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ent on Bl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9892" y="1017434"/>
            <a:ext cx="5825490" cy="947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OSED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STEM</a:t>
            </a:r>
            <a:endParaRPr sz="1400" dirty="0">
              <a:latin typeface="Times New Roman"/>
              <a:cs typeface="Times New Roman"/>
            </a:endParaRPr>
          </a:p>
          <a:p>
            <a:pPr marL="12700" marR="134620">
              <a:lnSpc>
                <a:spcPct val="170500"/>
              </a:lnSpc>
              <a:spcBef>
                <a:spcPts val="1215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er 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le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ore o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flex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us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ati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/</a:t>
            </a:r>
            <a:r>
              <a:rPr sz="1400" dirty="0">
                <a:latin typeface="Times New Roman"/>
                <a:cs typeface="Times New Roman"/>
              </a:rPr>
              <a:t>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bs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 a</a:t>
            </a:r>
            <a:r>
              <a:rPr sz="1400" spc="-10" dirty="0">
                <a:latin typeface="Times New Roman"/>
                <a:cs typeface="Times New Roman"/>
              </a:rPr>
              <a:t>ls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ud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 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gi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gn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ge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ew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gi</a:t>
            </a:r>
            <a:r>
              <a:rPr sz="1400" dirty="0">
                <a:latin typeface="Times New Roman"/>
                <a:cs typeface="Times New Roman"/>
              </a:rPr>
              <a:t>n.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an al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gn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</a:t>
            </a:r>
            <a:r>
              <a:rPr sz="1400" dirty="0">
                <a:latin typeface="Times New Roman"/>
                <a:cs typeface="Times New Roman"/>
              </a:rPr>
              <a:t>og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ail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d.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ere,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 k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pt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 as 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ei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hich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per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 of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e.</a:t>
            </a: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endParaRPr lang="en-US" sz="1400" b="1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endParaRPr lang="en-US" sz="1400" b="1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spc="-10" dirty="0" smtClean="0">
                <a:latin typeface="Times New Roman"/>
                <a:cs typeface="Times New Roman"/>
              </a:rPr>
              <a:t>M</a:t>
            </a:r>
            <a:r>
              <a:rPr sz="1400" b="1" dirty="0" smtClean="0">
                <a:latin typeface="Times New Roman"/>
                <a:cs typeface="Times New Roman"/>
              </a:rPr>
              <a:t>ETHO</a:t>
            </a:r>
            <a:r>
              <a:rPr sz="1400" b="1" spc="-10" dirty="0" smtClean="0">
                <a:latin typeface="Times New Roman"/>
                <a:cs typeface="Times New Roman"/>
              </a:rPr>
              <a:t>D</a:t>
            </a:r>
            <a:r>
              <a:rPr sz="1400" b="1" dirty="0" smtClean="0">
                <a:latin typeface="Times New Roman"/>
                <a:cs typeface="Times New Roman"/>
              </a:rPr>
              <a:t>OLOGY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1230"/>
              </a:spcBef>
            </a:pPr>
            <a:r>
              <a:rPr sz="1400" dirty="0">
                <a:latin typeface="Times New Roman"/>
                <a:cs typeface="Times New Roman"/>
              </a:rPr>
              <a:t>I 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 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ple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pp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s. I h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 </a:t>
            </a:r>
            <a:r>
              <a:rPr sz="1400" spc="-10" dirty="0">
                <a:latin typeface="Times New Roman"/>
                <a:cs typeface="Times New Roman"/>
              </a:rPr>
              <a:t>di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each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ar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sc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pt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 cl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s,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di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new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here 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se 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dd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re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ove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our bl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</a:t>
            </a:r>
            <a:r>
              <a:rPr sz="1400" dirty="0">
                <a:latin typeface="Times New Roman"/>
                <a:cs typeface="Times New Roman"/>
              </a:rPr>
              <a:t>so,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our ac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10" dirty="0">
                <a:latin typeface="Times New Roman"/>
                <a:cs typeface="Times New Roman"/>
              </a:rPr>
              <a:t>no</a:t>
            </a:r>
            <a:r>
              <a:rPr sz="1400" dirty="0">
                <a:latin typeface="Times New Roman"/>
                <a:cs typeface="Times New Roman"/>
              </a:rPr>
              <a:t>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s</a:t>
            </a:r>
            <a:r>
              <a:rPr sz="1400" spc="-1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nc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oog</a:t>
            </a:r>
            <a:r>
              <a:rPr sz="1400" dirty="0">
                <a:latin typeface="Times New Roman"/>
                <a:cs typeface="Times New Roman"/>
              </a:rPr>
              <a:t>le ac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c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se.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 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 a</a:t>
            </a:r>
            <a:r>
              <a:rPr sz="1400" spc="-10" dirty="0">
                <a:latin typeface="Times New Roman"/>
                <a:cs typeface="Times New Roman"/>
              </a:rPr>
              <a:t>ls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wh</a:t>
            </a:r>
            <a:r>
              <a:rPr sz="1400" dirty="0">
                <a:latin typeface="Times New Roman"/>
                <a:cs typeface="Times New Roman"/>
              </a:rPr>
              <a:t>ich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re</a:t>
            </a:r>
            <a:r>
              <a:rPr sz="1400" spc="-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tr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val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a.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DU</a:t>
            </a:r>
            <a:r>
              <a:rPr sz="1400" b="1" dirty="0">
                <a:latin typeface="Times New Roman"/>
                <a:cs typeface="Times New Roman"/>
              </a:rPr>
              <a:t>LE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ES</a:t>
            </a:r>
            <a:r>
              <a:rPr sz="1400" b="1" spc="-10" dirty="0">
                <a:latin typeface="Times New Roman"/>
                <a:cs typeface="Times New Roman"/>
              </a:rPr>
              <a:t>CR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TION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3023870">
              <a:lnSpc>
                <a:spcPts val="1610"/>
              </a:lnSpc>
            </a:pPr>
            <a:r>
              <a:rPr sz="1400" b="1" dirty="0">
                <a:latin typeface="Times New Roman"/>
                <a:cs typeface="Times New Roman"/>
              </a:rPr>
              <a:t>So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 of the 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t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ite : 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ser 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unct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 marL="12700" indent="228600">
              <a:lnSpc>
                <a:spcPts val="1530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ster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 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th E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ail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610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ster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 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th G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le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610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ster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 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in </a:t>
            </a:r>
            <a:r>
              <a:rPr sz="1400" b="1" spc="-2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ace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ok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610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pdate </a:t>
            </a:r>
            <a:r>
              <a:rPr sz="1400" b="1" spc="-10" dirty="0">
                <a:latin typeface="Times New Roman"/>
                <a:cs typeface="Times New Roman"/>
              </a:rPr>
              <a:t>Pa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rd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614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ot </a:t>
            </a:r>
            <a:r>
              <a:rPr sz="1400" b="1" spc="-10" dirty="0">
                <a:latin typeface="Times New Roman"/>
                <a:cs typeface="Times New Roman"/>
              </a:rPr>
              <a:t>Pa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rd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614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et </a:t>
            </a:r>
            <a:r>
              <a:rPr sz="1400" b="1" spc="-10" dirty="0">
                <a:latin typeface="Times New Roman"/>
                <a:cs typeface="Times New Roman"/>
              </a:rPr>
              <a:t>Pa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rd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610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pdate </a:t>
            </a:r>
            <a:r>
              <a:rPr sz="1400" b="1" spc="-10" dirty="0">
                <a:latin typeface="Times New Roman"/>
                <a:cs typeface="Times New Roman"/>
              </a:rPr>
              <a:t>Pa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rd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610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Sa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e B</a:t>
            </a:r>
            <a:r>
              <a:rPr sz="1400" b="1" spc="-10" dirty="0">
                <a:latin typeface="Times New Roman"/>
                <a:cs typeface="Times New Roman"/>
              </a:rPr>
              <a:t>lo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endParaRPr sz="1400" dirty="0">
              <a:latin typeface="Times New Roman"/>
              <a:cs typeface="Times New Roman"/>
            </a:endParaRPr>
          </a:p>
          <a:p>
            <a:pPr marL="12700" marR="3752215" indent="228600">
              <a:lnSpc>
                <a:spcPts val="1610"/>
              </a:lnSpc>
              <a:spcBef>
                <a:spcPts val="75"/>
              </a:spcBef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Get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ny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r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e Bl</a:t>
            </a:r>
            <a:r>
              <a:rPr sz="1400" b="1" spc="-10" dirty="0">
                <a:latin typeface="Times New Roman"/>
                <a:cs typeface="Times New Roman"/>
              </a:rPr>
              <a:t>og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unct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535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re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te 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614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pdate 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645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elete 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9902" y="1017434"/>
            <a:ext cx="5586095" cy="8792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2865" indent="228600">
              <a:lnSpc>
                <a:spcPct val="96100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Get B</a:t>
            </a:r>
            <a:r>
              <a:rPr sz="1400" b="1" spc="-10" dirty="0">
                <a:latin typeface="Times New Roman"/>
                <a:cs typeface="Times New Roman"/>
              </a:rPr>
              <a:t>lo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et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s Techn</a:t>
            </a:r>
            <a:r>
              <a:rPr sz="1400" b="1" spc="-10" dirty="0">
                <a:latin typeface="Times New Roman"/>
                <a:cs typeface="Times New Roman"/>
              </a:rPr>
              <a:t>ol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d : 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ntend :</a:t>
            </a:r>
            <a:endParaRPr sz="1400">
              <a:latin typeface="Times New Roman"/>
              <a:cs typeface="Times New Roman"/>
            </a:endParaRPr>
          </a:p>
          <a:p>
            <a:pPr marL="12700" marR="3078480">
              <a:lnSpc>
                <a:spcPts val="1610"/>
              </a:lnSpc>
              <a:spcBef>
                <a:spcPts val="40"/>
              </a:spcBef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ct,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t-red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x,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s Bac</a:t>
            </a:r>
            <a:r>
              <a:rPr sz="1400" b="1" spc="-25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end :</a:t>
            </a:r>
            <a:endParaRPr sz="1400">
              <a:latin typeface="Times New Roman"/>
              <a:cs typeface="Times New Roman"/>
            </a:endParaRPr>
          </a:p>
          <a:p>
            <a:pPr marL="12700" marR="4478020">
              <a:lnSpc>
                <a:spcPts val="1610"/>
              </a:lnSpc>
            </a:pP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ode,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re</a:t>
            </a: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at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se 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5"/>
              </a:lnSpc>
            </a:pP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odb (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odb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tl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 </a:t>
            </a:r>
            <a:r>
              <a:rPr sz="1400" b="1" spc="-2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ep</a:t>
            </a:r>
            <a:r>
              <a:rPr sz="1400" b="1" spc="-10" dirty="0">
                <a:latin typeface="Times New Roman"/>
                <a:cs typeface="Times New Roman"/>
              </a:rPr>
              <a:t>lo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ent)</a:t>
            </a:r>
            <a:endParaRPr sz="1400">
              <a:latin typeface="Times New Roman"/>
              <a:cs typeface="Times New Roman"/>
            </a:endParaRPr>
          </a:p>
          <a:p>
            <a:pPr marL="12700" marR="4542155">
              <a:lnSpc>
                <a:spcPts val="1610"/>
              </a:lnSpc>
              <a:spcBef>
                <a:spcPts val="80"/>
              </a:spcBef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epl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y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ent : Her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  <a:p>
            <a:pPr marL="12700" marR="3990340">
              <a:lnSpc>
                <a:spcPts val="1610"/>
              </a:lnSpc>
            </a:pP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set-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ls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ode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ai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  <a:p>
            <a:pPr marL="12700" marR="3340735">
              <a:lnSpc>
                <a:spcPts val="1610"/>
              </a:lnSpc>
            </a:pP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w 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se t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2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j</a:t>
            </a:r>
            <a:r>
              <a:rPr sz="1400" b="1" dirty="0">
                <a:latin typeface="Times New Roman"/>
                <a:cs typeface="Times New Roman"/>
              </a:rPr>
              <a:t>ect : Step 1 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Do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ad 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he zip 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ile</a:t>
            </a:r>
            <a:endParaRPr sz="1400">
              <a:latin typeface="Times New Roman"/>
              <a:cs typeface="Times New Roman"/>
            </a:endParaRPr>
          </a:p>
          <a:p>
            <a:pPr marL="12700" marR="217170">
              <a:lnSpc>
                <a:spcPts val="1610"/>
              </a:lnSpc>
              <a:spcBef>
                <a:spcPts val="10"/>
              </a:spcBef>
            </a:pPr>
            <a:r>
              <a:rPr sz="1400" b="1" dirty="0">
                <a:latin typeface="Times New Roman"/>
                <a:cs typeface="Times New Roman"/>
              </a:rPr>
              <a:t>Step 2 : 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30" dirty="0">
                <a:latin typeface="Times New Roman"/>
                <a:cs typeface="Times New Roman"/>
              </a:rPr>
              <a:t>Z</a:t>
            </a:r>
            <a:r>
              <a:rPr sz="1400" b="1" dirty="0">
                <a:latin typeface="Times New Roman"/>
                <a:cs typeface="Times New Roman"/>
              </a:rPr>
              <a:t>ip 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er 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open </a:t>
            </a:r>
            <a:r>
              <a:rPr sz="1400" b="1" spc="-2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he 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ol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er in 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 or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di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or Step 3 : Op</a:t>
            </a:r>
            <a:r>
              <a:rPr sz="1400" b="1" spc="-2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n a te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inal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lit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it in 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wo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(</a:t>
            </a:r>
            <a:r>
              <a:rPr sz="1400" b="1" dirty="0">
                <a:latin typeface="Times New Roman"/>
                <a:cs typeface="Times New Roman"/>
              </a:rPr>
              <a:t>in 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ode)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b="1" dirty="0">
                <a:latin typeface="Times New Roman"/>
                <a:cs typeface="Times New Roman"/>
              </a:rPr>
              <a:t>One ter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 client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d one 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er 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ct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y.</a:t>
            </a:r>
            <a:endParaRPr sz="1400">
              <a:latin typeface="Times New Roman"/>
              <a:cs typeface="Times New Roman"/>
            </a:endParaRPr>
          </a:p>
          <a:p>
            <a:pPr marL="12700" marR="799465">
              <a:lnSpc>
                <a:spcPts val="1610"/>
              </a:lnSpc>
              <a:spcBef>
                <a:spcPts val="75"/>
              </a:spcBef>
            </a:pPr>
            <a:r>
              <a:rPr sz="1400" b="1" dirty="0">
                <a:latin typeface="Times New Roman"/>
                <a:cs typeface="Times New Roman"/>
              </a:rPr>
              <a:t>Step 4 : 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ide </a:t>
            </a:r>
            <a:r>
              <a:rPr sz="1400" b="1" spc="-2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oth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 ter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run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followi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ands : npm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ll</a:t>
            </a:r>
            <a:endParaRPr sz="1400">
              <a:latin typeface="Times New Roman"/>
              <a:cs typeface="Times New Roman"/>
            </a:endParaRPr>
          </a:p>
          <a:p>
            <a:pPr marL="12700" marR="180975">
              <a:lnSpc>
                <a:spcPts val="1610"/>
              </a:lnSpc>
            </a:pPr>
            <a:r>
              <a:rPr sz="1400" b="1" dirty="0">
                <a:latin typeface="Times New Roman"/>
                <a:cs typeface="Times New Roman"/>
              </a:rPr>
              <a:t>Step 5 : </a:t>
            </a:r>
            <a:r>
              <a:rPr sz="1400" b="1" spc="-2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de t</a:t>
            </a:r>
            <a:r>
              <a:rPr sz="1400" b="1" spc="-20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e pac</a:t>
            </a:r>
            <a:r>
              <a:rPr sz="1400" b="1" spc="-25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age.j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c</a:t>
            </a:r>
            <a:r>
              <a:rPr sz="1400" b="1" spc="-10" dirty="0">
                <a:latin typeface="Times New Roman"/>
                <a:cs typeface="Times New Roman"/>
              </a:rPr>
              <a:t>li</a:t>
            </a:r>
            <a:r>
              <a:rPr sz="1400" b="1" dirty="0">
                <a:latin typeface="Times New Roman"/>
                <a:cs typeface="Times New Roman"/>
              </a:rPr>
              <a:t>ent f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lder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ch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ge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x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 lo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lh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st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45"/>
              </a:lnSpc>
            </a:pPr>
            <a:r>
              <a:rPr sz="1400" b="1" dirty="0">
                <a:latin typeface="Times New Roman"/>
                <a:cs typeface="Times New Roman"/>
              </a:rPr>
              <a:t>"pr</a:t>
            </a:r>
            <a:r>
              <a:rPr sz="1400" b="1" spc="-10" dirty="0">
                <a:latin typeface="Times New Roman"/>
                <a:cs typeface="Times New Roman"/>
              </a:rPr>
              <a:t>ox</a:t>
            </a:r>
            <a:r>
              <a:rPr sz="1400" b="1" dirty="0">
                <a:latin typeface="Times New Roman"/>
                <a:cs typeface="Times New Roman"/>
              </a:rPr>
              <a:t>y": "htt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10" dirty="0">
                <a:latin typeface="Times New Roman"/>
                <a:cs typeface="Times New Roman"/>
              </a:rPr>
              <a:t>/</a:t>
            </a:r>
            <a:r>
              <a:rPr sz="1400" b="1" dirty="0">
                <a:latin typeface="Times New Roman"/>
                <a:cs typeface="Times New Roman"/>
              </a:rPr>
              <a:t>/</a:t>
            </a: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al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st</a:t>
            </a:r>
            <a:r>
              <a:rPr sz="1400" b="1" spc="-15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b="1" spc="-10" dirty="0">
                <a:latin typeface="Times New Roman"/>
                <a:cs typeface="Times New Roman"/>
              </a:rPr>
              <a:t>00</a:t>
            </a:r>
            <a:r>
              <a:rPr sz="1400" b="1" dirty="0">
                <a:latin typeface="Times New Roman"/>
                <a:cs typeface="Times New Roman"/>
              </a:rPr>
              <a:t>0"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ote 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ab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ve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p 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ne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ss</a:t>
            </a:r>
            <a:r>
              <a:rPr sz="1400" b="1" dirty="0">
                <a:latin typeface="Times New Roman"/>
                <a:cs typeface="Times New Roman"/>
              </a:rPr>
              <a:t>ary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run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ver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y.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spcBef>
                <a:spcPts val="75"/>
              </a:spcBef>
            </a:pPr>
            <a:r>
              <a:rPr sz="1400" b="1" dirty="0">
                <a:latin typeface="Times New Roman"/>
                <a:cs typeface="Times New Roman"/>
              </a:rPr>
              <a:t>Step 6 :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dd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.env 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spc="-10" dirty="0">
                <a:latin typeface="Times New Roman"/>
                <a:cs typeface="Times New Roman"/>
              </a:rPr>
              <a:t>il</a:t>
            </a:r>
            <a:r>
              <a:rPr sz="1400" b="1" dirty="0">
                <a:latin typeface="Times New Roman"/>
                <a:cs typeface="Times New Roman"/>
              </a:rPr>
              <a:t>e inside t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e se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ver 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ol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er 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add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 en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ir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ent v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ab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e 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it 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65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NN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TIO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_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L = ''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844800">
              <a:lnSpc>
                <a:spcPts val="161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LO</a:t>
            </a:r>
            <a:r>
              <a:rPr sz="1400" b="1" spc="-10" dirty="0">
                <a:latin typeface="Times New Roman"/>
                <a:cs typeface="Times New Roman"/>
              </a:rPr>
              <a:t>UD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NARY</a:t>
            </a:r>
            <a:r>
              <a:rPr sz="1400" b="1" dirty="0">
                <a:latin typeface="Times New Roman"/>
                <a:cs typeface="Times New Roman"/>
              </a:rPr>
              <a:t>_</a:t>
            </a:r>
            <a:r>
              <a:rPr sz="1400" b="1" spc="-10" dirty="0">
                <a:latin typeface="Times New Roman"/>
                <a:cs typeface="Times New Roman"/>
              </a:rPr>
              <a:t>NAM</a:t>
            </a:r>
            <a:r>
              <a:rPr sz="1400" b="1" dirty="0">
                <a:latin typeface="Times New Roman"/>
                <a:cs typeface="Times New Roman"/>
              </a:rPr>
              <a:t>E=""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LO</a:t>
            </a:r>
            <a:r>
              <a:rPr sz="1400" b="1" spc="-10" dirty="0">
                <a:latin typeface="Times New Roman"/>
                <a:cs typeface="Times New Roman"/>
              </a:rPr>
              <a:t>UD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NARY</a:t>
            </a:r>
            <a:r>
              <a:rPr sz="1400" b="1" dirty="0">
                <a:latin typeface="Times New Roman"/>
                <a:cs typeface="Times New Roman"/>
              </a:rPr>
              <a:t>_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PI</a:t>
            </a:r>
            <a:r>
              <a:rPr sz="1400" b="1" spc="-10" dirty="0">
                <a:latin typeface="Times New Roman"/>
                <a:cs typeface="Times New Roman"/>
              </a:rPr>
              <a:t>_</a:t>
            </a:r>
            <a:r>
              <a:rPr sz="1400" b="1" dirty="0">
                <a:latin typeface="Times New Roman"/>
                <a:cs typeface="Times New Roman"/>
              </a:rPr>
              <a:t>KE</a:t>
            </a:r>
            <a:r>
              <a:rPr sz="1400" b="1" spc="-10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=""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LO</a:t>
            </a:r>
            <a:r>
              <a:rPr sz="1400" b="1" spc="-10" dirty="0">
                <a:latin typeface="Times New Roman"/>
                <a:cs typeface="Times New Roman"/>
              </a:rPr>
              <a:t>UD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NARY</a:t>
            </a:r>
            <a:r>
              <a:rPr sz="1400" b="1" dirty="0">
                <a:latin typeface="Times New Roman"/>
                <a:cs typeface="Times New Roman"/>
              </a:rPr>
              <a:t>_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PI_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CR</a:t>
            </a:r>
            <a:r>
              <a:rPr sz="1400" b="1" dirty="0">
                <a:latin typeface="Times New Roman"/>
                <a:cs typeface="Times New Roman"/>
              </a:rPr>
              <a:t>ET=""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084195">
              <a:lnSpc>
                <a:spcPct val="95900"/>
              </a:lnSpc>
            </a:pP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MP</a:t>
            </a:r>
            <a:r>
              <a:rPr sz="1400" b="1" dirty="0">
                <a:latin typeface="Times New Roman"/>
                <a:cs typeface="Times New Roman"/>
              </a:rPr>
              <a:t>T_SE</a:t>
            </a:r>
            <a:r>
              <a:rPr sz="1400" b="1" spc="-10" dirty="0">
                <a:latin typeface="Times New Roman"/>
                <a:cs typeface="Times New Roman"/>
              </a:rPr>
              <a:t>RV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='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ai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' S</a:t>
            </a:r>
            <a:r>
              <a:rPr sz="1400" b="1" spc="-10" dirty="0">
                <a:latin typeface="Times New Roman"/>
                <a:cs typeface="Times New Roman"/>
              </a:rPr>
              <a:t>MP</a:t>
            </a:r>
            <a:r>
              <a:rPr sz="1400" b="1" dirty="0">
                <a:latin typeface="Times New Roman"/>
                <a:cs typeface="Times New Roman"/>
              </a:rPr>
              <a:t>T_HOS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='s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tp.g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ail.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' S</a:t>
            </a:r>
            <a:r>
              <a:rPr sz="1400" b="1" spc="-10" dirty="0">
                <a:latin typeface="Times New Roman"/>
                <a:cs typeface="Times New Roman"/>
              </a:rPr>
              <a:t>MP</a:t>
            </a:r>
            <a:r>
              <a:rPr sz="1400" b="1" dirty="0">
                <a:latin typeface="Times New Roman"/>
                <a:cs typeface="Times New Roman"/>
              </a:rPr>
              <a:t>T_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4</a:t>
            </a:r>
            <a:r>
              <a:rPr sz="1400" b="1" spc="-10" dirty="0">
                <a:latin typeface="Times New Roman"/>
                <a:cs typeface="Times New Roman"/>
              </a:rPr>
              <a:t>6</a:t>
            </a:r>
            <a:r>
              <a:rPr sz="1400" b="1" dirty="0">
                <a:latin typeface="Times New Roman"/>
                <a:cs typeface="Times New Roman"/>
              </a:rPr>
              <a:t>5 S</a:t>
            </a:r>
            <a:r>
              <a:rPr sz="1400" b="1" spc="-10" dirty="0">
                <a:latin typeface="Times New Roman"/>
                <a:cs typeface="Times New Roman"/>
              </a:rPr>
              <a:t>MP</a:t>
            </a:r>
            <a:r>
              <a:rPr sz="1400" b="1" dirty="0">
                <a:latin typeface="Times New Roman"/>
                <a:cs typeface="Times New Roman"/>
              </a:rPr>
              <a:t>T_</a:t>
            </a:r>
            <a:r>
              <a:rPr sz="1400" b="1" spc="-10" dirty="0">
                <a:latin typeface="Times New Roman"/>
                <a:cs typeface="Times New Roman"/>
              </a:rPr>
              <a:t>MA</a:t>
            </a:r>
            <a:r>
              <a:rPr sz="1400" b="1" dirty="0">
                <a:latin typeface="Times New Roman"/>
                <a:cs typeface="Times New Roman"/>
              </a:rPr>
              <a:t>IL</a:t>
            </a:r>
            <a:r>
              <a:rPr sz="1400" b="1" spc="-1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"" S</a:t>
            </a:r>
            <a:r>
              <a:rPr sz="1400" b="1" spc="-10" dirty="0">
                <a:latin typeface="Times New Roman"/>
                <a:cs typeface="Times New Roman"/>
              </a:rPr>
              <a:t>MP</a:t>
            </a:r>
            <a:r>
              <a:rPr sz="1400" b="1" dirty="0">
                <a:latin typeface="Times New Roman"/>
                <a:cs typeface="Times New Roman"/>
              </a:rPr>
              <a:t>T_</a:t>
            </a:r>
            <a:r>
              <a:rPr sz="1400" b="1" spc="-10" dirty="0">
                <a:latin typeface="Times New Roman"/>
                <a:cs typeface="Times New Roman"/>
              </a:rPr>
              <a:t>PA</a:t>
            </a:r>
            <a:r>
              <a:rPr sz="1400" b="1" dirty="0">
                <a:latin typeface="Times New Roman"/>
                <a:cs typeface="Times New Roman"/>
              </a:rPr>
              <a:t>SSWO</a:t>
            </a:r>
            <a:r>
              <a:rPr sz="1400" b="1" spc="-20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=</a:t>
            </a:r>
            <a:r>
              <a:rPr sz="1400" b="1" spc="5" dirty="0">
                <a:latin typeface="Times New Roman"/>
                <a:cs typeface="Times New Roman"/>
              </a:rPr>
              <a:t>'</a:t>
            </a:r>
            <a:r>
              <a:rPr sz="1400" b="1" dirty="0"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SE_</a:t>
            </a:r>
            <a:r>
              <a:rPr sz="1400" b="1" spc="-10" dirty="0">
                <a:latin typeface="Times New Roman"/>
                <a:cs typeface="Times New Roman"/>
              </a:rPr>
              <a:t>UR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'http</a:t>
            </a:r>
            <a:r>
              <a:rPr sz="1400" b="1" spc="-15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/</a:t>
            </a:r>
            <a:r>
              <a:rPr sz="1400" b="1" spc="-10" dirty="0">
                <a:latin typeface="Times New Roman"/>
                <a:cs typeface="Times New Roman"/>
              </a:rPr>
              <a:t>/</a:t>
            </a:r>
            <a:r>
              <a:rPr sz="1400" b="1" dirty="0">
                <a:latin typeface="Times New Roman"/>
                <a:cs typeface="Times New Roman"/>
              </a:rPr>
              <a:t>lo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lh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st</a:t>
            </a:r>
            <a:r>
              <a:rPr sz="1400" b="1" spc="-15" dirty="0">
                <a:latin typeface="Times New Roman"/>
                <a:cs typeface="Times New Roman"/>
              </a:rPr>
              <a:t>:</a:t>
            </a:r>
            <a:r>
              <a:rPr sz="1400" b="1" spc="-10" dirty="0">
                <a:latin typeface="Times New Roman"/>
                <a:cs typeface="Times New Roman"/>
              </a:rPr>
              <a:t>3</a:t>
            </a:r>
            <a:r>
              <a:rPr sz="1400" b="1" dirty="0">
                <a:latin typeface="Times New Roman"/>
                <a:cs typeface="Times New Roman"/>
              </a:rPr>
              <a:t>0</a:t>
            </a:r>
            <a:r>
              <a:rPr sz="1400" b="1" spc="-10" dirty="0">
                <a:latin typeface="Times New Roman"/>
                <a:cs typeface="Times New Roman"/>
              </a:rPr>
              <a:t>00</a:t>
            </a:r>
            <a:r>
              <a:rPr sz="1400" b="1" dirty="0"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dirty="0">
                <a:latin typeface="Times New Roman"/>
                <a:cs typeface="Times New Roman"/>
              </a:rPr>
              <a:t>Step 7 :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dd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go</a:t>
            </a:r>
            <a:r>
              <a:rPr sz="1400" b="1" dirty="0">
                <a:latin typeface="Times New Roman"/>
                <a:cs typeface="Times New Roman"/>
              </a:rPr>
              <a:t>ose 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ect 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datab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se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645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or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ab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se,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os</a:t>
            </a:r>
            <a:r>
              <a:rPr sz="1400" b="1" spc="-15" dirty="0">
                <a:latin typeface="Times New Roman"/>
                <a:cs typeface="Times New Roman"/>
              </a:rPr>
              <a:t>te</a:t>
            </a:r>
            <a:r>
              <a:rPr sz="1400" b="1" dirty="0">
                <a:latin typeface="Times New Roman"/>
                <a:cs typeface="Times New Roman"/>
              </a:rPr>
              <a:t>d l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902" y="1017434"/>
            <a:ext cx="544703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95580">
              <a:lnSpc>
                <a:spcPts val="1610"/>
              </a:lnSpc>
            </a:pP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ongodb</a:t>
            </a:r>
            <a:r>
              <a:rPr sz="1400" b="1" spc="-15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/</a:t>
            </a:r>
            <a:r>
              <a:rPr sz="1400" b="1" spc="-10" dirty="0">
                <a:latin typeface="Times New Roman"/>
                <a:cs typeface="Times New Roman"/>
              </a:rPr>
              <a:t>/l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al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st</a:t>
            </a:r>
            <a:r>
              <a:rPr sz="1400" b="1" spc="-15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r>
              <a:rPr sz="1400" b="1" spc="-10" dirty="0">
                <a:latin typeface="Times New Roman"/>
                <a:cs typeface="Times New Roman"/>
              </a:rPr>
              <a:t>70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r>
              <a:rPr sz="1400" b="1" spc="-10" dirty="0">
                <a:latin typeface="Times New Roman"/>
                <a:cs typeface="Times New Roman"/>
              </a:rPr>
              <a:t>7</a:t>
            </a:r>
            <a:r>
              <a:rPr sz="1400" b="1" dirty="0">
                <a:latin typeface="Times New Roman"/>
                <a:cs typeface="Times New Roman"/>
              </a:rPr>
              <a:t>/b</a:t>
            </a:r>
            <a:r>
              <a:rPr sz="1400" b="1" spc="-10" dirty="0">
                <a:latin typeface="Times New Roman"/>
                <a:cs typeface="Times New Roman"/>
              </a:rPr>
              <a:t>lo</a:t>
            </a:r>
            <a:r>
              <a:rPr sz="1400" b="1" dirty="0">
                <a:latin typeface="Times New Roman"/>
                <a:cs typeface="Times New Roman"/>
              </a:rPr>
              <a:t>gdb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gdb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 the </a:t>
            </a:r>
            <a:r>
              <a:rPr sz="1400" b="1" spc="-2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 of the da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ab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se</a:t>
            </a:r>
            <a:endParaRPr sz="1400">
              <a:latin typeface="Times New Roman"/>
              <a:cs typeface="Times New Roman"/>
            </a:endParaRPr>
          </a:p>
          <a:p>
            <a:pPr marL="12700" marR="5080" indent="228600">
              <a:lnSpc>
                <a:spcPts val="1610"/>
              </a:lnSpc>
              <a:spcBef>
                <a:spcPts val="10"/>
              </a:spcBef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or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ab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se,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os</a:t>
            </a:r>
            <a:r>
              <a:rPr sz="1400" b="1" spc="-15" dirty="0">
                <a:latin typeface="Times New Roman"/>
                <a:cs typeface="Times New Roman"/>
              </a:rPr>
              <a:t>te</a:t>
            </a:r>
            <a:r>
              <a:rPr sz="1400" b="1" dirty="0">
                <a:latin typeface="Times New Roman"/>
                <a:cs typeface="Times New Roman"/>
              </a:rPr>
              <a:t>d on c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oud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 G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t 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url,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add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it to .e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le Step 8 : </a:t>
            </a:r>
            <a:r>
              <a:rPr sz="1400" b="1" spc="-10" dirty="0">
                <a:latin typeface="Times New Roman"/>
                <a:cs typeface="Times New Roman"/>
              </a:rPr>
              <a:t>Fo</a:t>
            </a:r>
            <a:r>
              <a:rPr sz="1400" b="1" dirty="0">
                <a:latin typeface="Times New Roman"/>
                <a:cs typeface="Times New Roman"/>
              </a:rPr>
              <a:t>lder S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cture 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65"/>
              </a:lnSpc>
            </a:pPr>
            <a:r>
              <a:rPr sz="1400" b="1" dirty="0">
                <a:latin typeface="Times New Roman"/>
                <a:cs typeface="Times New Roman"/>
              </a:rPr>
              <a:t>Ser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r 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der Str</a:t>
            </a:r>
            <a:r>
              <a:rPr sz="1400" b="1" spc="-15" dirty="0">
                <a:latin typeface="Times New Roman"/>
                <a:cs typeface="Times New Roman"/>
              </a:rPr>
              <a:t>uc</a:t>
            </a:r>
            <a:r>
              <a:rPr sz="1400" b="1" dirty="0">
                <a:latin typeface="Times New Roman"/>
                <a:cs typeface="Times New Roman"/>
              </a:rPr>
              <a:t>ture 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902" y="7144577"/>
            <a:ext cx="19177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lient </a:t>
            </a:r>
            <a:r>
              <a:rPr sz="1400" b="1" spc="-2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ol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er Struc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ure 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800" y="2025517"/>
            <a:ext cx="4076700" cy="428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902" y="7998376"/>
            <a:ext cx="450469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dirty="0">
                <a:latin typeface="Times New Roman"/>
                <a:cs typeface="Times New Roman"/>
              </a:rPr>
              <a:t>Step 9 :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un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 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llo</a:t>
            </a:r>
            <a:r>
              <a:rPr sz="1400" b="1" dirty="0">
                <a:latin typeface="Times New Roman"/>
                <a:cs typeface="Times New Roman"/>
              </a:rPr>
              <a:t>wi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ands to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x</a:t>
            </a:r>
            <a:r>
              <a:rPr sz="1400" b="1" dirty="0">
                <a:latin typeface="Times New Roman"/>
                <a:cs typeface="Times New Roman"/>
              </a:rPr>
              <a:t>ec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te 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od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614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ide 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ent 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old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r 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inal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npm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650"/>
              </a:lnSpc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ide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ver 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ol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ter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inal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npm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run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800" y="1003288"/>
            <a:ext cx="4095750" cy="6775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723261" y="9922254"/>
            <a:ext cx="1543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vii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9902" y="1029762"/>
            <a:ext cx="5913755" cy="256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ct val="110600"/>
              </a:lnSpc>
            </a:pP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ype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200" b="1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ext:</a:t>
            </a:r>
            <a:r>
              <a:rPr sz="1200" b="1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per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xt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im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ply</a:t>
            </a:r>
            <a:r>
              <a:rPr sz="1200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"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xt</a:t>
            </a:r>
            <a:r>
              <a:rPr sz="1200" spc="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wit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xt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."</a:t>
            </a:r>
            <a:r>
              <a:rPr sz="1200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text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wit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pertext.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ver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ou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lic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bring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ou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bpage,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ou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have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lic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ke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perte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x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t.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per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xt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ay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li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two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pa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ges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(H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ML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documents)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wit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ach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oth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0400"/>
              </a:lnSpc>
            </a:pP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Mark</a:t>
            </a:r>
            <a:r>
              <a:rPr sz="1200" b="1" spc="-2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lang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ge:</a:t>
            </a:r>
            <a:r>
              <a:rPr sz="1200" b="1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mar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up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la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guage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comp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uter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lan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apply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la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out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for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matti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vent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io</a:t>
            </a:r>
            <a:r>
              <a:rPr sz="1200" spc="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text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document.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Mar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up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nguage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make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xt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ract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ive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ami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turn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text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into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im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age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tab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ks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tc.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600"/>
              </a:lnSpc>
            </a:pPr>
            <a:r>
              <a:rPr sz="1200" b="1" spc="-2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eb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ge:</a:t>
            </a:r>
            <a:r>
              <a:rPr sz="1200" b="1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do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ic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commo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tten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ML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translated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by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br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r.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200" spc="-2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ge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be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ide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ti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by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200" spc="-2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ring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RL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2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page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can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be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of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tati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dynamic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typ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200" spc="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he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ML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ly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can</a:t>
            </a:r>
            <a:r>
              <a:rPr sz="12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crea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b="1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stat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200" b="1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23232"/>
                </a:solidFill>
                <a:latin typeface="Segoe UI"/>
                <a:cs typeface="Segoe UI"/>
              </a:rPr>
              <a:t>web</a:t>
            </a:r>
            <a:r>
              <a:rPr sz="1200" b="1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pa</a:t>
            </a:r>
            <a:r>
              <a:rPr sz="1200" b="1" spc="-10" dirty="0">
                <a:solidFill>
                  <a:srgbClr val="323232"/>
                </a:solidFill>
                <a:latin typeface="Segoe UI"/>
                <a:cs typeface="Segoe UI"/>
              </a:rPr>
              <a:t>ge</a:t>
            </a:r>
            <a:r>
              <a:rPr sz="1200" b="1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902" y="4072050"/>
            <a:ext cx="5911215" cy="581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CS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s</a:t>
            </a:r>
            <a:r>
              <a:rPr sz="1200" spc="-5" dirty="0">
                <a:latin typeface="Segoe UI"/>
                <a:cs typeface="Segoe UI"/>
              </a:rPr>
              <a:t>tan</a:t>
            </a:r>
            <a:r>
              <a:rPr sz="1200" dirty="0">
                <a:latin typeface="Segoe UI"/>
                <a:cs typeface="Segoe UI"/>
              </a:rPr>
              <a:t>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Ca</a:t>
            </a:r>
            <a:r>
              <a:rPr sz="1200" spc="5" dirty="0">
                <a:latin typeface="Segoe UI"/>
                <a:cs typeface="Segoe UI"/>
              </a:rPr>
              <a:t>s</a:t>
            </a:r>
            <a:r>
              <a:rPr sz="1200" spc="-10" dirty="0">
                <a:latin typeface="Segoe UI"/>
                <a:cs typeface="Segoe UI"/>
              </a:rPr>
              <a:t>cad</a:t>
            </a:r>
            <a:r>
              <a:rPr sz="1200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S</a:t>
            </a:r>
            <a:r>
              <a:rPr sz="1200" spc="-5" dirty="0">
                <a:latin typeface="Segoe UI"/>
                <a:cs typeface="Segoe UI"/>
              </a:rPr>
              <a:t>ty</a:t>
            </a:r>
            <a:r>
              <a:rPr sz="1200" spc="-15" dirty="0">
                <a:latin typeface="Segoe UI"/>
                <a:cs typeface="Segoe UI"/>
              </a:rPr>
              <a:t>l</a:t>
            </a:r>
            <a:r>
              <a:rPr sz="1200" spc="-10" dirty="0">
                <a:latin typeface="Segoe UI"/>
                <a:cs typeface="Segoe UI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Sh</a:t>
            </a:r>
            <a:r>
              <a:rPr sz="1200" spc="10" dirty="0">
                <a:latin typeface="Segoe UI"/>
                <a:cs typeface="Segoe UI"/>
              </a:rPr>
              <a:t>e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t.</a:t>
            </a:r>
            <a:endParaRPr sz="1200">
              <a:latin typeface="Segoe UI"/>
              <a:cs typeface="Segoe UI"/>
            </a:endParaRPr>
          </a:p>
          <a:p>
            <a:pPr marL="469900" indent="-228600">
              <a:lnSpc>
                <a:spcPct val="100000"/>
              </a:lnSpc>
              <a:spcBef>
                <a:spcPts val="73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CS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i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us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</a:t>
            </a:r>
            <a:r>
              <a:rPr sz="1200" spc="-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sign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H</a:t>
            </a:r>
            <a:r>
              <a:rPr sz="1200" spc="-15" dirty="0">
                <a:latin typeface="Segoe UI"/>
                <a:cs typeface="Segoe UI"/>
              </a:rPr>
              <a:t>T</a:t>
            </a:r>
            <a:r>
              <a:rPr sz="1200" spc="-10" dirty="0">
                <a:latin typeface="Segoe UI"/>
                <a:cs typeface="Segoe UI"/>
              </a:rPr>
              <a:t>ML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tags</a:t>
            </a:r>
            <a:r>
              <a:rPr sz="1200" spc="-5" dirty="0"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469900" indent="-228600">
              <a:lnSpc>
                <a:spcPct val="100000"/>
              </a:lnSpc>
              <a:spcBef>
                <a:spcPts val="73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CS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i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w</a:t>
            </a:r>
            <a:r>
              <a:rPr sz="1200" spc="-5" dirty="0">
                <a:latin typeface="Segoe UI"/>
                <a:cs typeface="Segoe UI"/>
              </a:rPr>
              <a:t>i</a:t>
            </a:r>
            <a:r>
              <a:rPr sz="1200" spc="5" dirty="0">
                <a:latin typeface="Segoe UI"/>
                <a:cs typeface="Segoe UI"/>
              </a:rPr>
              <a:t>d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l</a:t>
            </a:r>
            <a:r>
              <a:rPr sz="1200" dirty="0">
                <a:latin typeface="Segoe UI"/>
                <a:cs typeface="Segoe UI"/>
              </a:rPr>
              <a:t>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us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l</a:t>
            </a:r>
            <a:r>
              <a:rPr sz="1200" dirty="0">
                <a:latin typeface="Segoe UI"/>
                <a:cs typeface="Segoe UI"/>
              </a:rPr>
              <a:t>a</a:t>
            </a:r>
            <a:r>
              <a:rPr sz="1200" spc="-10" dirty="0">
                <a:latin typeface="Segoe UI"/>
                <a:cs typeface="Segoe UI"/>
              </a:rPr>
              <a:t>nguage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we</a:t>
            </a:r>
            <a:r>
              <a:rPr sz="1200" spc="-5" dirty="0">
                <a:latin typeface="Segoe UI"/>
                <a:cs typeface="Segoe UI"/>
              </a:rPr>
              <a:t>b.</a:t>
            </a:r>
            <a:endParaRPr sz="1200">
              <a:latin typeface="Segoe UI"/>
              <a:cs typeface="Segoe UI"/>
            </a:endParaRPr>
          </a:p>
          <a:p>
            <a:pPr marL="469900" marR="5080" indent="-228600">
              <a:lnSpc>
                <a:spcPct val="130000"/>
              </a:lnSpc>
              <a:spcBef>
                <a:spcPts val="30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10" dirty="0">
                <a:latin typeface="Segoe UI"/>
                <a:cs typeface="Segoe UI"/>
              </a:rPr>
              <a:t>H</a:t>
            </a:r>
            <a:r>
              <a:rPr sz="1200" spc="-15" dirty="0">
                <a:latin typeface="Segoe UI"/>
                <a:cs typeface="Segoe UI"/>
              </a:rPr>
              <a:t>T</a:t>
            </a:r>
            <a:r>
              <a:rPr sz="1200" spc="-10" dirty="0">
                <a:latin typeface="Segoe UI"/>
                <a:cs typeface="Segoe UI"/>
              </a:rPr>
              <a:t>ML,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CS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J</a:t>
            </a:r>
            <a:r>
              <a:rPr sz="1200" spc="-20" dirty="0">
                <a:latin typeface="Segoe UI"/>
                <a:cs typeface="Segoe UI"/>
              </a:rPr>
              <a:t>a</a:t>
            </a:r>
            <a:r>
              <a:rPr sz="1200" spc="-10" dirty="0">
                <a:latin typeface="Segoe UI"/>
                <a:cs typeface="Segoe UI"/>
              </a:rPr>
              <a:t>v</a:t>
            </a:r>
            <a:r>
              <a:rPr sz="1200" spc="-20" dirty="0">
                <a:latin typeface="Segoe UI"/>
                <a:cs typeface="Segoe UI"/>
              </a:rPr>
              <a:t>a</a:t>
            </a:r>
            <a:r>
              <a:rPr sz="1200" spc="-5" dirty="0">
                <a:latin typeface="Segoe UI"/>
                <a:cs typeface="Segoe UI"/>
              </a:rPr>
              <a:t>Script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us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we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egoe UI"/>
                <a:cs typeface="Segoe UI"/>
              </a:rPr>
              <a:t>de</a:t>
            </a:r>
            <a:r>
              <a:rPr sz="1200" spc="-10" dirty="0">
                <a:latin typeface="Segoe UI"/>
                <a:cs typeface="Segoe UI"/>
              </a:rPr>
              <a:t>signin</a:t>
            </a:r>
            <a:r>
              <a:rPr sz="1200" spc="-5" dirty="0">
                <a:latin typeface="Segoe UI"/>
                <a:cs typeface="Segoe UI"/>
              </a:rPr>
              <a:t>g.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Segoe UI"/>
                <a:cs typeface="Segoe UI"/>
              </a:rPr>
              <a:t>I</a:t>
            </a:r>
            <a:r>
              <a:rPr sz="1200" spc="-5" dirty="0">
                <a:latin typeface="Segoe UI"/>
                <a:cs typeface="Segoe UI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h</a:t>
            </a:r>
            <a:r>
              <a:rPr sz="1200" spc="-30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lp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we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egoe UI"/>
                <a:cs typeface="Segoe UI"/>
              </a:rPr>
              <a:t>de</a:t>
            </a:r>
            <a:r>
              <a:rPr sz="1200" spc="-10" dirty="0">
                <a:latin typeface="Segoe UI"/>
                <a:cs typeface="Segoe UI"/>
              </a:rPr>
              <a:t>sign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apply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s</a:t>
            </a:r>
            <a:r>
              <a:rPr sz="1200" spc="-5" dirty="0">
                <a:latin typeface="Segoe UI"/>
                <a:cs typeface="Segoe UI"/>
              </a:rPr>
              <a:t>ty</a:t>
            </a:r>
            <a:r>
              <a:rPr sz="1200" spc="5" dirty="0">
                <a:latin typeface="Segoe UI"/>
                <a:cs typeface="Segoe UI"/>
              </a:rPr>
              <a:t>l</a:t>
            </a:r>
            <a:r>
              <a:rPr sz="1200" spc="-10" dirty="0">
                <a:latin typeface="Segoe UI"/>
                <a:cs typeface="Segoe UI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H</a:t>
            </a:r>
            <a:r>
              <a:rPr sz="1200" spc="-15" dirty="0">
                <a:latin typeface="Segoe UI"/>
                <a:cs typeface="Segoe UI"/>
              </a:rPr>
              <a:t>T</a:t>
            </a:r>
            <a:r>
              <a:rPr sz="1200" spc="-10" dirty="0">
                <a:latin typeface="Segoe UI"/>
                <a:cs typeface="Segoe UI"/>
              </a:rPr>
              <a:t>ML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tags</a:t>
            </a:r>
            <a:r>
              <a:rPr sz="1200" spc="-5" dirty="0"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12700" marR="26670">
              <a:lnSpc>
                <a:spcPct val="110900"/>
              </a:lnSpc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Scri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(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s)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ligh</a:t>
            </a:r>
            <a:r>
              <a:rPr sz="1400" spc="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-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ght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obje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-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orie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ram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langu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ge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ch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ver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cript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ges.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terpr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ted,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fu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-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dged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rog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min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ang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bles</a:t>
            </a:r>
            <a:r>
              <a:rPr sz="14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mic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tera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tivity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app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ML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ocum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nt.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was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duc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ear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19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9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5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addi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og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ebpag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sc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Nav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ser.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nce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n,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has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been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ther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gr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phi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al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web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sers.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1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can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bui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odern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web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app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ire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tly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rel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very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time.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aditio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al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uses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ov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tivity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impl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oug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Scri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no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con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ectiv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va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rog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mi</a:t>
            </a:r>
            <a:r>
              <a:rPr sz="1400" spc="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langu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ge.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gge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ov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ava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opul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rity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arket.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addit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web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rows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ba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such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ouc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go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ript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scri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ting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que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ang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ge.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JavaScript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create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ract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ive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we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mainl</a:t>
            </a:r>
            <a:r>
              <a:rPr sz="12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us</a:t>
            </a:r>
            <a:r>
              <a:rPr sz="12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2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Segoe UI"/>
                <a:cs typeface="Segoe UI"/>
              </a:rPr>
              <a:t>for: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Cli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10" dirty="0">
                <a:latin typeface="Segoe UI"/>
                <a:cs typeface="Segoe UI"/>
              </a:rPr>
              <a:t>nt</a:t>
            </a:r>
            <a:r>
              <a:rPr sz="1200" dirty="0">
                <a:latin typeface="Segoe UI"/>
                <a:cs typeface="Segoe UI"/>
              </a:rPr>
              <a:t>-</a:t>
            </a:r>
            <a:r>
              <a:rPr sz="1200" spc="-10" dirty="0">
                <a:latin typeface="Segoe UI"/>
                <a:cs typeface="Segoe UI"/>
              </a:rPr>
              <a:t>s</a:t>
            </a:r>
            <a:r>
              <a:rPr sz="1200" spc="-5" dirty="0">
                <a:latin typeface="Segoe UI"/>
                <a:cs typeface="Segoe UI"/>
              </a:rPr>
              <a:t>id</a:t>
            </a:r>
            <a:r>
              <a:rPr sz="1200" dirty="0">
                <a:latin typeface="Segoe UI"/>
                <a:cs typeface="Segoe UI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va</a:t>
            </a:r>
            <a:r>
              <a:rPr sz="1200" spc="0" dirty="0">
                <a:latin typeface="Segoe UI"/>
                <a:cs typeface="Segoe UI"/>
              </a:rPr>
              <a:t>l</a:t>
            </a:r>
            <a:r>
              <a:rPr sz="1200" spc="-10" dirty="0">
                <a:latin typeface="Segoe UI"/>
                <a:cs typeface="Segoe UI"/>
              </a:rPr>
              <a:t>idation,</a:t>
            </a:r>
            <a:endParaRPr sz="1200">
              <a:latin typeface="Segoe UI"/>
              <a:cs typeface="Segoe UI"/>
            </a:endParaRPr>
          </a:p>
          <a:p>
            <a:pPr marL="469900" indent="-228600">
              <a:lnSpc>
                <a:spcPct val="100000"/>
              </a:lnSpc>
              <a:spcBef>
                <a:spcPts val="745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D</a:t>
            </a:r>
            <a:r>
              <a:rPr sz="1200" spc="-10" dirty="0">
                <a:latin typeface="Segoe UI"/>
                <a:cs typeface="Segoe UI"/>
              </a:rPr>
              <a:t>yn</a:t>
            </a:r>
            <a:r>
              <a:rPr sz="1200" dirty="0">
                <a:latin typeface="Segoe UI"/>
                <a:cs typeface="Segoe UI"/>
              </a:rPr>
              <a:t>amic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dro</a:t>
            </a:r>
            <a:r>
              <a:rPr sz="1200" spc="-5" dirty="0">
                <a:latin typeface="Segoe UI"/>
                <a:cs typeface="Segoe UI"/>
              </a:rPr>
              <a:t>p</a:t>
            </a:r>
            <a:r>
              <a:rPr sz="1200" spc="-10" dirty="0">
                <a:latin typeface="Segoe UI"/>
                <a:cs typeface="Segoe UI"/>
              </a:rPr>
              <a:t>-do</a:t>
            </a:r>
            <a:r>
              <a:rPr sz="1200" spc="-15" dirty="0">
                <a:latin typeface="Segoe UI"/>
                <a:cs typeface="Segoe UI"/>
              </a:rPr>
              <a:t>w</a:t>
            </a:r>
            <a:r>
              <a:rPr sz="1200" spc="-10" dirty="0">
                <a:latin typeface="Segoe UI"/>
                <a:cs typeface="Segoe UI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me</a:t>
            </a:r>
            <a:r>
              <a:rPr sz="1200" spc="-10" dirty="0">
                <a:latin typeface="Segoe UI"/>
                <a:cs typeface="Segoe UI"/>
              </a:rPr>
              <a:t>nus</a:t>
            </a:r>
            <a:r>
              <a:rPr sz="1200" spc="-5" dirty="0">
                <a:latin typeface="Segoe UI"/>
                <a:cs typeface="Segoe UI"/>
              </a:rPr>
              <a:t>,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9902" y="1064814"/>
            <a:ext cx="5909945" cy="871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Di</a:t>
            </a:r>
            <a:r>
              <a:rPr sz="1200" spc="-10" dirty="0">
                <a:latin typeface="Segoe UI"/>
                <a:cs typeface="Segoe UI"/>
              </a:rPr>
              <a:t>splay</a:t>
            </a:r>
            <a:r>
              <a:rPr sz="1200" spc="-15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egoe UI"/>
                <a:cs typeface="Segoe UI"/>
              </a:rPr>
              <a:t>t</a:t>
            </a:r>
            <a:r>
              <a:rPr sz="1200" spc="-5" dirty="0">
                <a:latin typeface="Segoe UI"/>
                <a:cs typeface="Segoe UI"/>
              </a:rPr>
              <a:t>ime,</a:t>
            </a:r>
            <a:endParaRPr sz="1200" dirty="0">
              <a:latin typeface="Segoe UI"/>
              <a:cs typeface="Segoe UI"/>
            </a:endParaRPr>
          </a:p>
          <a:p>
            <a:pPr marL="469900" marR="5080" indent="-228600">
              <a:lnSpc>
                <a:spcPct val="130000"/>
              </a:lnSpc>
              <a:spcBef>
                <a:spcPts val="31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Di</a:t>
            </a:r>
            <a:r>
              <a:rPr sz="1200" spc="-10" dirty="0">
                <a:latin typeface="Segoe UI"/>
                <a:cs typeface="Segoe UI"/>
              </a:rPr>
              <a:t>splay</a:t>
            </a:r>
            <a:r>
              <a:rPr sz="1200" spc="-15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p</a:t>
            </a:r>
            <a:r>
              <a:rPr sz="1200" spc="-5" dirty="0">
                <a:latin typeface="Segoe UI"/>
                <a:cs typeface="Segoe UI"/>
              </a:rPr>
              <a:t>op</a:t>
            </a:r>
            <a:r>
              <a:rPr sz="1200" spc="-10" dirty="0">
                <a:latin typeface="Segoe UI"/>
                <a:cs typeface="Segoe UI"/>
              </a:rPr>
              <a:t>-up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w</a:t>
            </a:r>
            <a:r>
              <a:rPr sz="1200" spc="-5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ndo</a:t>
            </a:r>
            <a:r>
              <a:rPr sz="1200" spc="-15" dirty="0">
                <a:latin typeface="Segoe UI"/>
                <a:cs typeface="Segoe UI"/>
              </a:rPr>
              <a:t>w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dialog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spc="-5" dirty="0">
                <a:latin typeface="Segoe UI"/>
                <a:cs typeface="Segoe UI"/>
              </a:rPr>
              <a:t>o</a:t>
            </a:r>
            <a:r>
              <a:rPr sz="1200" spc="-10" dirty="0">
                <a:latin typeface="Segoe UI"/>
                <a:cs typeface="Segoe UI"/>
              </a:rPr>
              <a:t>x</a:t>
            </a:r>
            <a:r>
              <a:rPr sz="1200" spc="-25" dirty="0">
                <a:latin typeface="Segoe UI"/>
                <a:cs typeface="Segoe UI"/>
              </a:rPr>
              <a:t>e</a:t>
            </a:r>
            <a:r>
              <a:rPr sz="1200" dirty="0">
                <a:latin typeface="Segoe UI"/>
                <a:cs typeface="Segoe UI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(</a:t>
            </a:r>
            <a:r>
              <a:rPr sz="1200" spc="-10" dirty="0">
                <a:latin typeface="Segoe UI"/>
                <a:cs typeface="Segoe UI"/>
              </a:rPr>
              <a:t>l</a:t>
            </a:r>
            <a:r>
              <a:rPr sz="1200" spc="-5" dirty="0">
                <a:latin typeface="Segoe UI"/>
                <a:cs typeface="Segoe UI"/>
              </a:rPr>
              <a:t>ik</a:t>
            </a:r>
            <a:r>
              <a:rPr sz="1200" dirty="0">
                <a:latin typeface="Segoe UI"/>
                <a:cs typeface="Segoe UI"/>
              </a:rPr>
              <a:t>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egoe UI"/>
                <a:cs typeface="Segoe UI"/>
              </a:rPr>
              <a:t>al</a:t>
            </a:r>
            <a:r>
              <a:rPr sz="1200" spc="-20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rt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dialog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spc="-5" dirty="0">
                <a:latin typeface="Segoe UI"/>
                <a:cs typeface="Segoe UI"/>
              </a:rPr>
              <a:t>ox,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c</a:t>
            </a:r>
            <a:r>
              <a:rPr sz="1200" spc="-20" dirty="0">
                <a:latin typeface="Segoe UI"/>
                <a:cs typeface="Segoe UI"/>
              </a:rPr>
              <a:t>o</a:t>
            </a:r>
            <a:r>
              <a:rPr sz="1200" spc="-10" dirty="0">
                <a:latin typeface="Segoe UI"/>
                <a:cs typeface="Segoe UI"/>
              </a:rPr>
              <a:t>n</a:t>
            </a:r>
            <a:r>
              <a:rPr sz="1200" dirty="0">
                <a:latin typeface="Segoe UI"/>
                <a:cs typeface="Segoe UI"/>
              </a:rPr>
              <a:t>f</a:t>
            </a:r>
            <a:r>
              <a:rPr sz="1200" spc="-10" dirty="0">
                <a:latin typeface="Segoe UI"/>
                <a:cs typeface="Segoe UI"/>
              </a:rPr>
              <a:t>irm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dialog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spc="-5" dirty="0">
                <a:latin typeface="Segoe UI"/>
                <a:cs typeface="Segoe UI"/>
              </a:rPr>
              <a:t>o</a:t>
            </a:r>
            <a:r>
              <a:rPr sz="1200" spc="-10" dirty="0">
                <a:latin typeface="Segoe UI"/>
                <a:cs typeface="Segoe UI"/>
              </a:rPr>
              <a:t>x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pro</a:t>
            </a:r>
            <a:r>
              <a:rPr sz="1200" spc="-5" dirty="0">
                <a:latin typeface="Segoe UI"/>
                <a:cs typeface="Segoe UI"/>
              </a:rPr>
              <a:t>mp</a:t>
            </a:r>
            <a:r>
              <a:rPr sz="1200" dirty="0">
                <a:latin typeface="Segoe UI"/>
                <a:cs typeface="Segoe UI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dialog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b</a:t>
            </a:r>
            <a:r>
              <a:rPr sz="1200" spc="-5" dirty="0">
                <a:latin typeface="Segoe UI"/>
                <a:cs typeface="Segoe UI"/>
              </a:rPr>
              <a:t>ox),</a:t>
            </a:r>
            <a:endParaRPr sz="1200" dirty="0">
              <a:latin typeface="Segoe UI"/>
              <a:cs typeface="Segoe UI"/>
            </a:endParaRPr>
          </a:p>
          <a:p>
            <a:pPr marL="469900" indent="-228600">
              <a:lnSpc>
                <a:spcPct val="100000"/>
              </a:lnSpc>
              <a:spcBef>
                <a:spcPts val="720"/>
              </a:spcBef>
              <a:buSzPct val="83333"/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Segoe UI"/>
                <a:cs typeface="Segoe UI"/>
              </a:rPr>
              <a:t>Di</a:t>
            </a:r>
            <a:r>
              <a:rPr sz="1200" spc="-10" dirty="0">
                <a:latin typeface="Segoe UI"/>
                <a:cs typeface="Segoe UI"/>
              </a:rPr>
              <a:t>splay</a:t>
            </a:r>
            <a:r>
              <a:rPr sz="1200" spc="-15" dirty="0">
                <a:latin typeface="Segoe UI"/>
                <a:cs typeface="Segoe UI"/>
              </a:rPr>
              <a:t>i</a:t>
            </a:r>
            <a:r>
              <a:rPr sz="1200" spc="-10" dirty="0">
                <a:latin typeface="Segoe UI"/>
                <a:cs typeface="Segoe UI"/>
              </a:rPr>
              <a:t>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Segoe UI"/>
                <a:cs typeface="Segoe UI"/>
              </a:rPr>
              <a:t>c</a:t>
            </a:r>
            <a:r>
              <a:rPr sz="1200" spc="-5" dirty="0">
                <a:latin typeface="Segoe UI"/>
                <a:cs typeface="Segoe UI"/>
              </a:rPr>
              <a:t>loc</a:t>
            </a:r>
            <a:r>
              <a:rPr sz="1200" dirty="0">
                <a:latin typeface="Segoe UI"/>
                <a:cs typeface="Segoe UI"/>
              </a:rPr>
              <a:t>ks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tc.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29845">
              <a:lnSpc>
                <a:spcPct val="110900"/>
              </a:lnSpc>
            </a:pP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ync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-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dr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en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Scrip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runtime,</a:t>
            </a:r>
            <a:r>
              <a:rPr sz="1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designed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bui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labl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twork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cat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ons.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ow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"h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rld"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ex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any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ctions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can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nd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conc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ach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con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ect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on,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ck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ired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but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no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ork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don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js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ep.</a:t>
            </a:r>
            <a:endParaRPr sz="1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62230">
              <a:lnSpc>
                <a:spcPct val="110900"/>
              </a:lnSpc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con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rast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ay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'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conc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ch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ads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are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em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yed.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1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-b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rki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tive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ff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ici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ff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se.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Fu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ore,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users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2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om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-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oc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ss,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nce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there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are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ks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no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ction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directly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/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O,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oce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loc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except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/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usi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sync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hods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js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rd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rary.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cause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ot</a:t>
            </a:r>
            <a:r>
              <a:rPr sz="1400" spc="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blo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ks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sc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able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are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ry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able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dev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op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Node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js.</a:t>
            </a:r>
            <a:endParaRPr sz="1400" dirty="0">
              <a:latin typeface="Segoe UI"/>
              <a:cs typeface="Segoe UI"/>
            </a:endParaRPr>
          </a:p>
          <a:p>
            <a:pPr marL="12700" marR="29845">
              <a:lnSpc>
                <a:spcPct val="110700"/>
              </a:lnSpc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mil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design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by,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Rub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'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Ev</a:t>
            </a:r>
            <a:r>
              <a:rPr sz="1400" u="sng" spc="-10" dirty="0">
                <a:solidFill>
                  <a:srgbClr val="0000FF"/>
                </a:solidFill>
                <a:latin typeface="Segoe UI"/>
                <a:cs typeface="Segoe UI"/>
              </a:rPr>
              <a:t>e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nt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Mach</a:t>
            </a:r>
            <a:r>
              <a:rPr sz="1400" u="sng" spc="-10" dirty="0">
                <a:solidFill>
                  <a:srgbClr val="0000FF"/>
                </a:solidFill>
                <a:latin typeface="Segoe UI"/>
                <a:cs typeface="Segoe UI"/>
              </a:rPr>
              <a:t>i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ne</a:t>
            </a:r>
            <a:r>
              <a:rPr sz="14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n's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Twi</a:t>
            </a:r>
            <a:r>
              <a:rPr sz="1400" u="sng" spc="-15" dirty="0">
                <a:solidFill>
                  <a:srgbClr val="0000FF"/>
                </a:solidFill>
                <a:latin typeface="Segoe UI"/>
                <a:cs typeface="Segoe UI"/>
              </a:rPr>
              <a:t>s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ted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ve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del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bit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fu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ther.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ev</a:t>
            </a:r>
            <a:r>
              <a:rPr sz="1400" u="sng" spc="-10" dirty="0">
                <a:solidFill>
                  <a:srgbClr val="0000FF"/>
                </a:solidFill>
                <a:latin typeface="Segoe UI"/>
                <a:cs typeface="Segoe UI"/>
              </a:rPr>
              <a:t>e</a:t>
            </a:r>
            <a:r>
              <a:rPr sz="1400" u="sng" spc="-15" dirty="0">
                <a:solidFill>
                  <a:srgbClr val="0000FF"/>
                </a:solidFill>
                <a:latin typeface="Segoe UI"/>
                <a:cs typeface="Segoe UI"/>
              </a:rPr>
              <a:t>n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t</a:t>
            </a:r>
            <a:r>
              <a:rPr sz="1400" u="sng" spc="-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Segoe UI"/>
                <a:cs typeface="Segoe UI"/>
              </a:rPr>
              <a:t>l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oop</a:t>
            </a:r>
            <a:r>
              <a:rPr sz="14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runtime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ins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of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lib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y.</a:t>
            </a:r>
            <a:r>
              <a:rPr sz="1400" spc="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In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other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ock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call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tart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2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-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op.</a:t>
            </a:r>
            <a:endParaRPr sz="1400" dirty="0">
              <a:latin typeface="Segoe UI"/>
              <a:cs typeface="Segoe UI"/>
            </a:endParaRPr>
          </a:p>
          <a:p>
            <a:pPr marL="12700" marR="514984">
              <a:lnSpc>
                <a:spcPct val="110700"/>
              </a:lnSpc>
              <a:spcBef>
                <a:spcPts val="10"/>
              </a:spcBef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Typically,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av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defin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ough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k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he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beg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of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scri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server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tart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ough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blocki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call</a:t>
            </a:r>
            <a:endParaRPr sz="1400" dirty="0">
              <a:latin typeface="Segoe UI"/>
              <a:cs typeface="Segoe UI"/>
            </a:endParaRPr>
          </a:p>
          <a:p>
            <a:pPr marL="12700" marR="85725">
              <a:lnSpc>
                <a:spcPct val="110900"/>
              </a:lnSpc>
            </a:pP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ke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ntMach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::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(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)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Node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no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such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ar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-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-ev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nt-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ply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ters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op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xecuti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nput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ript.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exi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are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acks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behav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ke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ser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Scr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pt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— 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dden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om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ser.</a:t>
            </a:r>
            <a:endParaRPr sz="1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11430">
              <a:lnSpc>
                <a:spcPct val="110800"/>
              </a:lnSpc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TP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-c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tizen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esign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min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la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cy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mind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ke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suite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nda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bra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f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k.</a:t>
            </a:r>
            <a:endParaRPr sz="1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902" y="1036175"/>
            <a:ext cx="5909945" cy="138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900"/>
              </a:lnSpc>
            </a:pP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.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j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bei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out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do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sn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'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can't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ke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age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of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mult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ple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cor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v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nme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t.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oce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ses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be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awn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by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u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g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our</a:t>
            </a:r>
            <a:r>
              <a:rPr sz="1400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ch</a:t>
            </a:r>
            <a:r>
              <a:rPr sz="1400" u="sng" spc="-10" dirty="0">
                <a:solidFill>
                  <a:srgbClr val="0000FF"/>
                </a:solidFill>
                <a:latin typeface="Segoe UI"/>
                <a:cs typeface="Segoe UI"/>
              </a:rPr>
              <a:t>i</a:t>
            </a:r>
            <a:r>
              <a:rPr sz="1400" u="sng" spc="-5" dirty="0">
                <a:solidFill>
                  <a:srgbClr val="0000FF"/>
                </a:solidFill>
                <a:latin typeface="Segoe UI"/>
                <a:cs typeface="Segoe UI"/>
              </a:rPr>
              <a:t>l</a:t>
            </a:r>
            <a:r>
              <a:rPr sz="1400" u="sng" spc="-15" dirty="0">
                <a:solidFill>
                  <a:srgbClr val="0000FF"/>
                </a:solidFill>
                <a:latin typeface="Segoe UI"/>
                <a:cs typeface="Segoe UI"/>
              </a:rPr>
              <a:t>d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_p</a:t>
            </a:r>
            <a:r>
              <a:rPr sz="1400" u="sng" spc="-5" dirty="0">
                <a:solidFill>
                  <a:srgbClr val="0000FF"/>
                </a:solidFill>
                <a:latin typeface="Segoe UI"/>
                <a:cs typeface="Segoe UI"/>
              </a:rPr>
              <a:t>r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oc</a:t>
            </a:r>
            <a:r>
              <a:rPr sz="1400" u="sng" spc="-20" dirty="0">
                <a:solidFill>
                  <a:srgbClr val="0000FF"/>
                </a:solidFill>
                <a:latin typeface="Segoe UI"/>
                <a:cs typeface="Segoe UI"/>
              </a:rPr>
              <a:t>e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ss</a:t>
            </a:r>
            <a:r>
              <a:rPr sz="1400" u="sng" spc="-5" dirty="0">
                <a:solidFill>
                  <a:srgbClr val="0000FF"/>
                </a:solidFill>
                <a:latin typeface="Segoe UI"/>
                <a:cs typeface="Segoe UI"/>
              </a:rPr>
              <a:t>.</a:t>
            </a:r>
            <a:r>
              <a:rPr sz="1400" u="sng" spc="-10" dirty="0">
                <a:solidFill>
                  <a:srgbClr val="0000FF"/>
                </a:solidFill>
                <a:latin typeface="Segoe UI"/>
                <a:cs typeface="Segoe UI"/>
              </a:rPr>
              <a:t>fo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rk()</a:t>
            </a:r>
            <a:r>
              <a:rPr sz="14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and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are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d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ign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ed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muni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h.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Bu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upon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h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rface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the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c</a:t>
            </a:r>
            <a:r>
              <a:rPr sz="1400" u="sng" spc="-5" dirty="0">
                <a:solidFill>
                  <a:srgbClr val="0000FF"/>
                </a:solidFill>
                <a:latin typeface="Segoe UI"/>
                <a:cs typeface="Segoe UI"/>
              </a:rPr>
              <a:t>l</a:t>
            </a:r>
            <a:r>
              <a:rPr sz="1400" u="sng" dirty="0">
                <a:solidFill>
                  <a:srgbClr val="0000FF"/>
                </a:solidFill>
                <a:latin typeface="Segoe UI"/>
                <a:cs typeface="Segoe UI"/>
              </a:rPr>
              <a:t>uster</a:t>
            </a:r>
            <a:r>
              <a:rPr sz="14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modul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,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wh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ch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lo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ws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sha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re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ock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tw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en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pr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ce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s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ses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to</a:t>
            </a:r>
            <a:r>
              <a:rPr sz="1400" spc="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spc="-20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able</a:t>
            </a:r>
            <a:r>
              <a:rPr sz="1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ad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b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la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ng</a:t>
            </a:r>
            <a:r>
              <a:rPr sz="1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ov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Segoe UI"/>
                <a:cs typeface="Segoe UI"/>
              </a:rPr>
              <a:t>y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our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co</a:t>
            </a:r>
            <a:r>
              <a:rPr sz="1400" spc="5" dirty="0">
                <a:solidFill>
                  <a:srgbClr val="323232"/>
                </a:solidFill>
                <a:latin typeface="Segoe UI"/>
                <a:cs typeface="Segoe UI"/>
              </a:rPr>
              <a:t>r</a:t>
            </a:r>
            <a:r>
              <a:rPr sz="1400" spc="-15" dirty="0">
                <a:solidFill>
                  <a:srgbClr val="323232"/>
                </a:solidFill>
                <a:latin typeface="Segoe UI"/>
                <a:cs typeface="Segoe UI"/>
              </a:rPr>
              <a:t>e</a:t>
            </a:r>
            <a:r>
              <a:rPr sz="1400" dirty="0">
                <a:solidFill>
                  <a:srgbClr val="323232"/>
                </a:solidFill>
                <a:latin typeface="Segoe UI"/>
                <a:cs typeface="Segoe UI"/>
              </a:rPr>
              <a:t>s.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902" y="3211850"/>
            <a:ext cx="5698490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5405">
              <a:lnSpc>
                <a:spcPct val="120200"/>
              </a:lnSpc>
            </a:pPr>
            <a:r>
              <a:rPr sz="1350" b="1" u="heavy" spc="25" dirty="0">
                <a:solidFill>
                  <a:srgbClr val="6746C6"/>
                </a:solidFill>
                <a:latin typeface="Arial"/>
                <a:cs typeface="Arial"/>
              </a:rPr>
              <a:t>R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e</a:t>
            </a:r>
            <a:r>
              <a:rPr sz="1350" b="1" u="heavy" spc="10" dirty="0">
                <a:solidFill>
                  <a:srgbClr val="6746C6"/>
                </a:solidFill>
                <a:latin typeface="Arial"/>
                <a:cs typeface="Arial"/>
              </a:rPr>
              <a:t>a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c</a:t>
            </a:r>
            <a:r>
              <a:rPr sz="1350" b="1" u="heavy" spc="25" dirty="0">
                <a:solidFill>
                  <a:srgbClr val="6746C6"/>
                </a:solidFill>
                <a:latin typeface="Arial"/>
                <a:cs typeface="Arial"/>
              </a:rPr>
              <a:t>t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J</a:t>
            </a:r>
            <a:r>
              <a:rPr sz="1350" b="1" u="heavy" dirty="0">
                <a:solidFill>
                  <a:srgbClr val="6746C6"/>
                </a:solidFill>
                <a:latin typeface="Arial"/>
                <a:cs typeface="Arial"/>
              </a:rPr>
              <a:t>S</a:t>
            </a:r>
            <a:r>
              <a:rPr sz="1350" b="1" spc="85" dirty="0">
                <a:solidFill>
                  <a:srgbClr val="6746C6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8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on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h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m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popu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12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J</a:t>
            </a:r>
            <a:r>
              <a:rPr sz="1350" b="1" u="heavy" spc="10" dirty="0">
                <a:solidFill>
                  <a:srgbClr val="6746C6"/>
                </a:solidFill>
                <a:latin typeface="Arial"/>
                <a:cs typeface="Arial"/>
              </a:rPr>
              <a:t>av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a</a:t>
            </a:r>
            <a:r>
              <a:rPr sz="1350" b="1" u="heavy" spc="15" dirty="0">
                <a:solidFill>
                  <a:srgbClr val="6746C6"/>
                </a:solidFill>
                <a:latin typeface="Arial"/>
                <a:cs typeface="Arial"/>
              </a:rPr>
              <a:t>S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cr</a:t>
            </a:r>
            <a:r>
              <a:rPr sz="1350" b="1" u="heavy" spc="15" dirty="0">
                <a:solidFill>
                  <a:srgbClr val="6746C6"/>
                </a:solidFill>
                <a:latin typeface="Arial"/>
                <a:cs typeface="Arial"/>
              </a:rPr>
              <a:t>i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p</a:t>
            </a:r>
            <a:r>
              <a:rPr sz="1350" b="1" u="heavy" dirty="0">
                <a:solidFill>
                  <a:srgbClr val="6746C6"/>
                </a:solidFill>
                <a:latin typeface="Arial"/>
                <a:cs typeface="Arial"/>
              </a:rPr>
              <a:t>t</a:t>
            </a:r>
            <a:r>
              <a:rPr sz="1350" b="1" spc="100" dirty="0">
                <a:solidFill>
                  <a:srgbClr val="6746C6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lib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8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mobi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l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an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d</a:t>
            </a:r>
            <a:r>
              <a:rPr sz="135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w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b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appl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de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v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elopmen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.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ea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d</a:t>
            </a:r>
            <a:r>
              <a:rPr sz="1350" spc="6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b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y</a:t>
            </a:r>
            <a:r>
              <a:rPr sz="1350" spc="7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Fa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b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k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,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on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8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oll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u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b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l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114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J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v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ip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od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6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ni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p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pe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8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u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d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u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in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(U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)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b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uildin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g</a:t>
            </a:r>
            <a:r>
              <a:rPr sz="1350" spc="6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all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d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m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po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en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20400"/>
              </a:lnSpc>
              <a:spcBef>
                <a:spcPts val="5"/>
              </a:spcBef>
            </a:pP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It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’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8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impo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an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no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ha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J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7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8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J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v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ip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me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w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k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.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Tha</a:t>
            </a:r>
            <a:r>
              <a:rPr sz="1350" spc="12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’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be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u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spc="30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’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8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onl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y</a:t>
            </a:r>
            <a:r>
              <a:rPr sz="1350" spc="6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p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bl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nd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in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g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h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om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p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on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8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7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appl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io</a:t>
            </a:r>
            <a:r>
              <a:rPr sz="1350" spc="4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’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8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v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w</a:t>
            </a:r>
            <a:r>
              <a:rPr sz="1350" spc="7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30" dirty="0">
                <a:solidFill>
                  <a:srgbClr val="36344D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y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.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ea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spc="12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36344D"/>
                </a:solidFill>
                <a:latin typeface="Arial"/>
                <a:cs typeface="Arial"/>
              </a:rPr>
              <a:t>l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na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ve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ame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w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r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k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li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k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11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b="1" u="heavy" spc="-20" dirty="0">
                <a:solidFill>
                  <a:srgbClr val="6746C6"/>
                </a:solidFill>
                <a:latin typeface="Arial"/>
                <a:cs typeface="Arial"/>
              </a:rPr>
              <a:t>A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ngu</a:t>
            </a:r>
            <a:r>
              <a:rPr sz="1350" b="1" u="heavy" spc="15" dirty="0">
                <a:solidFill>
                  <a:srgbClr val="6746C6"/>
                </a:solidFill>
                <a:latin typeface="Arial"/>
                <a:cs typeface="Arial"/>
              </a:rPr>
              <a:t>l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a</a:t>
            </a:r>
            <a:r>
              <a:rPr sz="1350" b="1" u="heavy" dirty="0">
                <a:solidFill>
                  <a:srgbClr val="6746C6"/>
                </a:solidFill>
                <a:latin typeface="Arial"/>
                <a:cs typeface="Arial"/>
              </a:rPr>
              <a:t>r</a:t>
            </a:r>
            <a:r>
              <a:rPr sz="1350" b="1" spc="90" dirty="0">
                <a:solidFill>
                  <a:srgbClr val="6746C6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an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d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b="1" u="heavy" spc="15" dirty="0">
                <a:solidFill>
                  <a:srgbClr val="6746C6"/>
                </a:solidFill>
                <a:latin typeface="Arial"/>
                <a:cs typeface="Arial"/>
              </a:rPr>
              <a:t>V</a:t>
            </a:r>
            <a:r>
              <a:rPr sz="1350" b="1" u="heavy" spc="20" dirty="0">
                <a:solidFill>
                  <a:srgbClr val="6746C6"/>
                </a:solidFill>
                <a:latin typeface="Arial"/>
                <a:cs typeface="Arial"/>
              </a:rPr>
              <a:t>u</a:t>
            </a:r>
            <a:r>
              <a:rPr sz="1350" b="1" u="heavy" spc="30" dirty="0">
                <a:solidFill>
                  <a:srgbClr val="6746C6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,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w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hi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h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al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l</a:t>
            </a:r>
            <a:r>
              <a:rPr sz="1350" spc="75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allo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w</a:t>
            </a:r>
            <a:r>
              <a:rPr sz="1350" spc="7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cr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a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e</a:t>
            </a:r>
            <a:r>
              <a:rPr sz="1350" spc="8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o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mple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x</a:t>
            </a:r>
            <a:r>
              <a:rPr sz="1350" spc="60" dirty="0">
                <a:solidFill>
                  <a:srgbClr val="36344D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f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un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c</a:t>
            </a:r>
            <a:r>
              <a:rPr sz="1350" spc="15" dirty="0">
                <a:solidFill>
                  <a:srgbClr val="36344D"/>
                </a:solidFill>
                <a:latin typeface="Arial"/>
                <a:cs typeface="Arial"/>
              </a:rPr>
              <a:t>t</a:t>
            </a:r>
            <a:r>
              <a:rPr sz="1350" spc="20" dirty="0">
                <a:solidFill>
                  <a:srgbClr val="36344D"/>
                </a:solidFill>
                <a:latin typeface="Arial"/>
                <a:cs typeface="Arial"/>
              </a:rPr>
              <a:t>io</a:t>
            </a:r>
            <a:r>
              <a:rPr sz="1350" spc="10" dirty="0">
                <a:solidFill>
                  <a:srgbClr val="36344D"/>
                </a:solidFill>
                <a:latin typeface="Arial"/>
                <a:cs typeface="Arial"/>
              </a:rPr>
              <a:t>n</a:t>
            </a:r>
            <a:r>
              <a:rPr sz="1350" spc="25" dirty="0">
                <a:solidFill>
                  <a:srgbClr val="36344D"/>
                </a:solidFill>
                <a:latin typeface="Arial"/>
                <a:cs typeface="Arial"/>
              </a:rPr>
              <a:t>s</a:t>
            </a:r>
            <a:r>
              <a:rPr sz="1350" dirty="0">
                <a:solidFill>
                  <a:srgbClr val="36344D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902" y="5878562"/>
            <a:ext cx="16173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23232"/>
                </a:solidFill>
                <a:latin typeface="Segoe UI"/>
                <a:cs typeface="Segoe UI"/>
              </a:rPr>
              <a:t>IMPLEME</a:t>
            </a:r>
            <a:r>
              <a:rPr sz="1400" b="1" spc="-25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r>
              <a:rPr sz="1400" b="1" dirty="0">
                <a:solidFill>
                  <a:srgbClr val="323232"/>
                </a:solidFill>
                <a:latin typeface="Segoe UI"/>
                <a:cs typeface="Segoe UI"/>
              </a:rPr>
              <a:t>T</a:t>
            </a:r>
            <a:r>
              <a:rPr sz="1400" b="1" spc="-5" dirty="0">
                <a:solidFill>
                  <a:srgbClr val="323232"/>
                </a:solidFill>
                <a:latin typeface="Segoe UI"/>
                <a:cs typeface="Segoe UI"/>
              </a:rPr>
              <a:t>AT</a:t>
            </a:r>
            <a:r>
              <a:rPr sz="1400" b="1" spc="-15" dirty="0">
                <a:solidFill>
                  <a:srgbClr val="323232"/>
                </a:solidFill>
                <a:latin typeface="Segoe UI"/>
                <a:cs typeface="Segoe UI"/>
              </a:rPr>
              <a:t>I</a:t>
            </a:r>
            <a:r>
              <a:rPr sz="1400" b="1" spc="-10" dirty="0">
                <a:solidFill>
                  <a:srgbClr val="323232"/>
                </a:solidFill>
                <a:latin typeface="Segoe UI"/>
                <a:cs typeface="Segoe UI"/>
              </a:rPr>
              <a:t>O</a:t>
            </a:r>
            <a:r>
              <a:rPr sz="1400" b="1" dirty="0">
                <a:solidFill>
                  <a:srgbClr val="323232"/>
                </a:solidFill>
                <a:latin typeface="Segoe UI"/>
                <a:cs typeface="Segoe UI"/>
              </a:rPr>
              <a:t>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2163" y="6554470"/>
            <a:ext cx="5871850" cy="297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" y="1003294"/>
            <a:ext cx="5886450" cy="2851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2800" y="4328159"/>
            <a:ext cx="5886450" cy="3187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1836</Words>
  <Application>Microsoft Office PowerPoint</Application>
  <PresentationFormat>Custom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Rosy Solomon</cp:lastModifiedBy>
  <cp:revision>2</cp:revision>
  <dcterms:created xsi:type="dcterms:W3CDTF">2022-11-11T21:29:34Z</dcterms:created>
  <dcterms:modified xsi:type="dcterms:W3CDTF">2022-11-11T20:31:49Z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LastSaved">
    <vt:filetime>2022-11-11T00:00:00Z</vt:filetime>
  </property>
</Properties>
</file>