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204" y="-2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67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39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7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89"/>
            <a:ext cx="6812279" cy="171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7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7"/>
            <a:ext cx="2422143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7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0561" y="9922254"/>
            <a:ext cx="14795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23261" y="9922254"/>
            <a:ext cx="90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9902" y="981386"/>
            <a:ext cx="5636895" cy="101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BST</a:t>
            </a:r>
            <a:r>
              <a:rPr sz="1400" b="1" spc="-10" dirty="0">
                <a:latin typeface="Times New Roman"/>
                <a:cs typeface="Times New Roman"/>
              </a:rPr>
              <a:t>RAC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Brrr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rr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ine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te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el</a:t>
            </a:r>
            <a:r>
              <a:rPr sz="1400" dirty="0">
                <a:latin typeface="Times New Roman"/>
                <a:cs typeface="Times New Roman"/>
              </a:rPr>
              <a:t>ls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ug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-10" dirty="0">
                <a:latin typeface="Times New Roman"/>
                <a:cs typeface="Times New Roman"/>
              </a:rPr>
              <a:t>st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nly 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ize 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ir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re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ov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eir 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ger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ie</a:t>
            </a:r>
            <a:r>
              <a:rPr sz="1400" spc="-10" dirty="0">
                <a:latin typeface="Times New Roman"/>
                <a:cs typeface="Times New Roman"/>
              </a:rPr>
              <a:t>nt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902" y="2637976"/>
            <a:ext cx="5842635" cy="197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DUC</a:t>
            </a:r>
            <a:r>
              <a:rPr sz="1400" b="1" dirty="0">
                <a:latin typeface="Times New Roman"/>
                <a:cs typeface="Times New Roman"/>
              </a:rPr>
              <a:t>TION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  <a:spcBef>
                <a:spcPts val="1005"/>
              </a:spcBef>
            </a:pP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urg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spc="3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triki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ree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fo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m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plate</a:t>
            </a:r>
            <a:r>
              <a:rPr sz="1200" spc="3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h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ty</a:t>
            </a:r>
            <a:r>
              <a:rPr sz="1200" spc="3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des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ign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that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w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il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l</a:t>
            </a:r>
            <a:r>
              <a:rPr sz="1200" spc="3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ater</a:t>
            </a:r>
            <a:r>
              <a:rPr sz="1200" spc="3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our</a:t>
            </a:r>
            <a:r>
              <a:rPr sz="1200" spc="-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m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o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uth.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f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ou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are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lo</a:t>
            </a:r>
            <a:r>
              <a:rPr sz="1200" spc="5" dirty="0">
                <a:solidFill>
                  <a:srgbClr val="25282B"/>
                </a:solidFill>
                <a:latin typeface="Segoe UI"/>
                <a:cs typeface="Segoe UI"/>
              </a:rPr>
              <a:t>o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k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ng</a:t>
            </a:r>
            <a:r>
              <a:rPr sz="1200" spc="3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cr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ate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an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on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li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ne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pr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nce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for</a:t>
            </a:r>
            <a:r>
              <a:rPr sz="1200" spc="3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our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f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5" dirty="0">
                <a:solidFill>
                  <a:srgbClr val="25282B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-fo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b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rg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bar</a:t>
            </a:r>
            <a:r>
              <a:rPr sz="1200" spc="-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b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ine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ss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ou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better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25282B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m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che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kin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out</a:t>
            </a:r>
            <a:r>
              <a:rPr sz="1200" spc="3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–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nce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ame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–</a:t>
            </a:r>
            <a:r>
              <a:rPr sz="1200" spc="5" dirty="0">
                <a:solidFill>
                  <a:srgbClr val="25282B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urg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r.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too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l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sp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ort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re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ns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iv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ro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-bro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mpa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tibl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l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out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that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nsures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5" dirty="0">
                <a:solidFill>
                  <a:srgbClr val="25282B"/>
                </a:solidFill>
                <a:latin typeface="Segoe UI"/>
                <a:cs typeface="Segoe UI"/>
              </a:rPr>
              <a:t>t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-c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perfor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ma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ce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at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al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l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ti</a:t>
            </a:r>
            <a:r>
              <a:rPr sz="1200" spc="5" dirty="0">
                <a:solidFill>
                  <a:srgbClr val="25282B"/>
                </a:solidFill>
                <a:latin typeface="Segoe UI"/>
                <a:cs typeface="Segoe UI"/>
              </a:rPr>
              <a:t>m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.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Moreo</a:t>
            </a:r>
            <a:r>
              <a:rPr sz="1200" spc="5" dirty="0">
                <a:solidFill>
                  <a:srgbClr val="25282B"/>
                </a:solidFill>
                <a:latin typeface="Segoe UI"/>
                <a:cs typeface="Segoe UI"/>
              </a:rPr>
              <a:t>v</a:t>
            </a:r>
            <a:r>
              <a:rPr sz="1200" spc="-1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r,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th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sup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rb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it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l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so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sp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ort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ma</a:t>
            </a:r>
            <a:r>
              <a:rPr sz="1200" spc="15" dirty="0">
                <a:solidFill>
                  <a:srgbClr val="25282B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y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f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atu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res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fu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nct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ion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that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w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il</a:t>
            </a:r>
            <a:r>
              <a:rPr sz="1200" dirty="0">
                <a:solidFill>
                  <a:srgbClr val="25282B"/>
                </a:solidFill>
                <a:latin typeface="Segoe UI"/>
                <a:cs typeface="Segoe UI"/>
              </a:rPr>
              <a:t>l</a:t>
            </a:r>
            <a:r>
              <a:rPr sz="1200" spc="20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ut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ou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right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82B"/>
                </a:solidFill>
                <a:latin typeface="Segoe UI"/>
                <a:cs typeface="Segoe UI"/>
              </a:rPr>
              <a:t>on</a:t>
            </a:r>
            <a:r>
              <a:rPr sz="1200" spc="25" dirty="0">
                <a:solidFill>
                  <a:srgbClr val="25282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trac</a:t>
            </a:r>
            <a:r>
              <a:rPr sz="1200" spc="-20" dirty="0">
                <a:solidFill>
                  <a:srgbClr val="25282B"/>
                </a:solidFill>
                <a:latin typeface="Segoe UI"/>
                <a:cs typeface="Segoe UI"/>
              </a:rPr>
              <a:t>k</a:t>
            </a:r>
            <a:r>
              <a:rPr sz="1200" spc="-5" dirty="0">
                <a:solidFill>
                  <a:srgbClr val="25282B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14" y="4619129"/>
            <a:ext cx="5632450" cy="5276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4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4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4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 smtClean="0">
                <a:latin typeface="Times New Roman"/>
                <a:cs typeface="Times New Roman"/>
              </a:rPr>
              <a:t>E</a:t>
            </a:r>
            <a:r>
              <a:rPr sz="1400" b="1" spc="-10" dirty="0" smtClean="0">
                <a:latin typeface="Times New Roman"/>
                <a:cs typeface="Times New Roman"/>
              </a:rPr>
              <a:t>X</a:t>
            </a:r>
            <a:r>
              <a:rPr sz="1400" b="1" dirty="0" smtClean="0">
                <a:latin typeface="Times New Roman"/>
                <a:cs typeface="Times New Roman"/>
              </a:rPr>
              <a:t>ISTI</a:t>
            </a:r>
            <a:r>
              <a:rPr sz="1400" b="1" spc="-10" dirty="0" smtClean="0">
                <a:latin typeface="Times New Roman"/>
                <a:cs typeface="Times New Roman"/>
              </a:rPr>
              <a:t>N</a:t>
            </a:r>
            <a:r>
              <a:rPr sz="1400" b="1" dirty="0" smtClean="0">
                <a:latin typeface="Times New Roman"/>
                <a:cs typeface="Times New Roman"/>
              </a:rPr>
              <a:t>G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TE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70400"/>
              </a:lnSpc>
              <a:spcBef>
                <a:spcPts val="1230"/>
              </a:spcBef>
            </a:pPr>
            <a:r>
              <a:rPr sz="1400" dirty="0">
                <a:latin typeface="Times New Roman"/>
                <a:cs typeface="Times New Roman"/>
              </a:rPr>
              <a:t>Curr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dirty="0">
                <a:latin typeface="Times New Roman"/>
                <a:cs typeface="Times New Roman"/>
              </a:rPr>
              <a:t>tly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pe of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ke 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g.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ger,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tc.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ser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t</a:t>
            </a:r>
            <a:r>
              <a:rPr sz="1400" spc="-15" dirty="0">
                <a:latin typeface="Times New Roman"/>
                <a:cs typeface="Times New Roman"/>
              </a:rPr>
              <a:t>y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 of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ger 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nt</a:t>
            </a:r>
            <a:r>
              <a:rPr sz="1400" dirty="0">
                <a:latin typeface="Times New Roman"/>
                <a:cs typeface="Times New Roman"/>
              </a:rPr>
              <a:t>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 h</a:t>
            </a:r>
            <a:r>
              <a:rPr sz="1400" spc="-10" dirty="0">
                <a:latin typeface="Times New Roman"/>
                <a:cs typeface="Times New Roman"/>
              </a:rPr>
              <a:t>av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aff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</a:t>
            </a:r>
            <a:r>
              <a:rPr sz="1400" spc="-10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 of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bs</a:t>
            </a:r>
            <a:r>
              <a:rPr sz="1400" dirty="0">
                <a:latin typeface="Times New Roman"/>
                <a:cs typeface="Times New Roman"/>
              </a:rPr>
              <a:t>ite.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cr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15" dirty="0">
                <a:latin typeface="Times New Roman"/>
                <a:cs typeface="Times New Roman"/>
              </a:rPr>
              <a:t> m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po</a:t>
            </a:r>
            <a:r>
              <a:rPr sz="1400" dirty="0">
                <a:latin typeface="Times New Roman"/>
                <a:cs typeface="Times New Roman"/>
              </a:rPr>
              <a:t>nd.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endParaRPr lang="en-US" sz="1400" b="1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spc="-10" dirty="0" smtClean="0">
                <a:latin typeface="Times New Roman"/>
                <a:cs typeface="Times New Roman"/>
              </a:rPr>
              <a:t>PR</a:t>
            </a:r>
            <a:r>
              <a:rPr sz="1400" b="1" dirty="0" smtClean="0">
                <a:latin typeface="Times New Roman"/>
                <a:cs typeface="Times New Roman"/>
              </a:rPr>
              <a:t>O</a:t>
            </a:r>
            <a:r>
              <a:rPr sz="1400" b="1" spc="-10" dirty="0" smtClean="0">
                <a:latin typeface="Times New Roman"/>
                <a:cs typeface="Times New Roman"/>
              </a:rPr>
              <a:t>P</a:t>
            </a:r>
            <a:r>
              <a:rPr sz="1400" b="1" dirty="0" smtClean="0">
                <a:latin typeface="Times New Roman"/>
                <a:cs typeface="Times New Roman"/>
              </a:rPr>
              <a:t>OSED</a:t>
            </a:r>
            <a:r>
              <a:rPr sz="1400" b="1" spc="-10" dirty="0" smtClean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Y</a:t>
            </a:r>
            <a:r>
              <a:rPr sz="1400" b="1" spc="-5" dirty="0">
                <a:latin typeface="Times New Roman"/>
                <a:cs typeface="Times New Roman"/>
              </a:rPr>
              <a:t>STEM</a:t>
            </a:r>
            <a:endParaRPr sz="1400" dirty="0">
              <a:latin typeface="Times New Roman"/>
              <a:cs typeface="Times New Roman"/>
            </a:endParaRPr>
          </a:p>
          <a:p>
            <a:pPr marL="12700" marR="267970">
              <a:lnSpc>
                <a:spcPct val="170800"/>
              </a:lnSpc>
              <a:spcBef>
                <a:spcPts val="121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te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can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lar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s/</a:t>
            </a:r>
            <a:r>
              <a:rPr sz="1400" dirty="0">
                <a:latin typeface="Times New Roman"/>
                <a:cs typeface="Times New Roman"/>
              </a:rPr>
              <a:t>her or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ger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change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cc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53683" y="789054"/>
            <a:ext cx="5913755" cy="8107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1780">
              <a:lnSpc>
                <a:spcPts val="2870"/>
              </a:lnSpc>
            </a:pP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lso,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am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sk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ch gre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per</a:t>
            </a:r>
            <a:r>
              <a:rPr sz="1400" spc="-10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 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te.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</a:p>
          <a:p>
            <a:pPr marL="12700" marR="271780">
              <a:lnSpc>
                <a:spcPts val="2860"/>
              </a:lnSpc>
              <a:spcBef>
                <a:spcPts val="5"/>
              </a:spcBef>
            </a:pP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ite </a:t>
            </a:r>
            <a:r>
              <a:rPr sz="1400" spc="-10" dirty="0">
                <a:latin typeface="Times New Roman"/>
                <a:cs typeface="Times New Roman"/>
              </a:rPr>
              <a:t>wil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ser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or </a:t>
            </a:r>
            <a:r>
              <a:rPr sz="1400" spc="-10" dirty="0">
                <a:latin typeface="Times New Roman"/>
                <a:cs typeface="Times New Roman"/>
              </a:rPr>
              <a:t>un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le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so.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1400" b="1" spc="-1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 smtClean="0">
                <a:latin typeface="Times New Roman"/>
                <a:cs typeface="Times New Roman"/>
              </a:rPr>
              <a:t>M</a:t>
            </a:r>
            <a:r>
              <a:rPr sz="1400" b="1" dirty="0" smtClean="0">
                <a:latin typeface="Times New Roman"/>
                <a:cs typeface="Times New Roman"/>
              </a:rPr>
              <a:t>ETHO</a:t>
            </a:r>
            <a:r>
              <a:rPr sz="1400" b="1" spc="-10" dirty="0" smtClean="0">
                <a:latin typeface="Times New Roman"/>
                <a:cs typeface="Times New Roman"/>
              </a:rPr>
              <a:t>D</a:t>
            </a:r>
            <a:r>
              <a:rPr sz="1400" b="1" dirty="0" smtClean="0">
                <a:latin typeface="Times New Roman"/>
                <a:cs typeface="Times New Roman"/>
              </a:rPr>
              <a:t>OLOGY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10033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I 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 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ple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CSS, B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Ja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aSc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. I ha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ach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sc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ire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a new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ite,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</a:t>
            </a:r>
            <a:r>
              <a:rPr sz="1400" dirty="0">
                <a:latin typeface="Times New Roman"/>
                <a:cs typeface="Times New Roman"/>
              </a:rPr>
              <a:t>ere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se 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</a:t>
            </a:r>
            <a:r>
              <a:rPr sz="1400" dirty="0">
                <a:latin typeface="Times New Roman"/>
                <a:cs typeface="Times New Roman"/>
              </a:rPr>
              <a:t>so, acc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ie</a:t>
            </a:r>
            <a:r>
              <a:rPr sz="1400" spc="-10" dirty="0">
                <a:latin typeface="Times New Roman"/>
                <a:cs typeface="Times New Roman"/>
              </a:rPr>
              <a:t>nt</a:t>
            </a:r>
            <a:r>
              <a:rPr sz="1400" dirty="0">
                <a:latin typeface="Times New Roman"/>
                <a:cs typeface="Times New Roman"/>
              </a:rPr>
              <a:t>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p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ic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 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p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y var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1400" b="1" spc="-1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 smtClean="0">
                <a:latin typeface="Times New Roman"/>
                <a:cs typeface="Times New Roman"/>
              </a:rPr>
              <a:t>M</a:t>
            </a:r>
            <a:r>
              <a:rPr sz="1400" b="1" dirty="0" smtClean="0">
                <a:latin typeface="Times New Roman"/>
                <a:cs typeface="Times New Roman"/>
              </a:rPr>
              <a:t>O</a:t>
            </a:r>
            <a:r>
              <a:rPr sz="1400" b="1" spc="-10" dirty="0" smtClean="0">
                <a:latin typeface="Times New Roman"/>
                <a:cs typeface="Times New Roman"/>
              </a:rPr>
              <a:t>DU</a:t>
            </a:r>
            <a:r>
              <a:rPr sz="1400" b="1" dirty="0" smtClean="0">
                <a:latin typeface="Times New Roman"/>
                <a:cs typeface="Times New Roman"/>
              </a:rPr>
              <a:t>LE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ES</a:t>
            </a:r>
            <a:r>
              <a:rPr sz="1400" b="1" spc="-10" dirty="0">
                <a:latin typeface="Times New Roman"/>
                <a:cs typeface="Times New Roman"/>
              </a:rPr>
              <a:t>CR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TION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0900"/>
              </a:lnSpc>
            </a:pP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ype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200" b="1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ext:</a:t>
            </a:r>
            <a:r>
              <a:rPr sz="1200" b="1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per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ply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"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."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text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pertext.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ver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lic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bring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bpage,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have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lic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ke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perte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x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t.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per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ay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two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pa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ges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(H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documents)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ach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oth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400"/>
              </a:lnSpc>
            </a:pP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Mark</a:t>
            </a:r>
            <a:r>
              <a:rPr sz="1200" b="1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lang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ge:</a:t>
            </a:r>
            <a:r>
              <a:rPr sz="1200" b="1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mar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up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la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guage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comp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uter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lan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apply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la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for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matti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vent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io</a:t>
            </a:r>
            <a:r>
              <a:rPr sz="1200" spc="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text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document.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Mar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up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nguage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make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text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ract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ive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ami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turn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text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into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age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tab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ks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tc.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600"/>
              </a:lnSpc>
            </a:pPr>
            <a:r>
              <a:rPr sz="1200" b="1" spc="-2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eb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ge:</a:t>
            </a:r>
            <a:r>
              <a:rPr sz="1200" b="1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do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commo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tten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translated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by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br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r.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ge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ide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ti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by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ring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RL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can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of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tati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dynamic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typ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he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ly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can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crea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b="1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stat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b="1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200" b="1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pa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ge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8896402"/>
            <a:ext cx="5910580" cy="1010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s</a:t>
            </a:r>
            <a:r>
              <a:rPr sz="1200" spc="-5" dirty="0">
                <a:latin typeface="Segoe UI"/>
                <a:cs typeface="Segoe UI"/>
              </a:rPr>
              <a:t>tan</a:t>
            </a:r>
            <a:r>
              <a:rPr sz="1200" dirty="0">
                <a:latin typeface="Segoe UI"/>
                <a:cs typeface="Segoe UI"/>
              </a:rPr>
              <a:t>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Ca</a:t>
            </a:r>
            <a:r>
              <a:rPr sz="1200" spc="5" dirty="0">
                <a:latin typeface="Segoe UI"/>
                <a:cs typeface="Segoe UI"/>
              </a:rPr>
              <a:t>s</a:t>
            </a:r>
            <a:r>
              <a:rPr sz="1200" spc="-10" dirty="0">
                <a:latin typeface="Segoe UI"/>
                <a:cs typeface="Segoe UI"/>
              </a:rPr>
              <a:t>cad</a:t>
            </a:r>
            <a:r>
              <a:rPr sz="1200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S</a:t>
            </a:r>
            <a:r>
              <a:rPr sz="1200" spc="-5" dirty="0">
                <a:latin typeface="Segoe UI"/>
                <a:cs typeface="Segoe UI"/>
              </a:rPr>
              <a:t>ty</a:t>
            </a:r>
            <a:r>
              <a:rPr sz="1200" spc="-15" dirty="0">
                <a:latin typeface="Segoe UI"/>
                <a:cs typeface="Segoe UI"/>
              </a:rPr>
              <a:t>l</a:t>
            </a:r>
            <a:r>
              <a:rPr sz="1200" spc="-10" dirty="0">
                <a:latin typeface="Segoe UI"/>
                <a:cs typeface="Segoe UI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Sh</a:t>
            </a:r>
            <a:r>
              <a:rPr sz="1200" spc="10" dirty="0">
                <a:latin typeface="Segoe UI"/>
                <a:cs typeface="Segoe UI"/>
              </a:rPr>
              <a:t>e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t.</a:t>
            </a:r>
            <a:endParaRPr sz="1200" dirty="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us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spc="-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sign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H</a:t>
            </a:r>
            <a:r>
              <a:rPr sz="1200" spc="-15" dirty="0">
                <a:latin typeface="Segoe UI"/>
                <a:cs typeface="Segoe UI"/>
              </a:rPr>
              <a:t>T</a:t>
            </a:r>
            <a:r>
              <a:rPr sz="1200" spc="-10" dirty="0">
                <a:latin typeface="Segoe UI"/>
                <a:cs typeface="Segoe UI"/>
              </a:rPr>
              <a:t>ML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tags</a:t>
            </a:r>
            <a:r>
              <a:rPr sz="1200" spc="-5" dirty="0"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spc="5" dirty="0">
                <a:latin typeface="Segoe UI"/>
                <a:cs typeface="Segoe UI"/>
              </a:rPr>
              <a:t>d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l</a:t>
            </a:r>
            <a:r>
              <a:rPr sz="1200" dirty="0">
                <a:latin typeface="Segoe UI"/>
                <a:cs typeface="Segoe UI"/>
              </a:rPr>
              <a:t>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us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l</a:t>
            </a:r>
            <a:r>
              <a:rPr sz="1200" dirty="0">
                <a:latin typeface="Segoe UI"/>
                <a:cs typeface="Segoe UI"/>
              </a:rPr>
              <a:t>a</a:t>
            </a:r>
            <a:r>
              <a:rPr sz="1200" spc="-10" dirty="0">
                <a:latin typeface="Segoe UI"/>
                <a:cs typeface="Segoe UI"/>
              </a:rPr>
              <a:t>nguage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we</a:t>
            </a:r>
            <a:r>
              <a:rPr sz="1200" spc="-5" dirty="0">
                <a:latin typeface="Segoe UI"/>
                <a:cs typeface="Segoe UI"/>
              </a:rPr>
              <a:t>b.</a:t>
            </a:r>
            <a:endParaRPr sz="1200" dirty="0">
              <a:latin typeface="Segoe UI"/>
              <a:cs typeface="Segoe UI"/>
            </a:endParaRPr>
          </a:p>
          <a:p>
            <a:pPr marL="469900" marR="5080" indent="-228600">
              <a:lnSpc>
                <a:spcPct val="129200"/>
              </a:lnSpc>
              <a:spcBef>
                <a:spcPts val="32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10" dirty="0">
                <a:latin typeface="Segoe UI"/>
                <a:cs typeface="Segoe UI"/>
              </a:rPr>
              <a:t>H</a:t>
            </a:r>
            <a:r>
              <a:rPr sz="1200" spc="-15" dirty="0">
                <a:latin typeface="Segoe UI"/>
                <a:cs typeface="Segoe UI"/>
              </a:rPr>
              <a:t>T</a:t>
            </a:r>
            <a:r>
              <a:rPr sz="1200" spc="-10" dirty="0">
                <a:latin typeface="Segoe UI"/>
                <a:cs typeface="Segoe UI"/>
              </a:rPr>
              <a:t>ML,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J</a:t>
            </a:r>
            <a:r>
              <a:rPr sz="1200" spc="-20" dirty="0">
                <a:latin typeface="Segoe UI"/>
                <a:cs typeface="Segoe UI"/>
              </a:rPr>
              <a:t>a</a:t>
            </a:r>
            <a:r>
              <a:rPr sz="1200" spc="-10" dirty="0">
                <a:latin typeface="Segoe UI"/>
                <a:cs typeface="Segoe UI"/>
              </a:rPr>
              <a:t>v</a:t>
            </a:r>
            <a:r>
              <a:rPr sz="1200" spc="-20" dirty="0">
                <a:latin typeface="Segoe UI"/>
                <a:cs typeface="Segoe UI"/>
              </a:rPr>
              <a:t>a</a:t>
            </a:r>
            <a:r>
              <a:rPr sz="1200" spc="-5" dirty="0">
                <a:latin typeface="Segoe UI"/>
                <a:cs typeface="Segoe UI"/>
              </a:rPr>
              <a:t>Script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us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we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Segoe UI"/>
                <a:cs typeface="Segoe UI"/>
              </a:rPr>
              <a:t>de</a:t>
            </a:r>
            <a:r>
              <a:rPr sz="1200" spc="-10" dirty="0" smtClean="0">
                <a:latin typeface="Segoe UI"/>
                <a:cs typeface="Segoe UI"/>
              </a:rPr>
              <a:t>s</a:t>
            </a:r>
            <a:r>
              <a:rPr sz="1200" spc="15" dirty="0" smtClean="0">
                <a:latin typeface="Segoe UI"/>
                <a:cs typeface="Segoe UI"/>
              </a:rPr>
              <a:t>i</a:t>
            </a:r>
            <a:r>
              <a:rPr sz="1200" spc="-10" dirty="0" smtClean="0">
                <a:latin typeface="Segoe UI"/>
                <a:cs typeface="Segoe UI"/>
              </a:rPr>
              <a:t>gnin</a:t>
            </a:r>
            <a:r>
              <a:rPr sz="1200" spc="-5" dirty="0" smtClean="0">
                <a:latin typeface="Segoe UI"/>
                <a:cs typeface="Segoe UI"/>
              </a:rPr>
              <a:t>g.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9902" y="1036175"/>
            <a:ext cx="5909945" cy="7073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">
              <a:lnSpc>
                <a:spcPct val="1108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ch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ver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cript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ges.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terpr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ted,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fu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dged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rog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ang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bles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mic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tera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tivity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app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ocum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was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duc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ear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19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9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5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addi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og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ebpag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sc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Nav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ser.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nce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n,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has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been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phi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al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sers.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can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bui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odern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app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ire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tly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very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time.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aditio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al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uses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tivity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impl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oug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Scri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no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ectiv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2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ming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langu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gge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ava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opul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rity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arket.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addit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rows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ba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such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ouc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go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ript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scri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ting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que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ang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ge.</a:t>
            </a:r>
            <a:endParaRPr sz="1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JavaScript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cr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ate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ract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ive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mainl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for: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Cli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nt</a:t>
            </a:r>
            <a:r>
              <a:rPr sz="1200" dirty="0">
                <a:latin typeface="Segoe UI"/>
                <a:cs typeface="Segoe UI"/>
              </a:rPr>
              <a:t>-</a:t>
            </a:r>
            <a:r>
              <a:rPr sz="1200" spc="-10" dirty="0">
                <a:latin typeface="Segoe UI"/>
                <a:cs typeface="Segoe UI"/>
              </a:rPr>
              <a:t>s</a:t>
            </a:r>
            <a:r>
              <a:rPr sz="1200" spc="-5" dirty="0">
                <a:latin typeface="Segoe UI"/>
                <a:cs typeface="Segoe UI"/>
              </a:rPr>
              <a:t>id</a:t>
            </a:r>
            <a:r>
              <a:rPr sz="1200" dirty="0">
                <a:latin typeface="Segoe UI"/>
                <a:cs typeface="Segoe UI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va</a:t>
            </a:r>
            <a:r>
              <a:rPr sz="1200" spc="0" dirty="0">
                <a:latin typeface="Segoe UI"/>
                <a:cs typeface="Segoe UI"/>
              </a:rPr>
              <a:t>l</a:t>
            </a:r>
            <a:r>
              <a:rPr sz="1200" spc="-10" dirty="0">
                <a:latin typeface="Segoe UI"/>
                <a:cs typeface="Segoe UI"/>
              </a:rPr>
              <a:t>idation,</a:t>
            </a:r>
            <a:endParaRPr sz="1200" dirty="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</a:t>
            </a:r>
            <a:r>
              <a:rPr sz="1200" spc="-10" dirty="0">
                <a:latin typeface="Segoe UI"/>
                <a:cs typeface="Segoe UI"/>
              </a:rPr>
              <a:t>yn</a:t>
            </a:r>
            <a:r>
              <a:rPr sz="1200" dirty="0">
                <a:latin typeface="Segoe UI"/>
                <a:cs typeface="Segoe UI"/>
              </a:rPr>
              <a:t>amic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dro</a:t>
            </a:r>
            <a:r>
              <a:rPr sz="1200" spc="-5" dirty="0">
                <a:latin typeface="Segoe UI"/>
                <a:cs typeface="Segoe UI"/>
              </a:rPr>
              <a:t>p</a:t>
            </a:r>
            <a:r>
              <a:rPr sz="1200" spc="-10" dirty="0">
                <a:latin typeface="Segoe UI"/>
                <a:cs typeface="Segoe UI"/>
              </a:rPr>
              <a:t>-do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spc="-10" dirty="0">
                <a:latin typeface="Segoe UI"/>
                <a:cs typeface="Segoe UI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me</a:t>
            </a:r>
            <a:r>
              <a:rPr sz="1200" spc="-10" dirty="0">
                <a:latin typeface="Segoe UI"/>
                <a:cs typeface="Segoe UI"/>
              </a:rPr>
              <a:t>nus</a:t>
            </a:r>
            <a:r>
              <a:rPr sz="1200" spc="-5" dirty="0">
                <a:latin typeface="Segoe UI"/>
                <a:cs typeface="Segoe UI"/>
              </a:rPr>
              <a:t>,</a:t>
            </a:r>
            <a:endParaRPr sz="1200" dirty="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35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Di</a:t>
            </a:r>
            <a:r>
              <a:rPr sz="1200" spc="-10" dirty="0">
                <a:latin typeface="Segoe UI"/>
                <a:cs typeface="Segoe UI"/>
              </a:rPr>
              <a:t>splay</a:t>
            </a:r>
            <a:r>
              <a:rPr sz="1200" spc="-1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egoe UI"/>
                <a:cs typeface="Segoe UI"/>
              </a:rPr>
              <a:t>t</a:t>
            </a:r>
            <a:r>
              <a:rPr sz="1200" spc="-5" dirty="0">
                <a:latin typeface="Segoe UI"/>
                <a:cs typeface="Segoe UI"/>
              </a:rPr>
              <a:t>ime,</a:t>
            </a:r>
            <a:endParaRPr sz="1200" dirty="0">
              <a:latin typeface="Segoe UI"/>
              <a:cs typeface="Segoe UI"/>
            </a:endParaRPr>
          </a:p>
          <a:p>
            <a:pPr marL="469900" marR="5080" indent="-228600">
              <a:lnSpc>
                <a:spcPct val="130000"/>
              </a:lnSpc>
              <a:spcBef>
                <a:spcPts val="31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Di</a:t>
            </a:r>
            <a:r>
              <a:rPr sz="1200" spc="-10" dirty="0">
                <a:latin typeface="Segoe UI"/>
                <a:cs typeface="Segoe UI"/>
              </a:rPr>
              <a:t>splay</a:t>
            </a:r>
            <a:r>
              <a:rPr sz="1200" spc="-1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p</a:t>
            </a:r>
            <a:r>
              <a:rPr sz="1200" spc="-5" dirty="0">
                <a:latin typeface="Segoe UI"/>
                <a:cs typeface="Segoe UI"/>
              </a:rPr>
              <a:t>op</a:t>
            </a:r>
            <a:r>
              <a:rPr sz="1200" spc="-10" dirty="0">
                <a:latin typeface="Segoe UI"/>
                <a:cs typeface="Segoe UI"/>
              </a:rPr>
              <a:t>-up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ndo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</a:t>
            </a:r>
            <a:r>
              <a:rPr sz="1200" spc="-10" dirty="0">
                <a:latin typeface="Segoe UI"/>
                <a:cs typeface="Segoe UI"/>
              </a:rPr>
              <a:t>x</a:t>
            </a:r>
            <a:r>
              <a:rPr sz="1200" spc="-25" dirty="0">
                <a:latin typeface="Segoe UI"/>
                <a:cs typeface="Segoe UI"/>
              </a:rPr>
              <a:t>e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(</a:t>
            </a:r>
            <a:r>
              <a:rPr sz="1200" spc="-10" dirty="0">
                <a:latin typeface="Segoe UI"/>
                <a:cs typeface="Segoe UI"/>
              </a:rPr>
              <a:t>l</a:t>
            </a:r>
            <a:r>
              <a:rPr sz="1200" spc="-5" dirty="0">
                <a:latin typeface="Segoe UI"/>
                <a:cs typeface="Segoe UI"/>
              </a:rPr>
              <a:t>ik</a:t>
            </a:r>
            <a:r>
              <a:rPr sz="1200" dirty="0">
                <a:latin typeface="Segoe UI"/>
                <a:cs typeface="Segoe UI"/>
              </a:rPr>
              <a:t>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al</a:t>
            </a:r>
            <a:r>
              <a:rPr sz="1200" spc="-20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rt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ox,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c</a:t>
            </a:r>
            <a:r>
              <a:rPr sz="1200" spc="-20" dirty="0">
                <a:latin typeface="Segoe UI"/>
                <a:cs typeface="Segoe UI"/>
              </a:rPr>
              <a:t>o</a:t>
            </a:r>
            <a:r>
              <a:rPr sz="1200" spc="-10" dirty="0">
                <a:latin typeface="Segoe UI"/>
                <a:cs typeface="Segoe UI"/>
              </a:rPr>
              <a:t>n</a:t>
            </a:r>
            <a:r>
              <a:rPr sz="1200" dirty="0">
                <a:latin typeface="Segoe UI"/>
                <a:cs typeface="Segoe UI"/>
              </a:rPr>
              <a:t>f</a:t>
            </a:r>
            <a:r>
              <a:rPr sz="1200" spc="-10" dirty="0">
                <a:latin typeface="Segoe UI"/>
                <a:cs typeface="Segoe UI"/>
              </a:rPr>
              <a:t>irm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</a:t>
            </a:r>
            <a:r>
              <a:rPr sz="1200" spc="-10" dirty="0">
                <a:latin typeface="Segoe UI"/>
                <a:cs typeface="Segoe UI"/>
              </a:rPr>
              <a:t>x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pro</a:t>
            </a:r>
            <a:r>
              <a:rPr sz="1200" spc="-5" dirty="0">
                <a:latin typeface="Segoe UI"/>
                <a:cs typeface="Segoe UI"/>
              </a:rPr>
              <a:t>mp</a:t>
            </a:r>
            <a:r>
              <a:rPr sz="1200" dirty="0">
                <a:latin typeface="Segoe UI"/>
                <a:cs typeface="Segoe UI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ox),</a:t>
            </a:r>
            <a:endParaRPr sz="1200" dirty="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Di</a:t>
            </a:r>
            <a:r>
              <a:rPr sz="1200" spc="-10" dirty="0">
                <a:latin typeface="Segoe UI"/>
                <a:cs typeface="Segoe UI"/>
              </a:rPr>
              <a:t>splay</a:t>
            </a:r>
            <a:r>
              <a:rPr sz="1200" spc="-1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cloc</a:t>
            </a:r>
            <a:r>
              <a:rPr sz="1200" dirty="0">
                <a:latin typeface="Segoe UI"/>
                <a:cs typeface="Segoe UI"/>
              </a:rPr>
              <a:t>ks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tc.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775970">
              <a:lnSpc>
                <a:spcPct val="110700"/>
              </a:lnSpc>
            </a:pP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tst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ap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pular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ML,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ript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rk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deve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oping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nsive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mobil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dly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ite.</a:t>
            </a:r>
            <a:endParaRPr sz="1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400" b="1" dirty="0" smtClean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endParaRPr lang="en-US" sz="1400" b="1" dirty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dirty="0" smtClean="0">
                <a:solidFill>
                  <a:srgbClr val="323232"/>
                </a:solidFill>
                <a:latin typeface="Segoe UI"/>
                <a:cs typeface="Segoe UI"/>
              </a:rPr>
              <a:t>IMPLEME</a:t>
            </a:r>
            <a:r>
              <a:rPr sz="1400" b="1" spc="-25" dirty="0" smtClean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b="1" dirty="0" smtClean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b="1" spc="-5" dirty="0" smtClean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b="1" spc="-15" dirty="0" smtClean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b="1" spc="-10" dirty="0" smtClean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b="1" dirty="0" smtClean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lang="en-US" sz="1400" b="1" dirty="0" smtClean="0">
                <a:solidFill>
                  <a:srgbClr val="323232"/>
                </a:solidFill>
                <a:latin typeface="Segoe UI"/>
                <a:cs typeface="Segoe UI"/>
              </a:rPr>
              <a:t>`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902" y="6704571"/>
            <a:ext cx="736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`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8180" y="689102"/>
            <a:ext cx="5772150" cy="269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3697223"/>
            <a:ext cx="5886450" cy="2973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6907148"/>
            <a:ext cx="5885047" cy="2386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1003309"/>
            <a:ext cx="5886450" cy="6095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902" y="5733782"/>
            <a:ext cx="5899150" cy="2819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400" b="1" dirty="0" smtClean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endParaRPr lang="en-US" sz="1400" b="1" dirty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endParaRPr lang="en-US" sz="1400" b="1" dirty="0" smtClean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endParaRPr lang="en-US" sz="1400" b="1" dirty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endParaRPr lang="en-US" sz="1400" b="1" dirty="0" smtClean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endParaRPr lang="en-US" sz="1400" b="1" dirty="0">
              <a:solidFill>
                <a:srgbClr val="323232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dirty="0" smtClean="0">
                <a:solidFill>
                  <a:srgbClr val="323232"/>
                </a:solidFill>
                <a:latin typeface="Segoe UI"/>
                <a:cs typeface="Segoe UI"/>
              </a:rPr>
              <a:t>CONC</a:t>
            </a:r>
            <a:r>
              <a:rPr sz="1400" b="1" spc="-15" dirty="0" smtClean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b="1" dirty="0" smtClean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400" b="1" spc="-15" dirty="0" smtClean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b="1" spc="-5" dirty="0" smtClean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endParaRPr sz="1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961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have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n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ize their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re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ov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 th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ger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k.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urr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have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nly the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re if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nd th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wou</a:t>
            </a:r>
            <a:r>
              <a:rPr sz="1400" dirty="0">
                <a:latin typeface="Times New Roman"/>
                <a:cs typeface="Times New Roman"/>
              </a:rPr>
              <a:t>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ore 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al.</a:t>
            </a:r>
          </a:p>
        </p:txBody>
      </p:sp>
      <p:sp>
        <p:nvSpPr>
          <p:cNvPr id="3" name="object 3"/>
          <p:cNvSpPr/>
          <p:nvPr/>
        </p:nvSpPr>
        <p:spPr>
          <a:xfrm>
            <a:off x="812800" y="1003309"/>
            <a:ext cx="5886450" cy="4696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3261" y="9922254"/>
            <a:ext cx="1543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vii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855</Words>
  <Application>Microsoft Office PowerPoint</Application>
  <PresentationFormat>Custom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Rosy Solomon</cp:lastModifiedBy>
  <cp:revision>3</cp:revision>
  <dcterms:created xsi:type="dcterms:W3CDTF">2022-11-11T21:23:13Z</dcterms:created>
  <dcterms:modified xsi:type="dcterms:W3CDTF">2022-11-11T20:28:21Z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LastSaved">
    <vt:filetime>2022-11-11T00:00:00Z</vt:filetime>
  </property>
</Properties>
</file>