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8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17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643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274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293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029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88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963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61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26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47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24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8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55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06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5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59C409-CFAE-43D6-9122-FE0006FDFAD5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40B6A3-DF60-4AC9-AAB9-1288D073FB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634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1882E8A-4664-4B62-8D8F-85719A072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38095"/>
            <a:ext cx="12192000" cy="1049867"/>
          </a:xfrm>
        </p:spPr>
        <p:txBody>
          <a:bodyPr>
            <a:normAutofit/>
          </a:bodyPr>
          <a:lstStyle/>
          <a:p>
            <a:r>
              <a:rPr lang="pt-BR" sz="2400" b="1" dirty="0">
                <a:effectLst/>
              </a:rPr>
              <a:t>Samuel Almeida Goulart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3AAD5FB-0B15-4721-BAD0-57754FEE9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7078"/>
            <a:ext cx="12191999" cy="2220638"/>
          </a:xfrm>
        </p:spPr>
        <p:txBody>
          <a:bodyPr>
            <a:noAutofit/>
          </a:bodyPr>
          <a:lstStyle/>
          <a:p>
            <a:pPr algn="ctr"/>
            <a:r>
              <a:rPr lang="pt-BR" altLang="pt-BR" sz="4400" b="1" dirty="0">
                <a:solidFill>
                  <a:schemeClr val="tx1"/>
                </a:solidFill>
                <a:effectLst/>
              </a:rPr>
              <a:t>Escola SENAI</a:t>
            </a:r>
            <a:br>
              <a:rPr lang="pt-BR" altLang="pt-BR" sz="4400" b="1" dirty="0">
                <a:solidFill>
                  <a:schemeClr val="tx1"/>
                </a:solidFill>
                <a:effectLst/>
              </a:rPr>
            </a:br>
            <a:r>
              <a:rPr lang="pt-BR" altLang="pt-BR" sz="4400" b="1" dirty="0">
                <a:solidFill>
                  <a:schemeClr val="tx1"/>
                </a:solidFill>
                <a:effectLst/>
              </a:rPr>
              <a:t>“Professor Vicente Amato”</a:t>
            </a:r>
            <a:br>
              <a:rPr lang="pt-BR" altLang="pt-BR" sz="4400" b="1" dirty="0">
                <a:solidFill>
                  <a:schemeClr val="tx1"/>
                </a:solidFill>
                <a:effectLst/>
              </a:rPr>
            </a:br>
            <a:r>
              <a:rPr lang="pt-BR" altLang="pt-BR" sz="4400" b="1" dirty="0">
                <a:solidFill>
                  <a:schemeClr val="tx1"/>
                </a:solidFill>
                <a:effectLst/>
              </a:rPr>
              <a:t>Jandira - SP </a:t>
            </a:r>
            <a:endParaRPr lang="pt-BR" sz="44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25D610-4EC0-49BA-875E-A39C7331AB31}"/>
              </a:ext>
            </a:extLst>
          </p:cNvPr>
          <p:cNvSpPr txBox="1"/>
          <p:nvPr/>
        </p:nvSpPr>
        <p:spPr>
          <a:xfrm>
            <a:off x="1" y="596542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Jandira - SP</a:t>
            </a:r>
          </a:p>
          <a:p>
            <a:pPr algn="ctr"/>
            <a:r>
              <a:rPr lang="pt-BR" sz="2400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98550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1A95CEE-45F1-42FB-85D5-37541901B525}"/>
              </a:ext>
            </a:extLst>
          </p:cNvPr>
          <p:cNvSpPr txBox="1"/>
          <p:nvPr/>
        </p:nvSpPr>
        <p:spPr>
          <a:xfrm>
            <a:off x="1" y="33339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i="0" dirty="0">
                <a:effectLst/>
                <a:latin typeface="+mj-lt"/>
              </a:rPr>
              <a:t> Informações da conexão</a:t>
            </a:r>
            <a:endParaRPr lang="pt-BR" sz="3600" dirty="0">
              <a:latin typeface="+mj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A4AF24-1C77-4E1B-9F21-D75BD1226001}"/>
              </a:ext>
            </a:extLst>
          </p:cNvPr>
          <p:cNvSpPr txBox="1"/>
          <p:nvPr/>
        </p:nvSpPr>
        <p:spPr>
          <a:xfrm>
            <a:off x="4942389" y="182098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effectLst/>
              </a:rPr>
              <a:t>largura de banda (Bandwidth): 90 Mbps</a:t>
            </a:r>
          </a:p>
          <a:p>
            <a:r>
              <a:rPr lang="pt-BR" sz="2400" dirty="0"/>
              <a:t>T</a:t>
            </a:r>
            <a:r>
              <a:rPr lang="pt-BR" sz="2400" b="0" i="0" dirty="0">
                <a:effectLst/>
              </a:rPr>
              <a:t>axa de transferência (</a:t>
            </a:r>
            <a:r>
              <a:rPr lang="pt-BR" sz="2400" dirty="0"/>
              <a:t>T</a:t>
            </a:r>
            <a:r>
              <a:rPr lang="pt-BR" sz="2400" b="0" i="0" dirty="0">
                <a:effectLst/>
              </a:rPr>
              <a:t>houghput): 6.0 MB/s</a:t>
            </a:r>
          </a:p>
          <a:p>
            <a:r>
              <a:rPr lang="pt-BR" sz="2400" b="0" i="0" dirty="0">
                <a:effectLst/>
              </a:rPr>
              <a:t>latência: 119 </a:t>
            </a:r>
            <a:r>
              <a:rPr lang="pt-BR" sz="2400" b="0" i="0" dirty="0" err="1">
                <a:effectLst/>
              </a:rPr>
              <a:t>ms</a:t>
            </a:r>
            <a:endParaRPr lang="pt-BR" sz="24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4B5F42C-A757-4FA1-96D3-0EF1C763A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14" y="1107170"/>
            <a:ext cx="3425429" cy="327428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B3484E3-1E2E-4B7D-83B5-37DAE80F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814" y="4381455"/>
            <a:ext cx="6505575" cy="177165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382CAD-36CA-474F-9E21-8859EE133A4C}"/>
              </a:ext>
            </a:extLst>
          </p:cNvPr>
          <p:cNvSpPr txBox="1"/>
          <p:nvPr/>
        </p:nvSpPr>
        <p:spPr>
          <a:xfrm>
            <a:off x="4942389" y="1154134"/>
            <a:ext cx="534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Teste feito pelo Notebook, via Wi-fi </a:t>
            </a:r>
          </a:p>
        </p:txBody>
      </p:sp>
    </p:spTree>
    <p:extLst>
      <p:ext uri="{BB962C8B-B14F-4D97-AF65-F5344CB8AC3E}">
        <p14:creationId xmlns:p14="http://schemas.microsoft.com/office/powerpoint/2010/main" val="40963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BB9AEFD-D6E3-47C1-953B-343E7A486386}"/>
              </a:ext>
            </a:extLst>
          </p:cNvPr>
          <p:cNvSpPr txBox="1"/>
          <p:nvPr/>
        </p:nvSpPr>
        <p:spPr>
          <a:xfrm>
            <a:off x="0" y="33216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i="0" dirty="0">
                <a:effectLst/>
                <a:latin typeface="+mj-lt"/>
              </a:rPr>
              <a:t> Informações da conexão</a:t>
            </a:r>
            <a:endParaRPr lang="pt-BR" sz="3600" dirty="0"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97CA36-C0A5-45F6-8295-8A4CE058E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93" y="1335147"/>
            <a:ext cx="2938609" cy="32501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E7B26CB-DD43-484C-BD56-76D9692DB08B}"/>
              </a:ext>
            </a:extLst>
          </p:cNvPr>
          <p:cNvSpPr txBox="1"/>
          <p:nvPr/>
        </p:nvSpPr>
        <p:spPr>
          <a:xfrm>
            <a:off x="4876800" y="1997766"/>
            <a:ext cx="6190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effectLst/>
              </a:rPr>
              <a:t>largura de banda (Bandwidth): 90 Mbps</a:t>
            </a:r>
          </a:p>
          <a:p>
            <a:r>
              <a:rPr lang="pt-BR" sz="2400" dirty="0"/>
              <a:t>T</a:t>
            </a:r>
            <a:r>
              <a:rPr lang="pt-BR" sz="2400" b="0" i="0" dirty="0">
                <a:effectLst/>
              </a:rPr>
              <a:t>axa de transferência (</a:t>
            </a:r>
            <a:r>
              <a:rPr lang="pt-BR" sz="2400" dirty="0"/>
              <a:t>T</a:t>
            </a:r>
            <a:r>
              <a:rPr lang="pt-BR" sz="2400" b="0" i="0" dirty="0">
                <a:effectLst/>
              </a:rPr>
              <a:t>houghput): </a:t>
            </a:r>
            <a:r>
              <a:rPr lang="pt-BR" sz="2400" dirty="0"/>
              <a:t>14</a:t>
            </a:r>
            <a:r>
              <a:rPr lang="pt-BR" sz="2400" b="0" i="0" dirty="0">
                <a:effectLst/>
              </a:rPr>
              <a:t>.8 Mbps</a:t>
            </a:r>
          </a:p>
          <a:p>
            <a:r>
              <a:rPr lang="pt-BR" sz="2400" dirty="0"/>
              <a:t>l</a:t>
            </a:r>
            <a:r>
              <a:rPr lang="pt-BR" sz="2400" b="0" i="0" dirty="0">
                <a:effectLst/>
              </a:rPr>
              <a:t>atência: 126ms</a:t>
            </a:r>
            <a:endParaRPr lang="pt-BR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195111-FE92-4F71-A765-858242EFFED6}"/>
              </a:ext>
            </a:extLst>
          </p:cNvPr>
          <p:cNvSpPr txBox="1"/>
          <p:nvPr/>
        </p:nvSpPr>
        <p:spPr>
          <a:xfrm>
            <a:off x="4876800" y="1335157"/>
            <a:ext cx="451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Teste feito pelo Celular, via Wi-fi </a:t>
            </a:r>
          </a:p>
        </p:txBody>
      </p:sp>
    </p:spTree>
    <p:extLst>
      <p:ext uri="{BB962C8B-B14F-4D97-AF65-F5344CB8AC3E}">
        <p14:creationId xmlns:p14="http://schemas.microsoft.com/office/powerpoint/2010/main" val="146733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EC351D4-D561-4861-A6EE-7B21563F4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2" y="1480866"/>
            <a:ext cx="3632812" cy="343460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DBB6022-FE88-43BD-8C6E-C4B4442B168E}"/>
              </a:ext>
            </a:extLst>
          </p:cNvPr>
          <p:cNvSpPr txBox="1"/>
          <p:nvPr/>
        </p:nvSpPr>
        <p:spPr>
          <a:xfrm>
            <a:off x="0" y="41168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i="0" dirty="0">
                <a:effectLst/>
                <a:latin typeface="+mj-lt"/>
              </a:rPr>
              <a:t> Informações da conexão</a:t>
            </a:r>
            <a:endParaRPr lang="pt-BR" sz="3600" dirty="0"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BE4BC3-12B5-4218-8986-18402BB78300}"/>
              </a:ext>
            </a:extLst>
          </p:cNvPr>
          <p:cNvSpPr txBox="1"/>
          <p:nvPr/>
        </p:nvSpPr>
        <p:spPr>
          <a:xfrm>
            <a:off x="5486400" y="1480865"/>
            <a:ext cx="644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Teste feito pelo Notebook, com cabo conectado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C31F5F8-E4BD-43E4-A88F-03A9C8424E05}"/>
              </a:ext>
            </a:extLst>
          </p:cNvPr>
          <p:cNvSpPr txBox="1"/>
          <p:nvPr/>
        </p:nvSpPr>
        <p:spPr>
          <a:xfrm>
            <a:off x="5486400" y="215687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effectLst/>
              </a:rPr>
              <a:t>largura de banda (Bandwidth): 90 Mbps</a:t>
            </a:r>
          </a:p>
          <a:p>
            <a:r>
              <a:rPr lang="pt-BR" sz="2400" b="0" i="0" dirty="0">
                <a:effectLst/>
              </a:rPr>
              <a:t>taxa de transferência (</a:t>
            </a:r>
            <a:r>
              <a:rPr lang="pt-BR" sz="2400" dirty="0"/>
              <a:t>T</a:t>
            </a:r>
            <a:r>
              <a:rPr lang="pt-BR" sz="2400" b="0" i="0" dirty="0">
                <a:effectLst/>
              </a:rPr>
              <a:t>houghput): 88.3 Mbps</a:t>
            </a:r>
          </a:p>
          <a:p>
            <a:r>
              <a:rPr lang="pt-BR" sz="2400" b="0" i="0" dirty="0">
                <a:effectLst/>
              </a:rPr>
              <a:t>latência: 5ms</a:t>
            </a:r>
            <a:endParaRPr lang="pt-BR" sz="24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30CDD5D-E3B1-4806-BDB5-606065E5E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915471"/>
            <a:ext cx="67056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39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257</TotalTime>
  <Words>113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Ardósia</vt:lpstr>
      <vt:lpstr>Escola SENAI “Professor Vicente Amato” Jandira - SP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Goulart</dc:creator>
  <cp:lastModifiedBy>Samuel Goulart</cp:lastModifiedBy>
  <cp:revision>14</cp:revision>
  <dcterms:created xsi:type="dcterms:W3CDTF">2020-10-29T13:09:39Z</dcterms:created>
  <dcterms:modified xsi:type="dcterms:W3CDTF">2020-11-02T22:35:19Z</dcterms:modified>
</cp:coreProperties>
</file>