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33461-6760-4684-B996-DD718ADCD29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3BBEF-36B4-48FA-94F2-060F4EEDC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71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98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0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2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9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47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1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0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0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47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9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9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0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33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5CD3D4-61A1-4A8A-B367-C2FB9C0AE08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201CDB-E3B1-43C0-B914-27595C9B4C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72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491FA2D-A805-4653-AB01-31C3DF1E0C23}"/>
              </a:ext>
            </a:extLst>
          </p:cNvPr>
          <p:cNvSpPr txBox="1"/>
          <p:nvPr/>
        </p:nvSpPr>
        <p:spPr>
          <a:xfrm>
            <a:off x="1" y="46382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3600" b="1" dirty="0">
                <a:solidFill>
                  <a:schemeClr val="tx1"/>
                </a:solidFill>
                <a:effectLst/>
                <a:latin typeface="+mj-lt"/>
              </a:rPr>
              <a:t>Escola SENAI</a:t>
            </a:r>
            <a:br>
              <a:rPr lang="pt-BR" altLang="pt-BR" sz="3600" b="1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pt-BR" altLang="pt-BR" sz="3600" b="1" dirty="0">
                <a:solidFill>
                  <a:schemeClr val="tx1"/>
                </a:solidFill>
                <a:effectLst/>
                <a:latin typeface="+mj-lt"/>
              </a:rPr>
              <a:t>“Professor Vicente Amato”</a:t>
            </a:r>
            <a:br>
              <a:rPr lang="pt-BR" altLang="pt-BR" sz="3600" b="1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pt-BR" altLang="pt-BR" sz="3600" b="1" dirty="0">
                <a:solidFill>
                  <a:schemeClr val="tx1"/>
                </a:solidFill>
                <a:effectLst/>
                <a:latin typeface="+mj-lt"/>
              </a:rPr>
              <a:t>Jandira - SP </a:t>
            </a:r>
            <a:endParaRPr lang="pt-BR" sz="3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4A4249-CD6C-40F7-A44C-143FE52B3FCD}"/>
              </a:ext>
            </a:extLst>
          </p:cNvPr>
          <p:cNvSpPr txBox="1"/>
          <p:nvPr/>
        </p:nvSpPr>
        <p:spPr>
          <a:xfrm>
            <a:off x="0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Samuel Almeida Goulart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9B0917-5F18-45AF-ABAD-96E393E939E4}"/>
              </a:ext>
            </a:extLst>
          </p:cNvPr>
          <p:cNvSpPr txBox="1"/>
          <p:nvPr/>
        </p:nvSpPr>
        <p:spPr>
          <a:xfrm>
            <a:off x="0" y="568628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Jandira</a:t>
            </a:r>
          </a:p>
          <a:p>
            <a:pPr algn="ctr"/>
            <a:r>
              <a:rPr lang="pt-BR" sz="2000" dirty="0"/>
              <a:t>2020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D86F6C-D705-4E57-8168-5A40B0C47390}"/>
              </a:ext>
            </a:extLst>
          </p:cNvPr>
          <p:cNvSpPr txBox="1"/>
          <p:nvPr/>
        </p:nvSpPr>
        <p:spPr>
          <a:xfrm>
            <a:off x="0" y="381439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Configuração de Sistema </a:t>
            </a:r>
          </a:p>
        </p:txBody>
      </p:sp>
    </p:spTree>
    <p:extLst>
      <p:ext uri="{BB962C8B-B14F-4D97-AF65-F5344CB8AC3E}">
        <p14:creationId xmlns:p14="http://schemas.microsoft.com/office/powerpoint/2010/main" val="260126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69BFAD-5E5B-4E71-8805-12732AD3EB58}"/>
              </a:ext>
            </a:extLst>
          </p:cNvPr>
          <p:cNvSpPr txBox="1"/>
          <p:nvPr/>
        </p:nvSpPr>
        <p:spPr>
          <a:xfrm>
            <a:off x="627797" y="1214651"/>
            <a:ext cx="110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C5232A-421C-442D-B4D7-994FDDCF773C}"/>
              </a:ext>
            </a:extLst>
          </p:cNvPr>
          <p:cNvSpPr txBox="1"/>
          <p:nvPr/>
        </p:nvSpPr>
        <p:spPr>
          <a:xfrm>
            <a:off x="3049138" y="38171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400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699BAF-6554-4D85-BD56-2BD1DD65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" y="1724421"/>
            <a:ext cx="5654722" cy="42410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0078EF-DAFE-46A8-9E19-4960746D702E}"/>
              </a:ext>
            </a:extLst>
          </p:cNvPr>
          <p:cNvSpPr txBox="1"/>
          <p:nvPr/>
        </p:nvSpPr>
        <p:spPr>
          <a:xfrm>
            <a:off x="3108278" y="612548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6055B4-B5F7-42BE-92FD-A397D55DDCCE}"/>
              </a:ext>
            </a:extLst>
          </p:cNvPr>
          <p:cNvSpPr txBox="1"/>
          <p:nvPr/>
        </p:nvSpPr>
        <p:spPr>
          <a:xfrm>
            <a:off x="6884157" y="1883310"/>
            <a:ext cx="451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 última atualização está acontecendo agora, como podemos observar pela imagem</a:t>
            </a:r>
          </a:p>
        </p:txBody>
      </p:sp>
    </p:spTree>
    <p:extLst>
      <p:ext uri="{BB962C8B-B14F-4D97-AF65-F5344CB8AC3E}">
        <p14:creationId xmlns:p14="http://schemas.microsoft.com/office/powerpoint/2010/main" val="66665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4DF81E-8633-44EC-9CAC-FFD347546CAB}"/>
              </a:ext>
            </a:extLst>
          </p:cNvPr>
          <p:cNvSpPr txBox="1"/>
          <p:nvPr/>
        </p:nvSpPr>
        <p:spPr>
          <a:xfrm>
            <a:off x="0" y="4682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Conclusão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231AA6-A16E-448B-A033-6AAE47129799}"/>
              </a:ext>
            </a:extLst>
          </p:cNvPr>
          <p:cNvSpPr txBox="1"/>
          <p:nvPr/>
        </p:nvSpPr>
        <p:spPr>
          <a:xfrm>
            <a:off x="1311965" y="1431235"/>
            <a:ext cx="10098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Através da realização da pesquisa referente as configurações do sistema operacional, observei que a diversas configuração de suma importância, para usuário, como por exemplo aqueles que possui deficiência, assim tendo algumas ferramentas, possibilitando o manuseio do Windows como a acessibilidade com controle com os olhos, lente de aumento e legendas ocultas. Entre outras coisas também posso citar a desinstalação de programas, que possibilita que exclua programas que podem está consumindo, processamento é memória RAM, assim proporcionado um melhor desempenho para sua máquina.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0DC11-93A4-4D4D-A3FD-53EB7793B2F9}"/>
              </a:ext>
            </a:extLst>
          </p:cNvPr>
          <p:cNvSpPr txBox="1"/>
          <p:nvPr/>
        </p:nvSpPr>
        <p:spPr>
          <a:xfrm>
            <a:off x="0" y="553940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4762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4A919B-3B1D-4307-A8A4-FE6B44B588ED}"/>
              </a:ext>
            </a:extLst>
          </p:cNvPr>
          <p:cNvSpPr txBox="1"/>
          <p:nvPr/>
        </p:nvSpPr>
        <p:spPr>
          <a:xfrm>
            <a:off x="2383809" y="491320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BA966F-EF17-47FF-B200-48B7C788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5" y="1528549"/>
            <a:ext cx="5459104" cy="40943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06F1FA-E78F-449A-ADAC-25C7FDB9ED04}"/>
              </a:ext>
            </a:extLst>
          </p:cNvPr>
          <p:cNvSpPr txBox="1"/>
          <p:nvPr/>
        </p:nvSpPr>
        <p:spPr>
          <a:xfrm>
            <a:off x="6218833" y="1692322"/>
            <a:ext cx="5982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resolução de sua tela: 1024 x 768</a:t>
            </a:r>
          </a:p>
          <a:p>
            <a:endParaRPr lang="pt-BR" sz="2000" dirty="0"/>
          </a:p>
          <a:p>
            <a:endParaRPr lang="pt-BR" sz="2000" dirty="0"/>
          </a:p>
          <a:p>
            <a:pPr algn="ctr"/>
            <a:r>
              <a:rPr lang="pt-BR" sz="2000" dirty="0"/>
              <a:t>Opção Bluetooth: Não disponível</a:t>
            </a:r>
          </a:p>
          <a:p>
            <a:pPr algn="ctr"/>
            <a:endParaRPr lang="pt-BR" sz="2000" dirty="0"/>
          </a:p>
          <a:p>
            <a:r>
              <a:rPr lang="pt-BR" sz="2000" dirty="0"/>
              <a:t> A opção Bluetooth permite que computadores, smartphones, tablets e afins troquem dados entre si e se conectem a mouses, teclados, fones de ouvido, impressoras, caixas de som e outros acessórios a partir de ondas de rádio.</a:t>
            </a:r>
          </a:p>
        </p:txBody>
      </p:sp>
    </p:spTree>
    <p:extLst>
      <p:ext uri="{BB962C8B-B14F-4D97-AF65-F5344CB8AC3E}">
        <p14:creationId xmlns:p14="http://schemas.microsoft.com/office/powerpoint/2010/main" val="112139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C13D7BC-6384-4CC7-83C3-093BDDCDDF9E}"/>
              </a:ext>
            </a:extLst>
          </p:cNvPr>
          <p:cNvSpPr txBox="1"/>
          <p:nvPr/>
        </p:nvSpPr>
        <p:spPr>
          <a:xfrm>
            <a:off x="2383809" y="491320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7F523E-5615-4714-9512-27A7CBB40453}"/>
              </a:ext>
            </a:extLst>
          </p:cNvPr>
          <p:cNvSpPr txBox="1"/>
          <p:nvPr/>
        </p:nvSpPr>
        <p:spPr>
          <a:xfrm>
            <a:off x="0" y="722152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algn="ctr"/>
            <a:r>
              <a:rPr lang="pt-BR" sz="2000" dirty="0"/>
              <a:t>Conexão discada:</a:t>
            </a:r>
          </a:p>
          <a:p>
            <a:r>
              <a:rPr lang="pt-BR" sz="2000" dirty="0"/>
              <a:t>  Acesso à internet que usa a rede pública de telefonia comutada para estabelecer uma conexão com um Provedor de acesso à internet através de um número de telefone para com uma linha de telefone.</a:t>
            </a:r>
          </a:p>
          <a:p>
            <a:r>
              <a:rPr lang="pt-BR" sz="2000" dirty="0"/>
              <a:t>velocidade da conexão (máximo de 56,6 kbps)</a:t>
            </a:r>
          </a:p>
          <a:p>
            <a:endParaRPr lang="pt-BR" sz="2000" dirty="0"/>
          </a:p>
          <a:p>
            <a:pPr algn="ctr"/>
            <a:r>
              <a:rPr lang="pt-BR" sz="2000" dirty="0"/>
              <a:t>VPN, quando usar:</a:t>
            </a:r>
          </a:p>
          <a:p>
            <a:r>
              <a:rPr lang="pt-BR" sz="2000" dirty="0"/>
              <a:t> Se você estiver usando a Internet para navegar, baixar torrent ou acessar conteúdo que não está disponível em sua localização geográfica.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Modo avião:</a:t>
            </a:r>
          </a:p>
          <a:p>
            <a:r>
              <a:rPr lang="pt-BR" sz="2000" dirty="0"/>
              <a:t>No sistema da Microsoft, a ferramenta pode desativar rapidamente qualquer tipo de conexão sem fio do computador – incluindo Wi-Fi, Bluetooth e GPS. Indicada para realizar tarefas offline, como escrever textos e visualizar fotos, a função também é ideal para poupar a bateria de notebooks. </a:t>
            </a:r>
          </a:p>
          <a:p>
            <a:endParaRPr lang="pt-BR" sz="2000" dirty="0"/>
          </a:p>
          <a:p>
            <a:pPr algn="ctr"/>
            <a:r>
              <a:rPr lang="pt-BR" sz="2000" dirty="0"/>
              <a:t>Hotspot móvel</a:t>
            </a:r>
          </a:p>
          <a:p>
            <a:r>
              <a:rPr lang="pt-BR" sz="2000" dirty="0"/>
              <a:t>O  Hotspot móvel compartilha sua conexão de Internet com outros dispositivos via Wi-Fi. Você pode compartilhar uma conexão Wi-Fi, Ethernet ou de dados da rede celular.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57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A1F866-5E8E-4F18-BB44-728AC604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" y="1299949"/>
            <a:ext cx="5677468" cy="42581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16E7EF-7CF7-456F-B875-508BAE53E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68" y="1299948"/>
            <a:ext cx="5677468" cy="42581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7F361D-B0FB-4EB5-A494-53580A18B554}"/>
              </a:ext>
            </a:extLst>
          </p:cNvPr>
          <p:cNvSpPr txBox="1"/>
          <p:nvPr/>
        </p:nvSpPr>
        <p:spPr>
          <a:xfrm>
            <a:off x="2574877" y="491320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6036D-5660-4F77-B5E3-F4550626F4A9}"/>
              </a:ext>
            </a:extLst>
          </p:cNvPr>
          <p:cNvSpPr txBox="1"/>
          <p:nvPr/>
        </p:nvSpPr>
        <p:spPr>
          <a:xfrm>
            <a:off x="968991" y="5882185"/>
            <a:ext cx="454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Velocidade: 1,0 Gbps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CC3E3D-EE75-43FC-8544-D5B76AEDF89C}"/>
              </a:ext>
            </a:extLst>
          </p:cNvPr>
          <p:cNvSpPr txBox="1"/>
          <p:nvPr/>
        </p:nvSpPr>
        <p:spPr>
          <a:xfrm>
            <a:off x="6287068" y="5834530"/>
            <a:ext cx="5677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Registre do o uso de dados nos últimos 30 dias: 277.84 MB</a:t>
            </a:r>
          </a:p>
        </p:txBody>
      </p:sp>
    </p:spTree>
    <p:extLst>
      <p:ext uri="{BB962C8B-B14F-4D97-AF65-F5344CB8AC3E}">
        <p14:creationId xmlns:p14="http://schemas.microsoft.com/office/powerpoint/2010/main" val="30443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C6DD1E-2440-47D5-9532-1D9ACBA9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1" y="4514435"/>
            <a:ext cx="2793241" cy="20949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BB5CCB-7A7E-41D6-B106-D3D9ABDA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1" y="1952765"/>
            <a:ext cx="2793241" cy="20949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15FC46-754B-4AC3-A61D-D64B8655B8E5}"/>
              </a:ext>
            </a:extLst>
          </p:cNvPr>
          <p:cNvSpPr txBox="1"/>
          <p:nvPr/>
        </p:nvSpPr>
        <p:spPr>
          <a:xfrm>
            <a:off x="2574877" y="491320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9D61D4-7122-4F0D-B408-FC6F4A60510F}"/>
              </a:ext>
            </a:extLst>
          </p:cNvPr>
          <p:cNvSpPr txBox="1"/>
          <p:nvPr/>
        </p:nvSpPr>
        <p:spPr>
          <a:xfrm>
            <a:off x="288878" y="1306434"/>
            <a:ext cx="2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Personalização Tela de Fundo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13E3C2-EDC3-4161-9B47-09A9814E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80" y="1923173"/>
            <a:ext cx="2920620" cy="21541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40357B-2F3C-4DB0-8037-EDE8601E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07" y="4514435"/>
            <a:ext cx="2920620" cy="209493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3F6288-6CB5-475D-94A8-0FC25D8EA4D8}"/>
              </a:ext>
            </a:extLst>
          </p:cNvPr>
          <p:cNvSpPr txBox="1"/>
          <p:nvPr/>
        </p:nvSpPr>
        <p:spPr>
          <a:xfrm>
            <a:off x="3007051" y="1296099"/>
            <a:ext cx="33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Barra de Tarefas para o lado esquerdo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FB75E62-1F6F-4F8C-A260-0136EE48E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59" y="4514435"/>
            <a:ext cx="2920620" cy="208274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28D1EE9-24A6-475E-883C-E0971058B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01" y="1942430"/>
            <a:ext cx="2920620" cy="210526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9FB6A5-CD24-44D2-9F88-A85343EB2E46}"/>
              </a:ext>
            </a:extLst>
          </p:cNvPr>
          <p:cNvSpPr txBox="1"/>
          <p:nvPr/>
        </p:nvSpPr>
        <p:spPr>
          <a:xfrm>
            <a:off x="6287068" y="1306434"/>
            <a:ext cx="292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Personalização Tela de bloqueio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1498667-85E3-47A8-8CAA-887B99813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849" y="1952765"/>
            <a:ext cx="2786420" cy="2089815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8DC615-8313-4D13-AEE5-782F01632C8D}"/>
              </a:ext>
            </a:extLst>
          </p:cNvPr>
          <p:cNvSpPr txBox="1"/>
          <p:nvPr/>
        </p:nvSpPr>
        <p:spPr>
          <a:xfrm>
            <a:off x="9132621" y="1308714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Alterar Fontes </a:t>
            </a:r>
          </a:p>
        </p:txBody>
      </p:sp>
    </p:spTree>
    <p:extLst>
      <p:ext uri="{BB962C8B-B14F-4D97-AF65-F5344CB8AC3E}">
        <p14:creationId xmlns:p14="http://schemas.microsoft.com/office/powerpoint/2010/main" val="174900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EA762A-E7B3-4CA9-ADD0-E8EBF0EBE4A3}"/>
              </a:ext>
            </a:extLst>
          </p:cNvPr>
          <p:cNvSpPr txBox="1"/>
          <p:nvPr/>
        </p:nvSpPr>
        <p:spPr>
          <a:xfrm>
            <a:off x="2574877" y="491320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7D100-8835-4A5F-AE1F-8AB979A3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1379"/>
            <a:ext cx="5677468" cy="42581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01C3AD-554D-4826-B2DC-F50B2DBDBCFB}"/>
              </a:ext>
            </a:extLst>
          </p:cNvPr>
          <p:cNvSpPr txBox="1"/>
          <p:nvPr/>
        </p:nvSpPr>
        <p:spPr>
          <a:xfrm>
            <a:off x="6796585" y="1651379"/>
            <a:ext cx="4913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Aplicativo</a:t>
            </a:r>
          </a:p>
          <a:p>
            <a:endParaRPr lang="pt-BR" dirty="0"/>
          </a:p>
          <a:p>
            <a:r>
              <a:rPr lang="pt-BR" dirty="0"/>
              <a:t>Qual o maior?</a:t>
            </a:r>
          </a:p>
          <a:p>
            <a:r>
              <a:rPr lang="pt-BR" dirty="0"/>
              <a:t>Microsoft OneDrive 147 MB</a:t>
            </a:r>
          </a:p>
          <a:p>
            <a:endParaRPr lang="pt-BR" dirty="0"/>
          </a:p>
          <a:p>
            <a:r>
              <a:rPr lang="pt-BR" dirty="0"/>
              <a:t>Qual o menor?</a:t>
            </a:r>
          </a:p>
          <a:p>
            <a:r>
              <a:rPr lang="pt-BR" dirty="0"/>
              <a:t>Microsoft OneDrive 147 MB</a:t>
            </a:r>
          </a:p>
          <a:p>
            <a:endParaRPr lang="pt-BR" dirty="0"/>
          </a:p>
          <a:p>
            <a:r>
              <a:rPr lang="pt-BR" dirty="0"/>
              <a:t>Exclua um aplicativo que você não utilize.</a:t>
            </a:r>
          </a:p>
          <a:p>
            <a:r>
              <a:rPr lang="pt-BR" dirty="0"/>
              <a:t>Não foi possível porque só tem um aplicativo instalado, Windows 10 novo.</a:t>
            </a:r>
          </a:p>
        </p:txBody>
      </p:sp>
    </p:spTree>
    <p:extLst>
      <p:ext uri="{BB962C8B-B14F-4D97-AF65-F5344CB8AC3E}">
        <p14:creationId xmlns:p14="http://schemas.microsoft.com/office/powerpoint/2010/main" val="53967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D95599-D9E4-4998-9D71-C6051AD8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2" y="1958453"/>
            <a:ext cx="5272585" cy="395443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11D6BB-3A05-4C66-8BDA-3AEBC02D356D}"/>
              </a:ext>
            </a:extLst>
          </p:cNvPr>
          <p:cNvSpPr txBox="1"/>
          <p:nvPr/>
        </p:nvSpPr>
        <p:spPr>
          <a:xfrm>
            <a:off x="2574877" y="491320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A4D52B-B391-41E2-94A3-F717DA26A066}"/>
              </a:ext>
            </a:extLst>
          </p:cNvPr>
          <p:cNvSpPr txBox="1"/>
          <p:nvPr/>
        </p:nvSpPr>
        <p:spPr>
          <a:xfrm>
            <a:off x="2574877" y="1224886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Alterando a foto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50C0E13-5878-4915-B01C-7E1F290B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33" y="1958452"/>
            <a:ext cx="5272585" cy="39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79F91C-77B0-4AE7-BD75-D5583F7AC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1" y="1487606"/>
            <a:ext cx="4822209" cy="36166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589D8A-2CE4-4F19-8254-4A05F87074C1}"/>
              </a:ext>
            </a:extLst>
          </p:cNvPr>
          <p:cNvSpPr txBox="1"/>
          <p:nvPr/>
        </p:nvSpPr>
        <p:spPr>
          <a:xfrm>
            <a:off x="2815987" y="25888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CF4F4F-5D68-4FBD-9ABE-844E15E5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14" y="1487606"/>
            <a:ext cx="4822208" cy="36166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0746999-FAAD-4E6F-9CDF-EF175DBA8967}"/>
              </a:ext>
            </a:extLst>
          </p:cNvPr>
          <p:cNvSpPr txBox="1"/>
          <p:nvPr/>
        </p:nvSpPr>
        <p:spPr>
          <a:xfrm>
            <a:off x="2074459" y="938073"/>
            <a:ext cx="33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e Hora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A65845-B46D-48B3-854F-D1B80F944EF3}"/>
              </a:ext>
            </a:extLst>
          </p:cNvPr>
          <p:cNvSpPr txBox="1"/>
          <p:nvPr/>
        </p:nvSpPr>
        <p:spPr>
          <a:xfrm>
            <a:off x="7399360" y="938073"/>
            <a:ext cx="33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Região e idioma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235DC0-585A-4EC0-9CAD-833C986837B9}"/>
              </a:ext>
            </a:extLst>
          </p:cNvPr>
          <p:cNvSpPr txBox="1"/>
          <p:nvPr/>
        </p:nvSpPr>
        <p:spPr>
          <a:xfrm>
            <a:off x="1037230" y="5308979"/>
            <a:ext cx="418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Data: 30/10/2020</a:t>
            </a:r>
          </a:p>
          <a:p>
            <a:r>
              <a:rPr lang="pt-BR" dirty="0"/>
              <a:t>Hora: 10:39</a:t>
            </a:r>
          </a:p>
          <a:p>
            <a:r>
              <a:rPr lang="pt-BR" dirty="0"/>
              <a:t>Fuso horário: (UTC – 03:00) Brasília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90BA53-9642-4499-A2C1-1B29965BC579}"/>
              </a:ext>
            </a:extLst>
          </p:cNvPr>
          <p:cNvSpPr txBox="1"/>
          <p:nvPr/>
        </p:nvSpPr>
        <p:spPr>
          <a:xfrm>
            <a:off x="5909481" y="5308979"/>
            <a:ext cx="317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Idioma: Português (Brasil)</a:t>
            </a:r>
          </a:p>
        </p:txBody>
      </p:sp>
    </p:spTree>
    <p:extLst>
      <p:ext uri="{BB962C8B-B14F-4D97-AF65-F5344CB8AC3E}">
        <p14:creationId xmlns:p14="http://schemas.microsoft.com/office/powerpoint/2010/main" val="14434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FF03550-4BB3-4618-A4F0-9639D88E63C2}"/>
              </a:ext>
            </a:extLst>
          </p:cNvPr>
          <p:cNvSpPr txBox="1"/>
          <p:nvPr/>
        </p:nvSpPr>
        <p:spPr>
          <a:xfrm>
            <a:off x="2815987" y="25888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Configuração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1EC8D-10DF-42FE-9F61-B18873F7BBEF}"/>
              </a:ext>
            </a:extLst>
          </p:cNvPr>
          <p:cNvSpPr txBox="1"/>
          <p:nvPr/>
        </p:nvSpPr>
        <p:spPr>
          <a:xfrm>
            <a:off x="382137" y="859809"/>
            <a:ext cx="113276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Facilidade de acesso</a:t>
            </a:r>
          </a:p>
          <a:p>
            <a:pPr algn="ctr"/>
            <a:endParaRPr lang="pt-BR" dirty="0"/>
          </a:p>
          <a:p>
            <a:r>
              <a:rPr lang="pt-BR" dirty="0"/>
              <a:t> Legendas Ocultas: Permitem que você leia as palavras faladas na parte de áudio de um vídeo, programa de TV ou filme.</a:t>
            </a:r>
          </a:p>
          <a:p>
            <a:endParaRPr lang="pt-BR" dirty="0"/>
          </a:p>
          <a:p>
            <a:r>
              <a:rPr lang="pt-BR" dirty="0"/>
              <a:t>Controle com os olhos: Permitindo controlar o cursor, digitar com o teclado virtual e operar ferramentas para conversão texto-voz.</a:t>
            </a:r>
          </a:p>
          <a:p>
            <a:endParaRPr lang="pt-BR" dirty="0"/>
          </a:p>
          <a:p>
            <a:r>
              <a:rPr lang="pt-BR" dirty="0"/>
              <a:t>Lente de aumento: A Lupa  de aumento amplia parte da tela ou a tela toda para que você possa ver melhor as palavras e imagens.</a:t>
            </a:r>
          </a:p>
          <a:p>
            <a:endParaRPr lang="pt-BR" dirty="0"/>
          </a:p>
          <a:p>
            <a:pPr algn="ctr"/>
            <a:r>
              <a:rPr lang="pt-BR" dirty="0"/>
              <a:t>Permissões </a:t>
            </a:r>
          </a:p>
          <a:p>
            <a:r>
              <a:rPr lang="pt-BR" dirty="0"/>
              <a:t>  As permissões são privilégios concedidos a entidades de sistema específicos , como usuários , grupos ou computadores , permitindo-lhes realizar uma tarefa ou acessar um recurso. Por exemplo acessar uma pasta, inicializar um programa instalado no computador, instalador um programa no Windows entre outras coisas.</a:t>
            </a:r>
          </a:p>
          <a:p>
            <a:r>
              <a:rPr lang="pt-BR" dirty="0"/>
              <a:t> </a:t>
            </a:r>
          </a:p>
          <a:p>
            <a:pPr algn="ctr"/>
            <a:r>
              <a:rPr lang="pt-BR" dirty="0"/>
              <a:t> modos restrito </a:t>
            </a:r>
          </a:p>
          <a:p>
            <a:r>
              <a:rPr lang="pt-BR" dirty="0"/>
              <a:t>   O Modo restrito, moderado ou desativado é uma configuração baseada em permissão disponível nos sites para computador e para dispositivos móveis, que ajuda a excluir conteúdo possivelmente censurável que você prefere não ver e também não deseja que sua família veja enquanto usam o YouTube. Através do Windows 10 é possível colocar em quais do modos você prefere.</a:t>
            </a:r>
          </a:p>
          <a:p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0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224</TotalTime>
  <Words>677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Goulart</dc:creator>
  <cp:lastModifiedBy>Samuel Goulart</cp:lastModifiedBy>
  <cp:revision>34</cp:revision>
  <dcterms:created xsi:type="dcterms:W3CDTF">2020-10-30T11:47:27Z</dcterms:created>
  <dcterms:modified xsi:type="dcterms:W3CDTF">2020-11-06T11:41:19Z</dcterms:modified>
</cp:coreProperties>
</file>