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A887B-1E8B-4BE2-83D6-99CE42D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39F0B-D256-441F-AF03-6F056B4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E10CF-1808-4E1F-9951-E237C6E6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2FBEB-60E5-49C0-8EFE-8F375C53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C5865-60FC-4FE5-AA2E-1A82415D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8897C-E827-4A3F-AB08-85C2663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0B1FC5-B256-4C94-99A3-63C0717B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E2D83-C9C6-4502-9A9A-4015F77E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53F85-3955-41B7-9BC4-8A0C6D4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44577-8739-4F48-9244-8598B6B8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C2B9B8-047F-4671-96CB-CECD60870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FE770B-EFB5-4D27-AAAD-1474567D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D10EF-1DA1-4733-A11B-33D1005A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D9359-066F-4CD0-9072-78722805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10DBF-C502-4B14-8E09-144D141F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4D1D0-E1D7-4638-A7D0-1352D3E3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13D32-3F65-4F2D-8610-11153358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FAD2B-6C52-4412-9D61-7CE03BED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6780E-2C7B-42B1-80B8-38786E80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4B694-3446-41C7-BC5F-703CA402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9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BD194-26EC-4CB8-A890-F26BD80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56640-4E7A-49E3-8720-733B2632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B7F79-B484-476B-87EC-3B61279B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261DC-1683-40A3-B43E-E7ECFF8C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99949-99F7-4007-8F2E-E5F86D75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7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E5AEC-72E8-4643-B228-E04FB808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EF0F7-E1BB-42E2-81CA-64A047E67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AAA992-217C-4852-AC0B-5E1AAFE34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965F6-F097-4ABF-9E90-1B8AE28D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BD77A-88C4-4B11-8CA5-74D04B11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91864-039F-4B64-9AA1-20AF7CCB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70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8846B-1861-4232-9454-2408E1A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20C00-C91C-4CA5-9239-3827BBB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E1C97C-9038-44AB-B905-3A976F33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5BC2DC-3EFF-4729-B8C7-1359C1D64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FB771-50E0-4482-865E-FD9603354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EBEDCA-81D0-4BF6-B5F2-6933E4FA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FFB462-F04B-4C54-B022-F7803A30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2F85E-D728-4F8C-BA2E-C7A0A12F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8356A-EB06-40F4-AC13-240A58D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93D94C-98D4-494E-9E81-864A745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1FF7D1-3A55-4EAD-B1D4-8778BB28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0DCACC-95B7-463E-ADCF-17098E1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00DE56-FF95-4E8E-831D-9B842344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99B0CC-8ACF-450D-9218-37836328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F8EDF0-1904-4300-A19D-675887A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6C95-4C0C-49F3-B26F-B5C3C430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D7FB4-0A5D-4197-A4B8-CED2BE49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BC0BA-C860-4E70-B327-64693873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9F498-EE4D-4033-9581-ECB45069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68947-A051-477A-9439-60F8C42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5174D-897A-437B-B720-D8A2D337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C00AD-64A6-4CF0-8BEA-97F0429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427B4B-B40C-4B6E-9BB9-6BCD4F62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1EFE7-3EDB-4376-B13A-6B3AC2F1E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63100-84EB-4C07-97A6-D042B9ED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B33557-8022-456F-9F2B-B0FB543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F19E5-F51C-4535-8887-1288926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A5F348-1CCA-4161-858D-92008E06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D8C88-208A-465D-A5EE-65EF9206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A88DE-5B4C-4BA9-B1BA-02B3649B7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906D-71C5-427D-A898-1E9EC4CB3EA0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235D2-F531-4577-B654-24CA37D55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E0474-37DF-4544-A6D5-CAD05B5E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3582-2A47-4CEB-896E-56637E4D6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78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981DBB5-ED31-44C1-AC85-3995C5ABBA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843716"/>
            <a:ext cx="121920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600" b="1" dirty="0">
                <a:solidFill>
                  <a:schemeClr val="bg1"/>
                </a:solidFill>
                <a:effectLst/>
                <a:latin typeface="+mj-lt"/>
              </a:rPr>
              <a:t>Escola SENAI</a:t>
            </a:r>
            <a:br>
              <a:rPr lang="pt-BR" altLang="pt-BR" sz="3600" b="1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pt-BR" altLang="pt-BR" sz="3600" b="1" dirty="0">
                <a:solidFill>
                  <a:schemeClr val="bg1"/>
                </a:solidFill>
                <a:effectLst/>
                <a:latin typeface="+mj-lt"/>
              </a:rPr>
              <a:t>“Professor Vicente Amato”</a:t>
            </a:r>
            <a:br>
              <a:rPr lang="pt-BR" altLang="pt-BR" sz="3600" b="1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pt-BR" altLang="pt-BR" sz="3600" b="1" dirty="0">
                <a:solidFill>
                  <a:schemeClr val="bg1"/>
                </a:solidFill>
                <a:effectLst/>
                <a:latin typeface="+mj-lt"/>
              </a:rPr>
              <a:t>Jandira - SP 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3B7444-1766-4312-9979-0020006759E0}"/>
              </a:ext>
            </a:extLst>
          </p:cNvPr>
          <p:cNvSpPr txBox="1"/>
          <p:nvPr/>
        </p:nvSpPr>
        <p:spPr>
          <a:xfrm>
            <a:off x="0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Samuel Almeida Goulart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FC26D8-AB19-4A7F-B360-7E09EF1EC3BB}"/>
              </a:ext>
            </a:extLst>
          </p:cNvPr>
          <p:cNvSpPr txBox="1"/>
          <p:nvPr/>
        </p:nvSpPr>
        <p:spPr>
          <a:xfrm>
            <a:off x="0" y="568628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Jandira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CB8CA9-8DF7-45D6-B47B-73665D810FAF}"/>
              </a:ext>
            </a:extLst>
          </p:cNvPr>
          <p:cNvSpPr txBox="1"/>
          <p:nvPr/>
        </p:nvSpPr>
        <p:spPr>
          <a:xfrm>
            <a:off x="0" y="38143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Modo texto (linha de comando)</a:t>
            </a:r>
          </a:p>
          <a:p>
            <a:pPr algn="ctr"/>
            <a:r>
              <a:rPr lang="pt-BR" sz="2400" dirty="0" err="1">
                <a:solidFill>
                  <a:schemeClr val="bg1"/>
                </a:solidFill>
              </a:rPr>
              <a:t>cmd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37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93C9E-5A14-458F-9E3F-27CDFF4F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89792-64D7-4125-9224-D02936B7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Como você pode perceber, os comandos para MS-DOS são bastante variados e, como se não bastasse, podem ser ajustados para determinadas finalidades com o uso de parâmetros. Uma boa maneira de conhecer os parâmetros de cada comando ou mesmo de obter ajudar quando determinadas instruções falham, é digitando o nome do comando seguido de </a:t>
            </a:r>
            <a:r>
              <a:rPr lang="pt-BR" sz="2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/?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Você também pode digitar </a:t>
            </a:r>
            <a:r>
              <a:rPr lang="pt-BR" sz="2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 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prompt para conhecer uma lista dos comandos suportados pelo seu sistema operacional.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3569F-A364-4E30-8495-8FA99925612E}"/>
              </a:ext>
            </a:extLst>
          </p:cNvPr>
          <p:cNvSpPr txBox="1"/>
          <p:nvPr/>
        </p:nvSpPr>
        <p:spPr>
          <a:xfrm>
            <a:off x="942535" y="3967089"/>
            <a:ext cx="1055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2299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FDDCD-FACC-4995-AE49-FE1280F7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822"/>
            <a:ext cx="9417148" cy="48086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operacional código fechado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19222-355D-464F-822E-0C8F7835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2036640"/>
            <a:ext cx="10515600" cy="11004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código fechado, você não tem acesso ao código do sistema operacional código-fonte, mesmo quando o software foi adquirido com uma licença comercial. Logo, sem acesso ao código fonte você nem ao mesmo pode identificar erros, e nem mesmo corrigi-los ou fazer um replica, entre outras coisas.</a:t>
            </a:r>
            <a:b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D4C581-E56A-4A8B-803B-D8351621BC2E}"/>
              </a:ext>
            </a:extLst>
          </p:cNvPr>
          <p:cNvSpPr txBox="1"/>
          <p:nvPr/>
        </p:nvSpPr>
        <p:spPr>
          <a:xfrm>
            <a:off x="872197" y="4557933"/>
            <a:ext cx="1048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 sistemas operacionais Windows, o prompt de comando é um programa que emula o campo de entrada em uma tela de interface de usuário baseada em texto com a interface gráfica do usuário (GUI) do Windows. Ele pode ser usado para executar comandos inseridos e realizar funções administrativas avançadas.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9CEC4-E630-4F0F-B7A5-34497FE1D178}"/>
              </a:ext>
            </a:extLst>
          </p:cNvPr>
          <p:cNvSpPr txBox="1"/>
          <p:nvPr/>
        </p:nvSpPr>
        <p:spPr>
          <a:xfrm>
            <a:off x="1026942" y="3685735"/>
            <a:ext cx="97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</a:rPr>
              <a:t>O que é o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cmd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(Prompt de Comando)</a:t>
            </a:r>
          </a:p>
        </p:txBody>
      </p:sp>
    </p:spTree>
    <p:extLst>
      <p:ext uri="{BB962C8B-B14F-4D97-AF65-F5344CB8AC3E}">
        <p14:creationId xmlns:p14="http://schemas.microsoft.com/office/powerpoint/2010/main" val="24720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F8B99C-A6C3-4DAB-97F4-D9864B06A2E9}"/>
              </a:ext>
            </a:extLst>
          </p:cNvPr>
          <p:cNvSpPr txBox="1"/>
          <p:nvPr/>
        </p:nvSpPr>
        <p:spPr>
          <a:xfrm>
            <a:off x="0" y="553888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</a:rPr>
              <a:t>Navegação entre diretórios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C7394C-484B-47CF-9197-863439E5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1391477"/>
            <a:ext cx="5579165" cy="41843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98292C-D139-498C-AE8F-64EAD1BE57CB}"/>
              </a:ext>
            </a:extLst>
          </p:cNvPr>
          <p:cNvSpPr txBox="1"/>
          <p:nvPr/>
        </p:nvSpPr>
        <p:spPr>
          <a:xfrm>
            <a:off x="6732104" y="1510748"/>
            <a:ext cx="51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samuel</a:t>
            </a:r>
            <a:r>
              <a:rPr lang="pt-BR" dirty="0">
                <a:solidFill>
                  <a:schemeClr val="bg1"/>
                </a:solidFill>
              </a:rPr>
              <a:t> -&gt; entre no diretório Samuel</a:t>
            </a:r>
          </a:p>
          <a:p>
            <a:r>
              <a:rPr lang="pt-BR" dirty="0" err="1">
                <a:solidFill>
                  <a:schemeClr val="bg1"/>
                </a:solidFill>
              </a:rPr>
              <a:t>cd</a:t>
            </a:r>
            <a:r>
              <a:rPr lang="pt-BR" dirty="0">
                <a:solidFill>
                  <a:schemeClr val="bg1"/>
                </a:solidFill>
              </a:rPr>
              <a:t> ..   -&gt; Volta para o diretório anterior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7C68B2-B2A4-4287-9500-FE18D991201D}"/>
              </a:ext>
            </a:extLst>
          </p:cNvPr>
          <p:cNvSpPr txBox="1"/>
          <p:nvPr/>
        </p:nvSpPr>
        <p:spPr>
          <a:xfrm>
            <a:off x="0" y="328805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</a:rPr>
              <a:t>Criação de diretórios e arquivos</a:t>
            </a:r>
          </a:p>
          <a:p>
            <a:pPr algn="ctr"/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DDCA4F-68E3-433F-A7F7-6864B52E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" y="1041009"/>
            <a:ext cx="5748997" cy="4311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A3DCF6-06A6-4CBC-A722-E0C9564B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1041010"/>
            <a:ext cx="5795888" cy="43469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3F2F58-6BC4-4D13-948E-3B05069401D9}"/>
              </a:ext>
            </a:extLst>
          </p:cNvPr>
          <p:cNvSpPr txBox="1"/>
          <p:nvPr/>
        </p:nvSpPr>
        <p:spPr>
          <a:xfrm>
            <a:off x="6766560" y="5767754"/>
            <a:ext cx="55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Comando NUL (“NUL&gt; nomedoarquivo”) cria um arquivo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FAC5E2-292C-4E70-90C5-D7E264123B25}"/>
              </a:ext>
            </a:extLst>
          </p:cNvPr>
          <p:cNvSpPr txBox="1"/>
          <p:nvPr/>
        </p:nvSpPr>
        <p:spPr>
          <a:xfrm>
            <a:off x="855784" y="5751343"/>
            <a:ext cx="55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Comando </a:t>
            </a:r>
            <a:r>
              <a:rPr lang="pt-BR" dirty="0" err="1">
                <a:solidFill>
                  <a:schemeClr val="bg1"/>
                </a:solidFill>
              </a:rPr>
              <a:t>mkdir</a:t>
            </a:r>
            <a:r>
              <a:rPr lang="pt-BR" dirty="0">
                <a:solidFill>
                  <a:schemeClr val="bg1"/>
                </a:solidFill>
              </a:rPr>
              <a:t> “</a:t>
            </a:r>
            <a:r>
              <a:rPr lang="pt-BR" dirty="0" err="1">
                <a:solidFill>
                  <a:schemeClr val="bg1"/>
                </a:solidFill>
              </a:rPr>
              <a:t>nomedodiretório</a:t>
            </a:r>
            <a:r>
              <a:rPr lang="pt-BR" dirty="0">
                <a:solidFill>
                  <a:schemeClr val="bg1"/>
                </a:solidFill>
              </a:rPr>
              <a:t>” , cria uma </a:t>
            </a:r>
            <a:r>
              <a:rPr lang="pt-BR" dirty="0" err="1">
                <a:solidFill>
                  <a:schemeClr val="bg1"/>
                </a:solidFill>
              </a:rPr>
              <a:t>diretóro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22DCBF-0881-4101-BC85-E07121A7DAE1}"/>
              </a:ext>
            </a:extLst>
          </p:cNvPr>
          <p:cNvSpPr txBox="1"/>
          <p:nvPr/>
        </p:nvSpPr>
        <p:spPr>
          <a:xfrm>
            <a:off x="0" y="553889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</a:rPr>
              <a:t>Exclusão de diretórios e arquivos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7C7C2-D087-498E-8A5D-2F086F87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1245703"/>
            <a:ext cx="5380383" cy="40352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D483787-9444-437A-8F78-1025E7D94B35}"/>
              </a:ext>
            </a:extLst>
          </p:cNvPr>
          <p:cNvSpPr txBox="1"/>
          <p:nvPr/>
        </p:nvSpPr>
        <p:spPr>
          <a:xfrm>
            <a:off x="524480" y="5751343"/>
            <a:ext cx="55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Comando </a:t>
            </a:r>
            <a:r>
              <a:rPr lang="pt-BR" dirty="0" err="1">
                <a:solidFill>
                  <a:schemeClr val="bg1"/>
                </a:solidFill>
              </a:rPr>
              <a:t>rmdir</a:t>
            </a:r>
            <a:r>
              <a:rPr lang="pt-BR" dirty="0">
                <a:solidFill>
                  <a:schemeClr val="bg1"/>
                </a:solidFill>
              </a:rPr>
              <a:t> “</a:t>
            </a:r>
            <a:r>
              <a:rPr lang="pt-BR" dirty="0" err="1">
                <a:solidFill>
                  <a:schemeClr val="bg1"/>
                </a:solidFill>
              </a:rPr>
              <a:t>nomedodiretório</a:t>
            </a:r>
            <a:r>
              <a:rPr lang="pt-BR" dirty="0">
                <a:solidFill>
                  <a:schemeClr val="bg1"/>
                </a:solidFill>
              </a:rPr>
              <a:t>” , exclui uma diretório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AAF0B6-071F-4977-9129-38A555E4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6" y="1272208"/>
            <a:ext cx="5371548" cy="402866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F7EA71-2C46-4605-8FAC-DC6BA61E4545}"/>
              </a:ext>
            </a:extLst>
          </p:cNvPr>
          <p:cNvSpPr txBox="1"/>
          <p:nvPr/>
        </p:nvSpPr>
        <p:spPr>
          <a:xfrm>
            <a:off x="6228521" y="5725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Comando del (</a:t>
            </a: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it-IT" dirty="0">
                <a:solidFill>
                  <a:schemeClr val="bg1"/>
                </a:solidFill>
              </a:rPr>
              <a:t>del nomedoarquivo”) excui um arquivo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B1E3C-F24A-4C01-B8FD-41371704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663746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Renomeação de diretórios e arquivos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8BD1C6-6F2B-415A-893F-F73F238C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" y="977704"/>
            <a:ext cx="5819335" cy="43645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0E5FB2C-804B-4ACE-87E3-48FCCC30C2AE}"/>
              </a:ext>
            </a:extLst>
          </p:cNvPr>
          <p:cNvSpPr txBox="1"/>
          <p:nvPr/>
        </p:nvSpPr>
        <p:spPr>
          <a:xfrm>
            <a:off x="365760" y="5484057"/>
            <a:ext cx="58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Renomeação de arquivo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Digitar 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(ou 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seguido do nome atual do arquivo e, depois, a denominação que este deverá ter. 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1F153F-395A-450A-A692-B1AC6B6C3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9" y="1002322"/>
            <a:ext cx="5791202" cy="43434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B016FF-64FA-4B11-83C8-17E4E7B77956}"/>
              </a:ext>
            </a:extLst>
          </p:cNvPr>
          <p:cNvSpPr txBox="1"/>
          <p:nvPr/>
        </p:nvSpPr>
        <p:spPr>
          <a:xfrm>
            <a:off x="6311705" y="5495780"/>
            <a:ext cx="58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Renomeação de diretório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Digitar 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(ou 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seguido do nome atual do diretório e, depois, a denominação que este deverá ter. </a:t>
            </a:r>
          </a:p>
        </p:txBody>
      </p:sp>
    </p:spTree>
    <p:extLst>
      <p:ext uri="{BB962C8B-B14F-4D97-AF65-F5344CB8AC3E}">
        <p14:creationId xmlns:p14="http://schemas.microsoft.com/office/powerpoint/2010/main" val="22256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F9F60EC-33BE-494C-800D-CB02EE6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663746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Movimentação de diretórios e arquivos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B2C36D-264E-4755-BB12-2F4D7244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" y="1090246"/>
            <a:ext cx="5640533" cy="4230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AA25AA-1D1D-459E-8B60-384F28FCF501}"/>
              </a:ext>
            </a:extLst>
          </p:cNvPr>
          <p:cNvSpPr txBox="1"/>
          <p:nvPr/>
        </p:nvSpPr>
        <p:spPr>
          <a:xfrm>
            <a:off x="622852" y="5751343"/>
            <a:ext cx="5831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C:\Users\Samuel\aula move teste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samuel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move o diretório </a:t>
            </a:r>
            <a:r>
              <a:rPr lang="pt-B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presente em  C:\Users\Samuel\aula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  C:\Users\Samuel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5FC66F-4479-49CB-A9B3-4C0373D03B00}"/>
              </a:ext>
            </a:extLst>
          </p:cNvPr>
          <p:cNvSpPr txBox="1"/>
          <p:nvPr/>
        </p:nvSpPr>
        <p:spPr>
          <a:xfrm>
            <a:off x="6593059" y="5380672"/>
            <a:ext cx="559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C:\Users\Samuel\aula move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novonomedearquivo.txt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pasta1novo - move 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novonomedearquivo.txt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presente em  C:\Users\Samuel\aula para C:\Users\Samuel\aula\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pasta1novo</a:t>
            </a:r>
            <a:r>
              <a:rPr lang="pt-BR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509CC5-9246-4C46-934F-751A86E8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3" y="1146311"/>
            <a:ext cx="5512905" cy="4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12F5AA-D3BA-401B-9A5C-E743F9F6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663746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Cópia de diretórios e arquivos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ACBEC5-0C16-4D2E-90A5-0F981008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5" y="988255"/>
            <a:ext cx="5594252" cy="41956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EAE764-F7C6-473B-9B05-ECA14E977F2A}"/>
              </a:ext>
            </a:extLst>
          </p:cNvPr>
          <p:cNvSpPr txBox="1"/>
          <p:nvPr/>
        </p:nvSpPr>
        <p:spPr>
          <a:xfrm>
            <a:off x="622852" y="5540328"/>
            <a:ext cx="583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Comando “</a:t>
            </a:r>
            <a:r>
              <a:rPr lang="pt-BR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que copia um arquivo ou grupo de arquivos de uma pasta para outra. Para isso, o usuário deve digitar o comando </a:t>
            </a:r>
            <a:r>
              <a:rPr lang="pt-BR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mais sua localização atual e, em seguida, seu caminho de destino.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2A95C-C0AE-45E4-9023-C9AEF74A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59" y="984738"/>
            <a:ext cx="5608319" cy="42062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E96B4F-98A4-475F-B258-85171D9DA3FC}"/>
              </a:ext>
            </a:extLst>
          </p:cNvPr>
          <p:cNvSpPr txBox="1"/>
          <p:nvPr/>
        </p:nvSpPr>
        <p:spPr>
          <a:xfrm>
            <a:off x="6360126" y="5509848"/>
            <a:ext cx="583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Comando “</a:t>
            </a:r>
            <a:r>
              <a:rPr lang="pt-BR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que copia um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grupo de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uma pasta para outra. Para isso, o usuário deve digitar o comando </a:t>
            </a:r>
            <a:r>
              <a:rPr lang="pt-BR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mais sua localização atual e, em seguida, seu caminho de destino.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F203C8-6776-422A-B457-0E6944FE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135966"/>
            <a:ext cx="5791200" cy="4343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772217C-9DC5-43B7-833C-AA119E5E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663746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Edição de arquivos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5300D-C525-44A0-BBE5-A8982A397B6D}"/>
              </a:ext>
            </a:extLst>
          </p:cNvPr>
          <p:cNvSpPr txBox="1"/>
          <p:nvPr/>
        </p:nvSpPr>
        <p:spPr>
          <a:xfrm>
            <a:off x="3010486" y="5681005"/>
            <a:ext cx="60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 o comando: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nomedoarquivo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70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140</TotalTime>
  <Words>530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Open Sans</vt:lpstr>
      <vt:lpstr>Tema do Office</vt:lpstr>
      <vt:lpstr>Escola SENAI “Professor Vicente Amato” Jandira - SP </vt:lpstr>
      <vt:lpstr>Sistema operacional código fechado</vt:lpstr>
      <vt:lpstr>Apresentação do PowerPoint</vt:lpstr>
      <vt:lpstr>Apresentação do PowerPoint</vt:lpstr>
      <vt:lpstr>Apresentação do PowerPoint</vt:lpstr>
      <vt:lpstr>Renomeação de diretórios e arquivos</vt:lpstr>
      <vt:lpstr>Movimentação de diretórios e arquivos</vt:lpstr>
      <vt:lpstr>Cópia de diretórios e arquivos</vt:lpstr>
      <vt:lpstr>Edição de arquivos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SENAI “Professor Vicente Amato” Jandira - SP</dc:title>
  <dc:creator>Samuel Goulart</dc:creator>
  <cp:lastModifiedBy>Samuel Goulart</cp:lastModifiedBy>
  <cp:revision>21</cp:revision>
  <dcterms:created xsi:type="dcterms:W3CDTF">2020-11-06T12:10:10Z</dcterms:created>
  <dcterms:modified xsi:type="dcterms:W3CDTF">2020-11-13T11:05:02Z</dcterms:modified>
</cp:coreProperties>
</file>