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DB343-17AC-4FA6-9477-403748314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Sustentación segunda previa y tercera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6EFE17-7190-4578-A0C7-3435DC871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Samuel Gutierrez Grajales – ingeniería de sistemas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98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2BE38-B1AF-4ADF-BC22-1054D689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Teorema recursividad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420D6B-4960-4E81-8997-648047B4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73" y="2499599"/>
            <a:ext cx="4406238" cy="31946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447DB7-5503-48A1-A060-542FA6E64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775" y="2181233"/>
            <a:ext cx="8048352" cy="38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CC934-5E8E-4E4E-A9F1-9152E911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 de la inducción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BF1F8-DA58-4647-9004-419B6849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El conjunto de temas que decidimos ver en este espacio es muy interesante, ya que este nos ayuda entender como a través de procesos  matemáticos vamos a sacar una seria de x términos y sumarlos al final para que nos de en si su resultado… ahora esto viéndolo desde la informática… no ayuda muchísimo a entender la recursividad, ya que por ejemplo, un numero es la suma del numero siguiente… y así es como funciona la recursividad, sumando siempre uno(1) cada vez mas cuando se lo pidamos….y así pidiendo o que nos lleve un solamente un conteo, o que nos cuente, y que además nos arroje el resultado que nosotros queramos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756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63C5C-B4A3-4A26-BD07-A489A4F4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 octal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A5A6EA-4DB7-4C89-8667-6B68B64F8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264" y="2052638"/>
            <a:ext cx="3760409" cy="3997325"/>
          </a:xfrm>
        </p:spPr>
      </p:pic>
    </p:spTree>
    <p:extLst>
      <p:ext uri="{BB962C8B-B14F-4D97-AF65-F5344CB8AC3E}">
        <p14:creationId xmlns:p14="http://schemas.microsoft.com/office/powerpoint/2010/main" val="957634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F5B7D5EDB2C478DB6475E129AC5A3" ma:contentTypeVersion="4" ma:contentTypeDescription="Create a new document." ma:contentTypeScope="" ma:versionID="24def38d7db4c69e03837399477a0430">
  <xsd:schema xmlns:xsd="http://www.w3.org/2001/XMLSchema" xmlns:xs="http://www.w3.org/2001/XMLSchema" xmlns:p="http://schemas.microsoft.com/office/2006/metadata/properties" xmlns:ns3="6753da03-b5fe-45cb-8cee-75000c82b5e5" targetNamespace="http://schemas.microsoft.com/office/2006/metadata/properties" ma:root="true" ma:fieldsID="8abadfc6cb4755e2bb1d26e574e99bd5" ns3:_="">
    <xsd:import namespace="6753da03-b5fe-45cb-8cee-75000c82b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3da03-b5fe-45cb-8cee-75000c82b5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7E7B61-BA2D-4161-9D22-90621AEE3DA8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6753da03-b5fe-45cb-8cee-75000c82b5e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5B079A-A140-4136-8C2D-6572FAB342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0A407F-540A-470F-A66C-B5EAA0AAFD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53da03-b5fe-45cb-8cee-75000c82b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38</TotalTime>
  <Words>145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Sustentación segunda previa y tercera</vt:lpstr>
      <vt:lpstr>Teorema recursividad</vt:lpstr>
      <vt:lpstr>Tema de la inducción</vt:lpstr>
      <vt:lpstr>Clase octal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segunda previa y tercera</dc:title>
  <dc:creator>Samuel Gutierrez Grajales</dc:creator>
  <cp:lastModifiedBy>Samuel Gutierrez Grajales</cp:lastModifiedBy>
  <cp:revision>3</cp:revision>
  <dcterms:created xsi:type="dcterms:W3CDTF">2021-11-27T14:26:51Z</dcterms:created>
  <dcterms:modified xsi:type="dcterms:W3CDTF">2021-12-11T21:04:03Z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0x010100918F5B7D5EDB2C478DB6475E129AC5A3</vt:lpwstr>
  </property>
</Properties>
</file>