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9377600" cy="36576000"/>
  <p:notesSz cx="6858000" cy="9144000"/>
  <p:defaultTextStyle>
    <a:defPPr>
      <a:defRPr lang="en-US"/>
    </a:defPPr>
    <a:lvl1pPr marL="0" algn="l" defTabSz="4911199" rtl="0" eaLnBrk="1" latinLnBrk="0" hangingPunct="1">
      <a:defRPr sz="9700" kern="1200">
        <a:solidFill>
          <a:schemeClr val="tx1"/>
        </a:solidFill>
        <a:latin typeface="+mn-lt"/>
        <a:ea typeface="+mn-ea"/>
        <a:cs typeface="+mn-cs"/>
      </a:defRPr>
    </a:lvl1pPr>
    <a:lvl2pPr marL="2455599" algn="l" defTabSz="4911199" rtl="0" eaLnBrk="1" latinLnBrk="0" hangingPunct="1">
      <a:defRPr sz="9700" kern="1200">
        <a:solidFill>
          <a:schemeClr val="tx1"/>
        </a:solidFill>
        <a:latin typeface="+mn-lt"/>
        <a:ea typeface="+mn-ea"/>
        <a:cs typeface="+mn-cs"/>
      </a:defRPr>
    </a:lvl2pPr>
    <a:lvl3pPr marL="4911199" algn="l" defTabSz="4911199" rtl="0" eaLnBrk="1" latinLnBrk="0" hangingPunct="1">
      <a:defRPr sz="9700" kern="1200">
        <a:solidFill>
          <a:schemeClr val="tx1"/>
        </a:solidFill>
        <a:latin typeface="+mn-lt"/>
        <a:ea typeface="+mn-ea"/>
        <a:cs typeface="+mn-cs"/>
      </a:defRPr>
    </a:lvl3pPr>
    <a:lvl4pPr marL="7366798" algn="l" defTabSz="4911199" rtl="0" eaLnBrk="1" latinLnBrk="0" hangingPunct="1">
      <a:defRPr sz="9700" kern="1200">
        <a:solidFill>
          <a:schemeClr val="tx1"/>
        </a:solidFill>
        <a:latin typeface="+mn-lt"/>
        <a:ea typeface="+mn-ea"/>
        <a:cs typeface="+mn-cs"/>
      </a:defRPr>
    </a:lvl4pPr>
    <a:lvl5pPr marL="9822398" algn="l" defTabSz="4911199" rtl="0" eaLnBrk="1" latinLnBrk="0" hangingPunct="1">
      <a:defRPr sz="9700" kern="1200">
        <a:solidFill>
          <a:schemeClr val="tx1"/>
        </a:solidFill>
        <a:latin typeface="+mn-lt"/>
        <a:ea typeface="+mn-ea"/>
        <a:cs typeface="+mn-cs"/>
      </a:defRPr>
    </a:lvl5pPr>
    <a:lvl6pPr marL="12277998" algn="l" defTabSz="4911199" rtl="0" eaLnBrk="1" latinLnBrk="0" hangingPunct="1">
      <a:defRPr sz="9700" kern="1200">
        <a:solidFill>
          <a:schemeClr val="tx1"/>
        </a:solidFill>
        <a:latin typeface="+mn-lt"/>
        <a:ea typeface="+mn-ea"/>
        <a:cs typeface="+mn-cs"/>
      </a:defRPr>
    </a:lvl6pPr>
    <a:lvl7pPr marL="14733597" algn="l" defTabSz="4911199" rtl="0" eaLnBrk="1" latinLnBrk="0" hangingPunct="1">
      <a:defRPr sz="9700" kern="1200">
        <a:solidFill>
          <a:schemeClr val="tx1"/>
        </a:solidFill>
        <a:latin typeface="+mn-lt"/>
        <a:ea typeface="+mn-ea"/>
        <a:cs typeface="+mn-cs"/>
      </a:defRPr>
    </a:lvl7pPr>
    <a:lvl8pPr marL="17189196" algn="l" defTabSz="4911199" rtl="0" eaLnBrk="1" latinLnBrk="0" hangingPunct="1">
      <a:defRPr sz="9700" kern="1200">
        <a:solidFill>
          <a:schemeClr val="tx1"/>
        </a:solidFill>
        <a:latin typeface="+mn-lt"/>
        <a:ea typeface="+mn-ea"/>
        <a:cs typeface="+mn-cs"/>
      </a:defRPr>
    </a:lvl8pPr>
    <a:lvl9pPr marL="19644795" algn="l" defTabSz="4911199" rtl="0" eaLnBrk="1" latinLnBrk="0" hangingPunct="1">
      <a:defRPr sz="9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p15:clr>
            <a:srgbClr val="A4A3A4"/>
          </p15:clr>
        </p15:guide>
        <p15:guide id="2" pos="155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C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0" d="100"/>
          <a:sy n="30" d="100"/>
        </p:scale>
        <p:origin x="960" y="-636"/>
      </p:cViewPr>
      <p:guideLst>
        <p:guide orient="horz" pos="11520"/>
        <p:guide pos="15552"/>
      </p:guideLst>
    </p:cSldViewPr>
  </p:slideViewPr>
  <p:notesTextViewPr>
    <p:cViewPr>
      <p:scale>
        <a:sx n="1" d="1"/>
        <a:sy n="1" d="1"/>
      </p:scale>
      <p:origin x="0" y="0"/>
    </p:cViewPr>
  </p:notesTextViewPr>
  <p:gridSpacing cx="457200" cy="457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11362269"/>
            <a:ext cx="41970960" cy="7840133"/>
          </a:xfrm>
        </p:spPr>
        <p:txBody>
          <a:bodyPr/>
          <a:lstStyle/>
          <a:p>
            <a:r>
              <a:rPr lang="en-US"/>
              <a:t>Click to edit Master title style</a:t>
            </a:r>
          </a:p>
        </p:txBody>
      </p:sp>
      <p:sp>
        <p:nvSpPr>
          <p:cNvPr id="3" name="Subtitle 2"/>
          <p:cNvSpPr>
            <a:spLocks noGrp="1"/>
          </p:cNvSpPr>
          <p:nvPr>
            <p:ph type="subTitle" idx="1"/>
          </p:nvPr>
        </p:nvSpPr>
        <p:spPr>
          <a:xfrm>
            <a:off x="7406640" y="20726400"/>
            <a:ext cx="34564320" cy="9347200"/>
          </a:xfrm>
        </p:spPr>
        <p:txBody>
          <a:bodyPr/>
          <a:lstStyle>
            <a:lvl1pPr marL="0" indent="0" algn="ctr">
              <a:buNone/>
              <a:defRPr>
                <a:solidFill>
                  <a:schemeClr val="tx1">
                    <a:tint val="75000"/>
                  </a:schemeClr>
                </a:solidFill>
              </a:defRPr>
            </a:lvl1pPr>
            <a:lvl2pPr marL="2455599" indent="0" algn="ctr">
              <a:buNone/>
              <a:defRPr>
                <a:solidFill>
                  <a:schemeClr val="tx1">
                    <a:tint val="75000"/>
                  </a:schemeClr>
                </a:solidFill>
              </a:defRPr>
            </a:lvl2pPr>
            <a:lvl3pPr marL="4911199" indent="0" algn="ctr">
              <a:buNone/>
              <a:defRPr>
                <a:solidFill>
                  <a:schemeClr val="tx1">
                    <a:tint val="75000"/>
                  </a:schemeClr>
                </a:solidFill>
              </a:defRPr>
            </a:lvl3pPr>
            <a:lvl4pPr marL="7366798" indent="0" algn="ctr">
              <a:buNone/>
              <a:defRPr>
                <a:solidFill>
                  <a:schemeClr val="tx1">
                    <a:tint val="75000"/>
                  </a:schemeClr>
                </a:solidFill>
              </a:defRPr>
            </a:lvl4pPr>
            <a:lvl5pPr marL="9822398" indent="0" algn="ctr">
              <a:buNone/>
              <a:defRPr>
                <a:solidFill>
                  <a:schemeClr val="tx1">
                    <a:tint val="75000"/>
                  </a:schemeClr>
                </a:solidFill>
              </a:defRPr>
            </a:lvl5pPr>
            <a:lvl6pPr marL="12277998" indent="0" algn="ctr">
              <a:buNone/>
              <a:defRPr>
                <a:solidFill>
                  <a:schemeClr val="tx1">
                    <a:tint val="75000"/>
                  </a:schemeClr>
                </a:solidFill>
              </a:defRPr>
            </a:lvl6pPr>
            <a:lvl7pPr marL="14733597" indent="0" algn="ctr">
              <a:buNone/>
              <a:defRPr>
                <a:solidFill>
                  <a:schemeClr val="tx1">
                    <a:tint val="75000"/>
                  </a:schemeClr>
                </a:solidFill>
              </a:defRPr>
            </a:lvl7pPr>
            <a:lvl8pPr marL="17189196" indent="0" algn="ctr">
              <a:buNone/>
              <a:defRPr>
                <a:solidFill>
                  <a:schemeClr val="tx1">
                    <a:tint val="75000"/>
                  </a:schemeClr>
                </a:solidFill>
              </a:defRPr>
            </a:lvl8pPr>
            <a:lvl9pPr marL="1964479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08C500-08E7-4020-BF47-5C3C716CF3F5}"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4003718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08C500-08E7-4020-BF47-5C3C716CF3F5}"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980076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6469383" y="6443136"/>
            <a:ext cx="51657885" cy="1373208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78580" y="6443136"/>
            <a:ext cx="154167840" cy="137320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08C500-08E7-4020-BF47-5C3C716CF3F5}"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2987144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08C500-08E7-4020-BF47-5C3C716CF3F5}"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276017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90" y="23503469"/>
            <a:ext cx="41970960" cy="7264400"/>
          </a:xfrm>
        </p:spPr>
        <p:txBody>
          <a:bodyPr anchor="t"/>
          <a:lstStyle>
            <a:lvl1pPr algn="l">
              <a:defRPr sz="21500" b="1" cap="all"/>
            </a:lvl1pPr>
          </a:lstStyle>
          <a:p>
            <a:r>
              <a:rPr lang="en-US"/>
              <a:t>Click to edit Master title style</a:t>
            </a:r>
          </a:p>
        </p:txBody>
      </p:sp>
      <p:sp>
        <p:nvSpPr>
          <p:cNvPr id="3" name="Text Placeholder 2"/>
          <p:cNvSpPr>
            <a:spLocks noGrp="1"/>
          </p:cNvSpPr>
          <p:nvPr>
            <p:ph type="body" idx="1"/>
          </p:nvPr>
        </p:nvSpPr>
        <p:spPr>
          <a:xfrm>
            <a:off x="3900490" y="15502472"/>
            <a:ext cx="41970960" cy="8000998"/>
          </a:xfrm>
        </p:spPr>
        <p:txBody>
          <a:bodyPr anchor="b"/>
          <a:lstStyle>
            <a:lvl1pPr marL="0" indent="0">
              <a:buNone/>
              <a:defRPr sz="10800">
                <a:solidFill>
                  <a:schemeClr val="tx1">
                    <a:tint val="75000"/>
                  </a:schemeClr>
                </a:solidFill>
              </a:defRPr>
            </a:lvl1pPr>
            <a:lvl2pPr marL="2455599" indent="0">
              <a:buNone/>
              <a:defRPr sz="9700">
                <a:solidFill>
                  <a:schemeClr val="tx1">
                    <a:tint val="75000"/>
                  </a:schemeClr>
                </a:solidFill>
              </a:defRPr>
            </a:lvl2pPr>
            <a:lvl3pPr marL="4911199" indent="0">
              <a:buNone/>
              <a:defRPr sz="8600">
                <a:solidFill>
                  <a:schemeClr val="tx1">
                    <a:tint val="75000"/>
                  </a:schemeClr>
                </a:solidFill>
              </a:defRPr>
            </a:lvl3pPr>
            <a:lvl4pPr marL="7366798" indent="0">
              <a:buNone/>
              <a:defRPr sz="7600">
                <a:solidFill>
                  <a:schemeClr val="tx1">
                    <a:tint val="75000"/>
                  </a:schemeClr>
                </a:solidFill>
              </a:defRPr>
            </a:lvl4pPr>
            <a:lvl5pPr marL="9822398" indent="0">
              <a:buNone/>
              <a:defRPr sz="7600">
                <a:solidFill>
                  <a:schemeClr val="tx1">
                    <a:tint val="75000"/>
                  </a:schemeClr>
                </a:solidFill>
              </a:defRPr>
            </a:lvl5pPr>
            <a:lvl6pPr marL="12277998" indent="0">
              <a:buNone/>
              <a:defRPr sz="7600">
                <a:solidFill>
                  <a:schemeClr val="tx1">
                    <a:tint val="75000"/>
                  </a:schemeClr>
                </a:solidFill>
              </a:defRPr>
            </a:lvl6pPr>
            <a:lvl7pPr marL="14733597" indent="0">
              <a:buNone/>
              <a:defRPr sz="7600">
                <a:solidFill>
                  <a:schemeClr val="tx1">
                    <a:tint val="75000"/>
                  </a:schemeClr>
                </a:solidFill>
              </a:defRPr>
            </a:lvl7pPr>
            <a:lvl8pPr marL="17189196" indent="0">
              <a:buNone/>
              <a:defRPr sz="7600">
                <a:solidFill>
                  <a:schemeClr val="tx1">
                    <a:tint val="75000"/>
                  </a:schemeClr>
                </a:solidFill>
              </a:defRPr>
            </a:lvl8pPr>
            <a:lvl9pPr marL="19644795" indent="0">
              <a:buNone/>
              <a:defRPr sz="7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8C500-08E7-4020-BF47-5C3C716CF3F5}"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704941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78583" y="37549672"/>
            <a:ext cx="102912860" cy="106214331"/>
          </a:xfrm>
        </p:spPr>
        <p:txBody>
          <a:bodyPr/>
          <a:lstStyle>
            <a:lvl1pPr>
              <a:defRPr sz="15000"/>
            </a:lvl1pPr>
            <a:lvl2pPr>
              <a:defRPr sz="12900"/>
            </a:lvl2pPr>
            <a:lvl3pPr>
              <a:defRPr sz="10800"/>
            </a:lvl3pPr>
            <a:lvl4pPr>
              <a:defRPr sz="9700"/>
            </a:lvl4pPr>
            <a:lvl5pPr>
              <a:defRPr sz="9700"/>
            </a:lvl5pPr>
            <a:lvl6pPr>
              <a:defRPr sz="9700"/>
            </a:lvl6pPr>
            <a:lvl7pPr>
              <a:defRPr sz="9700"/>
            </a:lvl7pPr>
            <a:lvl8pPr>
              <a:defRPr sz="9700"/>
            </a:lvl8pPr>
            <a:lvl9pPr>
              <a:defRPr sz="9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5214400" y="37549672"/>
            <a:ext cx="102912866" cy="106214331"/>
          </a:xfrm>
        </p:spPr>
        <p:txBody>
          <a:bodyPr/>
          <a:lstStyle>
            <a:lvl1pPr>
              <a:defRPr sz="15000"/>
            </a:lvl1pPr>
            <a:lvl2pPr>
              <a:defRPr sz="12900"/>
            </a:lvl2pPr>
            <a:lvl3pPr>
              <a:defRPr sz="10800"/>
            </a:lvl3pPr>
            <a:lvl4pPr>
              <a:defRPr sz="9700"/>
            </a:lvl4pPr>
            <a:lvl5pPr>
              <a:defRPr sz="9700"/>
            </a:lvl5pPr>
            <a:lvl6pPr>
              <a:defRPr sz="9700"/>
            </a:lvl6pPr>
            <a:lvl7pPr>
              <a:defRPr sz="9700"/>
            </a:lvl7pPr>
            <a:lvl8pPr>
              <a:defRPr sz="9700"/>
            </a:lvl8pPr>
            <a:lvl9pPr>
              <a:defRPr sz="9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08C500-08E7-4020-BF47-5C3C716CF3F5}"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1188024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880" y="1464736"/>
            <a:ext cx="44439840" cy="6096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468880" y="8187270"/>
            <a:ext cx="21817015" cy="3412064"/>
          </a:xfrm>
        </p:spPr>
        <p:txBody>
          <a:bodyPr anchor="b"/>
          <a:lstStyle>
            <a:lvl1pPr marL="0" indent="0">
              <a:buNone/>
              <a:defRPr sz="12900" b="1"/>
            </a:lvl1pPr>
            <a:lvl2pPr marL="2455599" indent="0">
              <a:buNone/>
              <a:defRPr sz="10800" b="1"/>
            </a:lvl2pPr>
            <a:lvl3pPr marL="4911199" indent="0">
              <a:buNone/>
              <a:defRPr sz="9700" b="1"/>
            </a:lvl3pPr>
            <a:lvl4pPr marL="7366798" indent="0">
              <a:buNone/>
              <a:defRPr sz="8600" b="1"/>
            </a:lvl4pPr>
            <a:lvl5pPr marL="9822398" indent="0">
              <a:buNone/>
              <a:defRPr sz="8600" b="1"/>
            </a:lvl5pPr>
            <a:lvl6pPr marL="12277998" indent="0">
              <a:buNone/>
              <a:defRPr sz="8600" b="1"/>
            </a:lvl6pPr>
            <a:lvl7pPr marL="14733597" indent="0">
              <a:buNone/>
              <a:defRPr sz="8600" b="1"/>
            </a:lvl7pPr>
            <a:lvl8pPr marL="17189196" indent="0">
              <a:buNone/>
              <a:defRPr sz="8600" b="1"/>
            </a:lvl8pPr>
            <a:lvl9pPr marL="19644795" indent="0">
              <a:buNone/>
              <a:defRPr sz="8600" b="1"/>
            </a:lvl9pPr>
          </a:lstStyle>
          <a:p>
            <a:pPr lvl="0"/>
            <a:r>
              <a:rPr lang="en-US"/>
              <a:t>Click to edit Master text styles</a:t>
            </a:r>
          </a:p>
        </p:txBody>
      </p:sp>
      <p:sp>
        <p:nvSpPr>
          <p:cNvPr id="4" name="Content Placeholder 3"/>
          <p:cNvSpPr>
            <a:spLocks noGrp="1"/>
          </p:cNvSpPr>
          <p:nvPr>
            <p:ph sz="half" idx="2"/>
          </p:nvPr>
        </p:nvSpPr>
        <p:spPr>
          <a:xfrm>
            <a:off x="2468880" y="11599334"/>
            <a:ext cx="21817015" cy="21073536"/>
          </a:xfrm>
        </p:spPr>
        <p:txBody>
          <a:bodyPr/>
          <a:lstStyle>
            <a:lvl1pPr>
              <a:defRPr sz="12900"/>
            </a:lvl1pPr>
            <a:lvl2pPr>
              <a:defRPr sz="10800"/>
            </a:lvl2pPr>
            <a:lvl3pPr>
              <a:defRPr sz="97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5083137" y="8187270"/>
            <a:ext cx="21825585" cy="3412064"/>
          </a:xfrm>
        </p:spPr>
        <p:txBody>
          <a:bodyPr anchor="b"/>
          <a:lstStyle>
            <a:lvl1pPr marL="0" indent="0">
              <a:buNone/>
              <a:defRPr sz="12900" b="1"/>
            </a:lvl1pPr>
            <a:lvl2pPr marL="2455599" indent="0">
              <a:buNone/>
              <a:defRPr sz="10800" b="1"/>
            </a:lvl2pPr>
            <a:lvl3pPr marL="4911199" indent="0">
              <a:buNone/>
              <a:defRPr sz="9700" b="1"/>
            </a:lvl3pPr>
            <a:lvl4pPr marL="7366798" indent="0">
              <a:buNone/>
              <a:defRPr sz="8600" b="1"/>
            </a:lvl4pPr>
            <a:lvl5pPr marL="9822398" indent="0">
              <a:buNone/>
              <a:defRPr sz="8600" b="1"/>
            </a:lvl5pPr>
            <a:lvl6pPr marL="12277998" indent="0">
              <a:buNone/>
              <a:defRPr sz="8600" b="1"/>
            </a:lvl6pPr>
            <a:lvl7pPr marL="14733597" indent="0">
              <a:buNone/>
              <a:defRPr sz="8600" b="1"/>
            </a:lvl7pPr>
            <a:lvl8pPr marL="17189196" indent="0">
              <a:buNone/>
              <a:defRPr sz="8600" b="1"/>
            </a:lvl8pPr>
            <a:lvl9pPr marL="19644795" indent="0">
              <a:buNone/>
              <a:defRPr sz="8600" b="1"/>
            </a:lvl9pPr>
          </a:lstStyle>
          <a:p>
            <a:pPr lvl="0"/>
            <a:r>
              <a:rPr lang="en-US"/>
              <a:t>Click to edit Master text styles</a:t>
            </a:r>
          </a:p>
        </p:txBody>
      </p:sp>
      <p:sp>
        <p:nvSpPr>
          <p:cNvPr id="6" name="Content Placeholder 5"/>
          <p:cNvSpPr>
            <a:spLocks noGrp="1"/>
          </p:cNvSpPr>
          <p:nvPr>
            <p:ph sz="quarter" idx="4"/>
          </p:nvPr>
        </p:nvSpPr>
        <p:spPr>
          <a:xfrm>
            <a:off x="25083137" y="11599334"/>
            <a:ext cx="21825585" cy="21073536"/>
          </a:xfrm>
        </p:spPr>
        <p:txBody>
          <a:bodyPr/>
          <a:lstStyle>
            <a:lvl1pPr>
              <a:defRPr sz="12900"/>
            </a:lvl1pPr>
            <a:lvl2pPr>
              <a:defRPr sz="10800"/>
            </a:lvl2pPr>
            <a:lvl3pPr>
              <a:defRPr sz="97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08C500-08E7-4020-BF47-5C3C716CF3F5}" type="datetimeFigureOut">
              <a:rPr lang="en-US" smtClean="0"/>
              <a:t>8/1/2019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412909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08C500-08E7-4020-BF47-5C3C716CF3F5}" type="datetimeFigureOut">
              <a:rPr lang="en-US" smtClean="0"/>
              <a:t>8/1/2019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3544417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8C500-08E7-4020-BF47-5C3C716CF3F5}" type="datetimeFigureOut">
              <a:rPr lang="en-US" smtClean="0"/>
              <a:t>8/1/2019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297066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884" y="1456267"/>
            <a:ext cx="16244890" cy="6197600"/>
          </a:xfrm>
        </p:spPr>
        <p:txBody>
          <a:bodyPr anchor="b"/>
          <a:lstStyle>
            <a:lvl1pPr algn="l">
              <a:defRPr sz="10800" b="1"/>
            </a:lvl1pPr>
          </a:lstStyle>
          <a:p>
            <a:r>
              <a:rPr lang="en-US"/>
              <a:t>Click to edit Master title style</a:t>
            </a:r>
          </a:p>
        </p:txBody>
      </p:sp>
      <p:sp>
        <p:nvSpPr>
          <p:cNvPr id="3" name="Content Placeholder 2"/>
          <p:cNvSpPr>
            <a:spLocks noGrp="1"/>
          </p:cNvSpPr>
          <p:nvPr>
            <p:ph idx="1"/>
          </p:nvPr>
        </p:nvSpPr>
        <p:spPr>
          <a:xfrm>
            <a:off x="19305269" y="1456270"/>
            <a:ext cx="27603451" cy="31216602"/>
          </a:xfrm>
        </p:spPr>
        <p:txBody>
          <a:bodyPr/>
          <a:lstStyle>
            <a:lvl1pPr>
              <a:defRPr sz="17100"/>
            </a:lvl1pPr>
            <a:lvl2pPr>
              <a:defRPr sz="15000"/>
            </a:lvl2pPr>
            <a:lvl3pPr>
              <a:defRPr sz="12900"/>
            </a:lvl3pPr>
            <a:lvl4pPr>
              <a:defRPr sz="10800"/>
            </a:lvl4pPr>
            <a:lvl5pPr>
              <a:defRPr sz="10800"/>
            </a:lvl5pPr>
            <a:lvl6pPr>
              <a:defRPr sz="10800"/>
            </a:lvl6pPr>
            <a:lvl7pPr>
              <a:defRPr sz="10800"/>
            </a:lvl7pPr>
            <a:lvl8pPr>
              <a:defRPr sz="10800"/>
            </a:lvl8pPr>
            <a:lvl9pPr>
              <a:defRPr sz="10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468884" y="7653870"/>
            <a:ext cx="16244890" cy="25019002"/>
          </a:xfrm>
        </p:spPr>
        <p:txBody>
          <a:bodyPr/>
          <a:lstStyle>
            <a:lvl1pPr marL="0" indent="0">
              <a:buNone/>
              <a:defRPr sz="7600"/>
            </a:lvl1pPr>
            <a:lvl2pPr marL="2455599" indent="0">
              <a:buNone/>
              <a:defRPr sz="6500"/>
            </a:lvl2pPr>
            <a:lvl3pPr marL="4911199" indent="0">
              <a:buNone/>
              <a:defRPr sz="5300"/>
            </a:lvl3pPr>
            <a:lvl4pPr marL="7366798" indent="0">
              <a:buNone/>
              <a:defRPr sz="4800"/>
            </a:lvl4pPr>
            <a:lvl5pPr marL="9822398" indent="0">
              <a:buNone/>
              <a:defRPr sz="4800"/>
            </a:lvl5pPr>
            <a:lvl6pPr marL="12277998" indent="0">
              <a:buNone/>
              <a:defRPr sz="4800"/>
            </a:lvl6pPr>
            <a:lvl7pPr marL="14733597" indent="0">
              <a:buNone/>
              <a:defRPr sz="4800"/>
            </a:lvl7pPr>
            <a:lvl8pPr marL="17189196" indent="0">
              <a:buNone/>
              <a:defRPr sz="4800"/>
            </a:lvl8pPr>
            <a:lvl9pPr marL="19644795"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E08C500-08E7-4020-BF47-5C3C716CF3F5}"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14407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355" y="25603201"/>
            <a:ext cx="29626560" cy="3022602"/>
          </a:xfrm>
        </p:spPr>
        <p:txBody>
          <a:bodyPr anchor="b"/>
          <a:lstStyle>
            <a:lvl1pPr algn="l">
              <a:defRPr sz="10800" b="1"/>
            </a:lvl1pPr>
          </a:lstStyle>
          <a:p>
            <a:r>
              <a:rPr lang="en-US"/>
              <a:t>Click to edit Master title style</a:t>
            </a:r>
          </a:p>
        </p:txBody>
      </p:sp>
      <p:sp>
        <p:nvSpPr>
          <p:cNvPr id="3" name="Picture Placeholder 2"/>
          <p:cNvSpPr>
            <a:spLocks noGrp="1"/>
          </p:cNvSpPr>
          <p:nvPr>
            <p:ph type="pic" idx="1"/>
          </p:nvPr>
        </p:nvSpPr>
        <p:spPr>
          <a:xfrm>
            <a:off x="9678355" y="3268133"/>
            <a:ext cx="29626560" cy="21945600"/>
          </a:xfrm>
        </p:spPr>
        <p:txBody>
          <a:bodyPr/>
          <a:lstStyle>
            <a:lvl1pPr marL="0" indent="0">
              <a:buNone/>
              <a:defRPr sz="17100"/>
            </a:lvl1pPr>
            <a:lvl2pPr marL="2455599" indent="0">
              <a:buNone/>
              <a:defRPr sz="15000"/>
            </a:lvl2pPr>
            <a:lvl3pPr marL="4911199" indent="0">
              <a:buNone/>
              <a:defRPr sz="12900"/>
            </a:lvl3pPr>
            <a:lvl4pPr marL="7366798" indent="0">
              <a:buNone/>
              <a:defRPr sz="10800"/>
            </a:lvl4pPr>
            <a:lvl5pPr marL="9822398" indent="0">
              <a:buNone/>
              <a:defRPr sz="10800"/>
            </a:lvl5pPr>
            <a:lvl6pPr marL="12277998" indent="0">
              <a:buNone/>
              <a:defRPr sz="10800"/>
            </a:lvl6pPr>
            <a:lvl7pPr marL="14733597" indent="0">
              <a:buNone/>
              <a:defRPr sz="10800"/>
            </a:lvl7pPr>
            <a:lvl8pPr marL="17189196" indent="0">
              <a:buNone/>
              <a:defRPr sz="10800"/>
            </a:lvl8pPr>
            <a:lvl9pPr marL="19644795" indent="0">
              <a:buNone/>
              <a:defRPr sz="10800"/>
            </a:lvl9pPr>
          </a:lstStyle>
          <a:p>
            <a:endParaRPr lang="en-US"/>
          </a:p>
        </p:txBody>
      </p:sp>
      <p:sp>
        <p:nvSpPr>
          <p:cNvPr id="4" name="Text Placeholder 3"/>
          <p:cNvSpPr>
            <a:spLocks noGrp="1"/>
          </p:cNvSpPr>
          <p:nvPr>
            <p:ph type="body" sz="half" idx="2"/>
          </p:nvPr>
        </p:nvSpPr>
        <p:spPr>
          <a:xfrm>
            <a:off x="9678355" y="28625803"/>
            <a:ext cx="29626560" cy="4292598"/>
          </a:xfrm>
        </p:spPr>
        <p:txBody>
          <a:bodyPr/>
          <a:lstStyle>
            <a:lvl1pPr marL="0" indent="0">
              <a:buNone/>
              <a:defRPr sz="7600"/>
            </a:lvl1pPr>
            <a:lvl2pPr marL="2455599" indent="0">
              <a:buNone/>
              <a:defRPr sz="6500"/>
            </a:lvl2pPr>
            <a:lvl3pPr marL="4911199" indent="0">
              <a:buNone/>
              <a:defRPr sz="5300"/>
            </a:lvl3pPr>
            <a:lvl4pPr marL="7366798" indent="0">
              <a:buNone/>
              <a:defRPr sz="4800"/>
            </a:lvl4pPr>
            <a:lvl5pPr marL="9822398" indent="0">
              <a:buNone/>
              <a:defRPr sz="4800"/>
            </a:lvl5pPr>
            <a:lvl6pPr marL="12277998" indent="0">
              <a:buNone/>
              <a:defRPr sz="4800"/>
            </a:lvl6pPr>
            <a:lvl7pPr marL="14733597" indent="0">
              <a:buNone/>
              <a:defRPr sz="4800"/>
            </a:lvl7pPr>
            <a:lvl8pPr marL="17189196" indent="0">
              <a:buNone/>
              <a:defRPr sz="4800"/>
            </a:lvl8pPr>
            <a:lvl9pPr marL="19644795"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E08C500-08E7-4020-BF47-5C3C716CF3F5}"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1605771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1464736"/>
            <a:ext cx="44439840" cy="6096000"/>
          </a:xfrm>
          <a:prstGeom prst="rect">
            <a:avLst/>
          </a:prstGeom>
        </p:spPr>
        <p:txBody>
          <a:bodyPr vert="horz" lIns="491120" tIns="245560" rIns="491120" bIns="245560" rtlCol="0" anchor="ctr">
            <a:normAutofit/>
          </a:bodyPr>
          <a:lstStyle/>
          <a:p>
            <a:r>
              <a:rPr lang="en-US"/>
              <a:t>Click to edit Master title style</a:t>
            </a:r>
          </a:p>
        </p:txBody>
      </p:sp>
      <p:sp>
        <p:nvSpPr>
          <p:cNvPr id="3" name="Text Placeholder 2"/>
          <p:cNvSpPr>
            <a:spLocks noGrp="1"/>
          </p:cNvSpPr>
          <p:nvPr>
            <p:ph type="body" idx="1"/>
          </p:nvPr>
        </p:nvSpPr>
        <p:spPr>
          <a:xfrm>
            <a:off x="2468880" y="8534403"/>
            <a:ext cx="44439840" cy="24138469"/>
          </a:xfrm>
          <a:prstGeom prst="rect">
            <a:avLst/>
          </a:prstGeom>
        </p:spPr>
        <p:txBody>
          <a:bodyPr vert="horz" lIns="491120" tIns="245560" rIns="491120" bIns="24556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468880" y="33900536"/>
            <a:ext cx="11521440" cy="1947333"/>
          </a:xfrm>
          <a:prstGeom prst="rect">
            <a:avLst/>
          </a:prstGeom>
        </p:spPr>
        <p:txBody>
          <a:bodyPr vert="horz" lIns="491120" tIns="245560" rIns="491120" bIns="245560" rtlCol="0" anchor="ctr"/>
          <a:lstStyle>
            <a:lvl1pPr algn="l">
              <a:defRPr sz="6500">
                <a:solidFill>
                  <a:schemeClr val="tx1">
                    <a:tint val="75000"/>
                  </a:schemeClr>
                </a:solidFill>
              </a:defRPr>
            </a:lvl1pPr>
          </a:lstStyle>
          <a:p>
            <a:fld id="{1E08C500-08E7-4020-BF47-5C3C716CF3F5}" type="datetimeFigureOut">
              <a:rPr lang="en-US" smtClean="0"/>
              <a:t>8/1/2019</a:t>
            </a:fld>
            <a:endParaRPr lang="en-US"/>
          </a:p>
        </p:txBody>
      </p:sp>
      <p:sp>
        <p:nvSpPr>
          <p:cNvPr id="5" name="Footer Placeholder 4"/>
          <p:cNvSpPr>
            <a:spLocks noGrp="1"/>
          </p:cNvSpPr>
          <p:nvPr>
            <p:ph type="ftr" sz="quarter" idx="3"/>
          </p:nvPr>
        </p:nvSpPr>
        <p:spPr>
          <a:xfrm>
            <a:off x="16870680" y="33900536"/>
            <a:ext cx="15636240" cy="1947333"/>
          </a:xfrm>
          <a:prstGeom prst="rect">
            <a:avLst/>
          </a:prstGeom>
        </p:spPr>
        <p:txBody>
          <a:bodyPr vert="horz" lIns="491120" tIns="245560" rIns="491120" bIns="245560" rtlCol="0" anchor="ctr"/>
          <a:lstStyle>
            <a:lvl1pPr algn="ctr">
              <a:defRPr sz="6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387280" y="33900536"/>
            <a:ext cx="11521440" cy="1947333"/>
          </a:xfrm>
          <a:prstGeom prst="rect">
            <a:avLst/>
          </a:prstGeom>
        </p:spPr>
        <p:txBody>
          <a:bodyPr vert="horz" lIns="491120" tIns="245560" rIns="491120" bIns="245560" rtlCol="0" anchor="ctr"/>
          <a:lstStyle>
            <a:lvl1pPr algn="r">
              <a:defRPr sz="6500">
                <a:solidFill>
                  <a:schemeClr val="tx1">
                    <a:tint val="75000"/>
                  </a:schemeClr>
                </a:solidFill>
              </a:defRPr>
            </a:lvl1pPr>
          </a:lstStyle>
          <a:p>
            <a:fld id="{2CB82245-62B3-41F0-8860-FF22A93A0D39}" type="slidenum">
              <a:rPr lang="en-US" smtClean="0"/>
              <a:t>‹#›</a:t>
            </a:fld>
            <a:endParaRPr lang="en-US"/>
          </a:p>
        </p:txBody>
      </p:sp>
    </p:spTree>
    <p:extLst>
      <p:ext uri="{BB962C8B-B14F-4D97-AF65-F5344CB8AC3E}">
        <p14:creationId xmlns:p14="http://schemas.microsoft.com/office/powerpoint/2010/main" val="3311770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911199" rtl="0" eaLnBrk="1" latinLnBrk="0" hangingPunct="1">
        <a:spcBef>
          <a:spcPct val="0"/>
        </a:spcBef>
        <a:buNone/>
        <a:defRPr sz="23600" kern="1200">
          <a:solidFill>
            <a:schemeClr val="tx1"/>
          </a:solidFill>
          <a:latin typeface="+mj-lt"/>
          <a:ea typeface="+mj-ea"/>
          <a:cs typeface="+mj-cs"/>
        </a:defRPr>
      </a:lvl1pPr>
    </p:titleStyle>
    <p:bodyStyle>
      <a:lvl1pPr marL="1841699" indent="-1841699" algn="l" defTabSz="4911199" rtl="0" eaLnBrk="1" latinLnBrk="0" hangingPunct="1">
        <a:spcBef>
          <a:spcPct val="20000"/>
        </a:spcBef>
        <a:buFont typeface="Arial" pitchFamily="34" charset="0"/>
        <a:buChar char="•"/>
        <a:defRPr sz="17100" kern="1200">
          <a:solidFill>
            <a:schemeClr val="tx1"/>
          </a:solidFill>
          <a:latin typeface="+mn-lt"/>
          <a:ea typeface="+mn-ea"/>
          <a:cs typeface="+mn-cs"/>
        </a:defRPr>
      </a:lvl1pPr>
      <a:lvl2pPr marL="3990349" indent="-1534750" algn="l" defTabSz="4911199" rtl="0" eaLnBrk="1" latinLnBrk="0" hangingPunct="1">
        <a:spcBef>
          <a:spcPct val="20000"/>
        </a:spcBef>
        <a:buFont typeface="Arial" pitchFamily="34" charset="0"/>
        <a:buChar char="–"/>
        <a:defRPr sz="15000" kern="1200">
          <a:solidFill>
            <a:schemeClr val="tx1"/>
          </a:solidFill>
          <a:latin typeface="+mn-lt"/>
          <a:ea typeface="+mn-ea"/>
          <a:cs typeface="+mn-cs"/>
        </a:defRPr>
      </a:lvl2pPr>
      <a:lvl3pPr marL="6138998" indent="-1227800" algn="l" defTabSz="4911199" rtl="0" eaLnBrk="1" latinLnBrk="0" hangingPunct="1">
        <a:spcBef>
          <a:spcPct val="20000"/>
        </a:spcBef>
        <a:buFont typeface="Arial" pitchFamily="34" charset="0"/>
        <a:buChar char="•"/>
        <a:defRPr sz="12900" kern="1200">
          <a:solidFill>
            <a:schemeClr val="tx1"/>
          </a:solidFill>
          <a:latin typeface="+mn-lt"/>
          <a:ea typeface="+mn-ea"/>
          <a:cs typeface="+mn-cs"/>
        </a:defRPr>
      </a:lvl3pPr>
      <a:lvl4pPr marL="8594599" indent="-1227800" algn="l" defTabSz="4911199" rtl="0" eaLnBrk="1" latinLnBrk="0" hangingPunct="1">
        <a:spcBef>
          <a:spcPct val="20000"/>
        </a:spcBef>
        <a:buFont typeface="Arial" pitchFamily="34" charset="0"/>
        <a:buChar char="–"/>
        <a:defRPr sz="10800" kern="1200">
          <a:solidFill>
            <a:schemeClr val="tx1"/>
          </a:solidFill>
          <a:latin typeface="+mn-lt"/>
          <a:ea typeface="+mn-ea"/>
          <a:cs typeface="+mn-cs"/>
        </a:defRPr>
      </a:lvl4pPr>
      <a:lvl5pPr marL="11050198" indent="-1227800" algn="l" defTabSz="4911199" rtl="0" eaLnBrk="1" latinLnBrk="0" hangingPunct="1">
        <a:spcBef>
          <a:spcPct val="20000"/>
        </a:spcBef>
        <a:buFont typeface="Arial" pitchFamily="34" charset="0"/>
        <a:buChar char="»"/>
        <a:defRPr sz="10800" kern="1200">
          <a:solidFill>
            <a:schemeClr val="tx1"/>
          </a:solidFill>
          <a:latin typeface="+mn-lt"/>
          <a:ea typeface="+mn-ea"/>
          <a:cs typeface="+mn-cs"/>
        </a:defRPr>
      </a:lvl5pPr>
      <a:lvl6pPr marL="13505797" indent="-1227800" algn="l" defTabSz="4911199" rtl="0" eaLnBrk="1" latinLnBrk="0" hangingPunct="1">
        <a:spcBef>
          <a:spcPct val="20000"/>
        </a:spcBef>
        <a:buFont typeface="Arial" pitchFamily="34" charset="0"/>
        <a:buChar char="•"/>
        <a:defRPr sz="10800" kern="1200">
          <a:solidFill>
            <a:schemeClr val="tx1"/>
          </a:solidFill>
          <a:latin typeface="+mn-lt"/>
          <a:ea typeface="+mn-ea"/>
          <a:cs typeface="+mn-cs"/>
        </a:defRPr>
      </a:lvl6pPr>
      <a:lvl7pPr marL="15961396" indent="-1227800" algn="l" defTabSz="4911199" rtl="0" eaLnBrk="1" latinLnBrk="0" hangingPunct="1">
        <a:spcBef>
          <a:spcPct val="20000"/>
        </a:spcBef>
        <a:buFont typeface="Arial" pitchFamily="34" charset="0"/>
        <a:buChar char="•"/>
        <a:defRPr sz="10800" kern="1200">
          <a:solidFill>
            <a:schemeClr val="tx1"/>
          </a:solidFill>
          <a:latin typeface="+mn-lt"/>
          <a:ea typeface="+mn-ea"/>
          <a:cs typeface="+mn-cs"/>
        </a:defRPr>
      </a:lvl7pPr>
      <a:lvl8pPr marL="18416996" indent="-1227800" algn="l" defTabSz="4911199" rtl="0" eaLnBrk="1" latinLnBrk="0" hangingPunct="1">
        <a:spcBef>
          <a:spcPct val="20000"/>
        </a:spcBef>
        <a:buFont typeface="Arial" pitchFamily="34" charset="0"/>
        <a:buChar char="•"/>
        <a:defRPr sz="10800" kern="1200">
          <a:solidFill>
            <a:schemeClr val="tx1"/>
          </a:solidFill>
          <a:latin typeface="+mn-lt"/>
          <a:ea typeface="+mn-ea"/>
          <a:cs typeface="+mn-cs"/>
        </a:defRPr>
      </a:lvl8pPr>
      <a:lvl9pPr marL="20872595" indent="-1227800" algn="l" defTabSz="4911199" rtl="0" eaLnBrk="1" latinLnBrk="0" hangingPunct="1">
        <a:spcBef>
          <a:spcPct val="20000"/>
        </a:spcBef>
        <a:buFont typeface="Arial" pitchFamily="34" charset="0"/>
        <a:buChar char="•"/>
        <a:defRPr sz="10800" kern="1200">
          <a:solidFill>
            <a:schemeClr val="tx1"/>
          </a:solidFill>
          <a:latin typeface="+mn-lt"/>
          <a:ea typeface="+mn-ea"/>
          <a:cs typeface="+mn-cs"/>
        </a:defRPr>
      </a:lvl9pPr>
    </p:bodyStyle>
    <p:otherStyle>
      <a:defPPr>
        <a:defRPr lang="en-US"/>
      </a:defPPr>
      <a:lvl1pPr marL="0" algn="l" defTabSz="4911199" rtl="0" eaLnBrk="1" latinLnBrk="0" hangingPunct="1">
        <a:defRPr sz="9700" kern="1200">
          <a:solidFill>
            <a:schemeClr val="tx1"/>
          </a:solidFill>
          <a:latin typeface="+mn-lt"/>
          <a:ea typeface="+mn-ea"/>
          <a:cs typeface="+mn-cs"/>
        </a:defRPr>
      </a:lvl1pPr>
      <a:lvl2pPr marL="2455599" algn="l" defTabSz="4911199" rtl="0" eaLnBrk="1" latinLnBrk="0" hangingPunct="1">
        <a:defRPr sz="9700" kern="1200">
          <a:solidFill>
            <a:schemeClr val="tx1"/>
          </a:solidFill>
          <a:latin typeface="+mn-lt"/>
          <a:ea typeface="+mn-ea"/>
          <a:cs typeface="+mn-cs"/>
        </a:defRPr>
      </a:lvl2pPr>
      <a:lvl3pPr marL="4911199" algn="l" defTabSz="4911199" rtl="0" eaLnBrk="1" latinLnBrk="0" hangingPunct="1">
        <a:defRPr sz="9700" kern="1200">
          <a:solidFill>
            <a:schemeClr val="tx1"/>
          </a:solidFill>
          <a:latin typeface="+mn-lt"/>
          <a:ea typeface="+mn-ea"/>
          <a:cs typeface="+mn-cs"/>
        </a:defRPr>
      </a:lvl3pPr>
      <a:lvl4pPr marL="7366798" algn="l" defTabSz="4911199" rtl="0" eaLnBrk="1" latinLnBrk="0" hangingPunct="1">
        <a:defRPr sz="9700" kern="1200">
          <a:solidFill>
            <a:schemeClr val="tx1"/>
          </a:solidFill>
          <a:latin typeface="+mn-lt"/>
          <a:ea typeface="+mn-ea"/>
          <a:cs typeface="+mn-cs"/>
        </a:defRPr>
      </a:lvl4pPr>
      <a:lvl5pPr marL="9822398" algn="l" defTabSz="4911199" rtl="0" eaLnBrk="1" latinLnBrk="0" hangingPunct="1">
        <a:defRPr sz="9700" kern="1200">
          <a:solidFill>
            <a:schemeClr val="tx1"/>
          </a:solidFill>
          <a:latin typeface="+mn-lt"/>
          <a:ea typeface="+mn-ea"/>
          <a:cs typeface="+mn-cs"/>
        </a:defRPr>
      </a:lvl5pPr>
      <a:lvl6pPr marL="12277998" algn="l" defTabSz="4911199" rtl="0" eaLnBrk="1" latinLnBrk="0" hangingPunct="1">
        <a:defRPr sz="9700" kern="1200">
          <a:solidFill>
            <a:schemeClr val="tx1"/>
          </a:solidFill>
          <a:latin typeface="+mn-lt"/>
          <a:ea typeface="+mn-ea"/>
          <a:cs typeface="+mn-cs"/>
        </a:defRPr>
      </a:lvl6pPr>
      <a:lvl7pPr marL="14733597" algn="l" defTabSz="4911199" rtl="0" eaLnBrk="1" latinLnBrk="0" hangingPunct="1">
        <a:defRPr sz="9700" kern="1200">
          <a:solidFill>
            <a:schemeClr val="tx1"/>
          </a:solidFill>
          <a:latin typeface="+mn-lt"/>
          <a:ea typeface="+mn-ea"/>
          <a:cs typeface="+mn-cs"/>
        </a:defRPr>
      </a:lvl7pPr>
      <a:lvl8pPr marL="17189196" algn="l" defTabSz="4911199" rtl="0" eaLnBrk="1" latinLnBrk="0" hangingPunct="1">
        <a:defRPr sz="9700" kern="1200">
          <a:solidFill>
            <a:schemeClr val="tx1"/>
          </a:solidFill>
          <a:latin typeface="+mn-lt"/>
          <a:ea typeface="+mn-ea"/>
          <a:cs typeface="+mn-cs"/>
        </a:defRPr>
      </a:lvl8pPr>
      <a:lvl9pPr marL="19644795" algn="l" defTabSz="4911199" rtl="0" eaLnBrk="1" latinLnBrk="0" hangingPunct="1">
        <a:defRPr sz="9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image" Target="../media/image5.tiff"/><Relationship Id="rId5" Type="http://schemas.openxmlformats.org/officeDocument/2006/relationships/image" Target="../media/image4.tiff"/><Relationship Id="rId4"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032" y="-2376"/>
            <a:ext cx="49377600" cy="4262705"/>
          </a:xfrm>
          <a:prstGeom prst="rect">
            <a:avLst/>
          </a:prstGeom>
          <a:noFill/>
          <a:ln>
            <a:noFill/>
          </a:ln>
          <a:effectLst/>
        </p:spPr>
        <p:txBody>
          <a:bodyPr wrap="square" lIns="182880" tIns="274320" rIns="182880" bIns="274320">
            <a:spAutoFit/>
          </a:bodyPr>
          <a:lstStyle/>
          <a:p>
            <a:pPr algn="ctr">
              <a:spcAft>
                <a:spcPts val="2400"/>
              </a:spcAft>
            </a:pPr>
            <a:r>
              <a:rPr lang="en-US" sz="9600" b="1" dirty="0">
                <a:solidFill>
                  <a:srgbClr val="007CBA"/>
                </a:solidFill>
                <a:latin typeface="Arial" panose="020B0604020202020204" pitchFamily="34" charset="0"/>
                <a:ea typeface="Times New Roman"/>
                <a:cs typeface="Arial" panose="020B0604020202020204" pitchFamily="34" charset="0"/>
              </a:rPr>
              <a:t>Third-party whole-slide image viewers do not produce the same image</a:t>
            </a:r>
          </a:p>
          <a:p>
            <a:pPr algn="ctr" defTabSz="1219090" fontAlgn="base">
              <a:spcBef>
                <a:spcPts val="1200"/>
              </a:spcBef>
              <a:spcAft>
                <a:spcPts val="600"/>
              </a:spcAft>
            </a:pPr>
            <a:r>
              <a:rPr lang="en-US" sz="6000" b="1" dirty="0">
                <a:latin typeface="Arial" panose="020B0604020202020204" pitchFamily="34" charset="0"/>
                <a:cs typeface="Arial" panose="020B0604020202020204" pitchFamily="34" charset="0"/>
              </a:rPr>
              <a:t>Samuel Lam</a:t>
            </a:r>
            <a:r>
              <a:rPr lang="en-US" sz="6000" b="1" baseline="30000" dirty="0">
                <a:latin typeface="Arial" panose="020B0604020202020204" pitchFamily="34" charset="0"/>
                <a:cs typeface="Arial" panose="020B0604020202020204" pitchFamily="34" charset="0"/>
              </a:rPr>
              <a:t>1</a:t>
            </a:r>
            <a:r>
              <a:rPr lang="en-US" sz="6000" b="1" dirty="0">
                <a:latin typeface="Arial" panose="020B0604020202020204" pitchFamily="34" charset="0"/>
                <a:cs typeface="Arial" panose="020B0604020202020204" pitchFamily="34" charset="0"/>
              </a:rPr>
              <a:t>, Qi Gong</a:t>
            </a:r>
            <a:r>
              <a:rPr lang="en-US" sz="6000" b="1" baseline="30000" dirty="0">
                <a:latin typeface="Arial" panose="020B0604020202020204" pitchFamily="34" charset="0"/>
                <a:cs typeface="Arial" panose="020B0604020202020204" pitchFamily="34" charset="0"/>
              </a:rPr>
              <a:t>2</a:t>
            </a:r>
            <a:r>
              <a:rPr lang="en-US" sz="6000" b="1" dirty="0">
                <a:latin typeface="Arial" panose="020B0604020202020204" pitchFamily="34" charset="0"/>
                <a:cs typeface="Arial" panose="020B0604020202020204" pitchFamily="34" charset="0"/>
              </a:rPr>
              <a:t>, Wei-Chung Cheng</a:t>
            </a:r>
            <a:r>
              <a:rPr lang="en-US" sz="6000" b="1" baseline="30000" dirty="0">
                <a:latin typeface="Arial" panose="020B0604020202020204" pitchFamily="34" charset="0"/>
                <a:cs typeface="Arial" panose="020B0604020202020204" pitchFamily="34" charset="0"/>
              </a:rPr>
              <a:t>3 </a:t>
            </a:r>
            <a:endParaRPr lang="en-US" sz="6000" b="1" dirty="0">
              <a:latin typeface="Arial" panose="020B0604020202020204" pitchFamily="34" charset="0"/>
              <a:cs typeface="Arial" panose="020B0604020202020204" pitchFamily="34" charset="0"/>
            </a:endParaRPr>
          </a:p>
          <a:p>
            <a:pPr algn="ctr" defTabSz="1219090" fontAlgn="base">
              <a:spcBef>
                <a:spcPts val="1200"/>
              </a:spcBef>
              <a:spcAft>
                <a:spcPts val="600"/>
              </a:spcAft>
            </a:pPr>
            <a:r>
              <a:rPr lang="en-US" sz="4000" b="1" baseline="30000" dirty="0">
                <a:latin typeface="Arial" panose="020B0604020202020204" pitchFamily="34" charset="0"/>
                <a:cs typeface="Arial" panose="020B0604020202020204" pitchFamily="34" charset="0"/>
              </a:rPr>
              <a:t>1</a:t>
            </a:r>
            <a:r>
              <a:rPr lang="en-US" sz="4000" i="1" dirty="0">
                <a:latin typeface="Arial" panose="020B0604020202020204" pitchFamily="34" charset="0"/>
                <a:cs typeface="Arial" panose="020B0604020202020204" pitchFamily="34" charset="0"/>
              </a:rPr>
              <a:t>University of Maryland, College Park; </a:t>
            </a:r>
            <a:r>
              <a:rPr lang="en-US" sz="4000" b="1" baseline="30000" dirty="0">
                <a:latin typeface="Arial" panose="020B0604020202020204" pitchFamily="34" charset="0"/>
                <a:cs typeface="Arial" panose="020B0604020202020204" pitchFamily="34" charset="0"/>
              </a:rPr>
              <a:t>2</a:t>
            </a:r>
            <a:r>
              <a:rPr lang="en-US" sz="4000" i="1" dirty="0">
                <a:latin typeface="Arial" panose="020B0604020202020204" pitchFamily="34" charset="0"/>
                <a:cs typeface="Arial" panose="020B0604020202020204" pitchFamily="34" charset="0"/>
              </a:rPr>
              <a:t>CDRH/OSEL/DIDSR, </a:t>
            </a:r>
            <a:r>
              <a:rPr lang="en-US" sz="4000" b="1" baseline="30000" dirty="0">
                <a:latin typeface="Arial" panose="020B0604020202020204" pitchFamily="34" charset="0"/>
                <a:cs typeface="Arial" panose="020B0604020202020204" pitchFamily="34" charset="0"/>
              </a:rPr>
              <a:t>3</a:t>
            </a:r>
            <a:r>
              <a:rPr lang="en-US" sz="4000" i="1" dirty="0">
                <a:latin typeface="Arial" panose="020B0604020202020204" pitchFamily="34" charset="0"/>
                <a:cs typeface="Arial" panose="020B0604020202020204" pitchFamily="34" charset="0"/>
              </a:rPr>
              <a:t>CDRH/OSEL/DIDSR</a:t>
            </a:r>
          </a:p>
        </p:txBody>
      </p:sp>
      <p:pic>
        <p:nvPicPr>
          <p:cNvPr id="6" name="Picture 5" descr="cdrh logo.gif"/>
          <p:cNvPicPr>
            <a:picLocks noChangeAspect="1"/>
          </p:cNvPicPr>
          <p:nvPr/>
        </p:nvPicPr>
        <p:blipFill>
          <a:blip r:embed="rId2" cstate="print"/>
          <a:stretch>
            <a:fillRect/>
          </a:stretch>
        </p:blipFill>
        <p:spPr>
          <a:xfrm>
            <a:off x="1447800" y="1178802"/>
            <a:ext cx="2133600" cy="1900348"/>
          </a:xfrm>
          <a:prstGeom prst="rect">
            <a:avLst/>
          </a:prstGeom>
          <a:ln>
            <a:noFill/>
          </a:ln>
        </p:spPr>
      </p:pic>
      <p:sp>
        <p:nvSpPr>
          <p:cNvPr id="8" name="Rectangle 7"/>
          <p:cNvSpPr/>
          <p:nvPr/>
        </p:nvSpPr>
        <p:spPr>
          <a:xfrm>
            <a:off x="0" y="4351769"/>
            <a:ext cx="49377600" cy="182880"/>
          </a:xfrm>
          <a:prstGeom prst="rect">
            <a:avLst/>
          </a:prstGeom>
          <a:solidFill>
            <a:srgbClr val="007CBA"/>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defPPr>
              <a:defRPr lang="en-US"/>
            </a:defPPr>
            <a:lvl1pPr marL="0" algn="l" defTabSz="4073144" rtl="0" eaLnBrk="1" latinLnBrk="0" hangingPunct="1">
              <a:defRPr sz="8000" kern="1200">
                <a:solidFill>
                  <a:schemeClr val="lt1"/>
                </a:solidFill>
                <a:latin typeface="+mn-lt"/>
                <a:ea typeface="+mn-ea"/>
                <a:cs typeface="+mn-cs"/>
              </a:defRPr>
            </a:lvl1pPr>
            <a:lvl2pPr marL="2036573" algn="l" defTabSz="4073144" rtl="0" eaLnBrk="1" latinLnBrk="0" hangingPunct="1">
              <a:defRPr sz="8000" kern="1200">
                <a:solidFill>
                  <a:schemeClr val="lt1"/>
                </a:solidFill>
                <a:latin typeface="+mn-lt"/>
                <a:ea typeface="+mn-ea"/>
                <a:cs typeface="+mn-cs"/>
              </a:defRPr>
            </a:lvl2pPr>
            <a:lvl3pPr marL="4073144" algn="l" defTabSz="4073144" rtl="0" eaLnBrk="1" latinLnBrk="0" hangingPunct="1">
              <a:defRPr sz="8000" kern="1200">
                <a:solidFill>
                  <a:schemeClr val="lt1"/>
                </a:solidFill>
                <a:latin typeface="+mn-lt"/>
                <a:ea typeface="+mn-ea"/>
                <a:cs typeface="+mn-cs"/>
              </a:defRPr>
            </a:lvl3pPr>
            <a:lvl4pPr marL="6109717" algn="l" defTabSz="4073144" rtl="0" eaLnBrk="1" latinLnBrk="0" hangingPunct="1">
              <a:defRPr sz="8000" kern="1200">
                <a:solidFill>
                  <a:schemeClr val="lt1"/>
                </a:solidFill>
                <a:latin typeface="+mn-lt"/>
                <a:ea typeface="+mn-ea"/>
                <a:cs typeface="+mn-cs"/>
              </a:defRPr>
            </a:lvl4pPr>
            <a:lvl5pPr marL="8146290" algn="l" defTabSz="4073144" rtl="0" eaLnBrk="1" latinLnBrk="0" hangingPunct="1">
              <a:defRPr sz="8000" kern="1200">
                <a:solidFill>
                  <a:schemeClr val="lt1"/>
                </a:solidFill>
                <a:latin typeface="+mn-lt"/>
                <a:ea typeface="+mn-ea"/>
                <a:cs typeface="+mn-cs"/>
              </a:defRPr>
            </a:lvl5pPr>
            <a:lvl6pPr marL="10182863" algn="l" defTabSz="4073144" rtl="0" eaLnBrk="1" latinLnBrk="0" hangingPunct="1">
              <a:defRPr sz="8000" kern="1200">
                <a:solidFill>
                  <a:schemeClr val="lt1"/>
                </a:solidFill>
                <a:latin typeface="+mn-lt"/>
                <a:ea typeface="+mn-ea"/>
                <a:cs typeface="+mn-cs"/>
              </a:defRPr>
            </a:lvl6pPr>
            <a:lvl7pPr marL="12219434" algn="l" defTabSz="4073144" rtl="0" eaLnBrk="1" latinLnBrk="0" hangingPunct="1">
              <a:defRPr sz="8000" kern="1200">
                <a:solidFill>
                  <a:schemeClr val="lt1"/>
                </a:solidFill>
                <a:latin typeface="+mn-lt"/>
                <a:ea typeface="+mn-ea"/>
                <a:cs typeface="+mn-cs"/>
              </a:defRPr>
            </a:lvl7pPr>
            <a:lvl8pPr marL="14256007" algn="l" defTabSz="4073144" rtl="0" eaLnBrk="1" latinLnBrk="0" hangingPunct="1">
              <a:defRPr sz="8000" kern="1200">
                <a:solidFill>
                  <a:schemeClr val="lt1"/>
                </a:solidFill>
                <a:latin typeface="+mn-lt"/>
                <a:ea typeface="+mn-ea"/>
                <a:cs typeface="+mn-cs"/>
              </a:defRPr>
            </a:lvl8pPr>
            <a:lvl9pPr marL="16292579" algn="l" defTabSz="4073144" rtl="0" eaLnBrk="1" latinLnBrk="0" hangingPunct="1">
              <a:defRPr sz="8000" kern="1200">
                <a:solidFill>
                  <a:schemeClr val="lt1"/>
                </a:solidFill>
                <a:latin typeface="+mn-lt"/>
                <a:ea typeface="+mn-ea"/>
                <a:cs typeface="+mn-cs"/>
              </a:defRPr>
            </a:lvl9pPr>
          </a:lstStyle>
          <a:p>
            <a:pPr algn="ctr"/>
            <a:endParaRPr lang="en-US">
              <a:solidFill>
                <a:srgbClr val="0070C0"/>
              </a:solidFill>
            </a:endParaRPr>
          </a:p>
        </p:txBody>
      </p:sp>
      <p:sp>
        <p:nvSpPr>
          <p:cNvPr id="9" name="TextBox 8"/>
          <p:cNvSpPr txBox="1"/>
          <p:nvPr/>
        </p:nvSpPr>
        <p:spPr>
          <a:xfrm>
            <a:off x="1828800" y="10515600"/>
            <a:ext cx="10972800" cy="5985666"/>
          </a:xfrm>
          <a:prstGeom prst="rect">
            <a:avLst/>
          </a:prstGeom>
          <a:noFill/>
          <a:ln w="38100">
            <a:noFill/>
          </a:ln>
          <a:scene3d>
            <a:camera prst="orthographicFront"/>
            <a:lightRig rig="threePt" dir="t"/>
          </a:scene3d>
          <a:sp3d>
            <a:bevelT/>
          </a:sp3d>
        </p:spPr>
        <p:txBody>
          <a:bodyPr wrap="square" lIns="220689" tIns="220689" rIns="220689" bIns="220689" rtlCol="0" anchor="ctr">
            <a:spAutoFit/>
          </a:bodyPr>
          <a:lstStyle>
            <a:defPPr>
              <a:defRPr lang="en-US"/>
            </a:defPPr>
            <a:lvl1pPr>
              <a:defRPr sz="3000" b="1">
                <a:latin typeface="Cambria" pitchFamily="18" charset="0"/>
              </a:defRPr>
            </a:lvl1pPr>
          </a:lstStyle>
          <a:p>
            <a:pPr algn="just"/>
            <a:r>
              <a:rPr lang="en-US" sz="4000" b="0" dirty="0">
                <a:latin typeface="Arial" pitchFamily="34" charset="0"/>
                <a:cs typeface="Arial" pitchFamily="34" charset="0"/>
              </a:rPr>
              <a:t>In this study, a software program, the Image Viewer Integrity Evaluation System (IVIES), was developed to compare two image viewers on the pixel level and report any measured color differences. Four freely available image viewers were inspected with the test method. The results show that some of the viewers rendered the whole slide images differently compared with the factory image viewer.</a:t>
            </a:r>
            <a:endParaRPr lang="en-US" sz="3600" b="0" dirty="0">
              <a:latin typeface="Arial" panose="020B0604020202020204" pitchFamily="34" charset="0"/>
              <a:cs typeface="Arial" panose="020B0604020202020204" pitchFamily="34" charset="0"/>
            </a:endParaRPr>
          </a:p>
        </p:txBody>
      </p:sp>
      <p:sp>
        <p:nvSpPr>
          <p:cNvPr id="10" name="Text Box 34"/>
          <p:cNvSpPr txBox="1">
            <a:spLocks noChangeArrowheads="1"/>
          </p:cNvSpPr>
          <p:nvPr/>
        </p:nvSpPr>
        <p:spPr bwMode="auto">
          <a:xfrm>
            <a:off x="1828800" y="9601200"/>
            <a:ext cx="10972800" cy="914400"/>
          </a:xfrm>
          <a:prstGeom prst="rect">
            <a:avLst/>
          </a:prstGeom>
          <a:noFill/>
          <a:ln w="38100">
            <a:noFill/>
            <a:miter lim="800000"/>
            <a:headEnd/>
            <a:tailEnd/>
          </a:ln>
          <a:effectLst/>
          <a:scene3d>
            <a:camera prst="orthographicFront"/>
            <a:lightRig rig="threePt" dir="t"/>
          </a:scene3d>
          <a:sp3d>
            <a:bevelT/>
          </a:sp3d>
        </p:spPr>
        <p:txBody>
          <a:bodyPr lIns="73977" tIns="36988" rIns="73977" bIns="36988" anchor="ctr"/>
          <a:lstStyle>
            <a:defPPr>
              <a:defRPr lang="en-US"/>
            </a:defPPr>
            <a:lvl1pPr algn="ctr" defTabSz="816892">
              <a:defRPr sz="60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sz="4000" dirty="0">
                <a:effectLst/>
              </a:rPr>
              <a:t>ABSTRACT</a:t>
            </a:r>
            <a:endParaRPr lang="en-US" sz="4400" dirty="0">
              <a:effectLst/>
            </a:endParaRPr>
          </a:p>
        </p:txBody>
      </p:sp>
      <p:sp>
        <p:nvSpPr>
          <p:cNvPr id="11" name="Rectangle 10"/>
          <p:cNvSpPr/>
          <p:nvPr/>
        </p:nvSpPr>
        <p:spPr>
          <a:xfrm>
            <a:off x="1828800" y="10509388"/>
            <a:ext cx="10972800" cy="182880"/>
          </a:xfrm>
          <a:prstGeom prst="rect">
            <a:avLst/>
          </a:prstGeom>
          <a:solidFill>
            <a:srgbClr val="007CBA"/>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p>
            <a:pPr algn="ctr"/>
            <a:endParaRPr lang="en-US">
              <a:solidFill>
                <a:srgbClr val="0070C0"/>
              </a:solidFill>
            </a:endParaRPr>
          </a:p>
        </p:txBody>
      </p:sp>
      <p:pic>
        <p:nvPicPr>
          <p:cNvPr id="1028" name="Picture 4" descr="Monogram-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48600" y="1106840"/>
            <a:ext cx="1695988" cy="204427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1828800" y="27126805"/>
            <a:ext cx="10972800" cy="1676795"/>
          </a:xfrm>
          <a:prstGeom prst="rect">
            <a:avLst/>
          </a:prstGeom>
          <a:noFill/>
          <a:ln w="38100">
            <a:noFill/>
          </a:ln>
          <a:scene3d>
            <a:camera prst="orthographicFront"/>
            <a:lightRig rig="threePt" dir="t"/>
          </a:scene3d>
          <a:sp3d>
            <a:bevelT/>
          </a:sp3d>
        </p:spPr>
        <p:txBody>
          <a:bodyPr wrap="square" lIns="220689" tIns="220689" rIns="220689" bIns="220689" rtlCol="0" anchor="ctr">
            <a:spAutoFit/>
          </a:bodyPr>
          <a:lstStyle>
            <a:defPPr>
              <a:defRPr lang="en-US"/>
            </a:defPPr>
            <a:lvl1pPr>
              <a:defRPr sz="3000" b="1">
                <a:latin typeface="Cambria" pitchFamily="18" charset="0"/>
              </a:defRPr>
            </a:lvl1pPr>
          </a:lstStyle>
          <a:p>
            <a:pPr algn="just"/>
            <a:r>
              <a:rPr lang="en-US" sz="4000" b="0" dirty="0">
                <a:latin typeface="Arial" panose="020B0604020202020204" pitchFamily="34" charset="0"/>
                <a:cs typeface="Arial" panose="020B0604020202020204" pitchFamily="34" charset="0"/>
              </a:rPr>
              <a:t>Do different WSI viewers generate identical images for the same WSI file?</a:t>
            </a:r>
          </a:p>
        </p:txBody>
      </p:sp>
      <p:sp>
        <p:nvSpPr>
          <p:cNvPr id="23" name="Text Box 34"/>
          <p:cNvSpPr txBox="1">
            <a:spLocks noChangeArrowheads="1"/>
          </p:cNvSpPr>
          <p:nvPr/>
        </p:nvSpPr>
        <p:spPr bwMode="auto">
          <a:xfrm>
            <a:off x="1828800" y="26002905"/>
            <a:ext cx="10972800" cy="914400"/>
          </a:xfrm>
          <a:prstGeom prst="rect">
            <a:avLst/>
          </a:prstGeom>
          <a:noFill/>
          <a:ln w="38100">
            <a:noFill/>
            <a:miter lim="800000"/>
            <a:headEnd/>
            <a:tailEnd/>
          </a:ln>
          <a:effectLst/>
          <a:scene3d>
            <a:camera prst="orthographicFront"/>
            <a:lightRig rig="threePt" dir="t"/>
          </a:scene3d>
          <a:sp3d>
            <a:bevelT/>
          </a:sp3d>
        </p:spPr>
        <p:txBody>
          <a:bodyPr lIns="73977" tIns="36988" rIns="73977" bIns="36988" anchor="ctr"/>
          <a:lstStyle>
            <a:defPPr>
              <a:defRPr lang="en-US"/>
            </a:defPPr>
            <a:lvl1pPr algn="ctr" defTabSz="816892">
              <a:defRPr sz="60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sz="4000" dirty="0">
                <a:effectLst/>
              </a:rPr>
              <a:t>RESEARCH QUESTION</a:t>
            </a:r>
          </a:p>
        </p:txBody>
      </p:sp>
      <p:sp>
        <p:nvSpPr>
          <p:cNvPr id="24" name="Rectangle 23"/>
          <p:cNvSpPr/>
          <p:nvPr/>
        </p:nvSpPr>
        <p:spPr>
          <a:xfrm>
            <a:off x="1828800" y="26917305"/>
            <a:ext cx="10972800" cy="182880"/>
          </a:xfrm>
          <a:prstGeom prst="rect">
            <a:avLst/>
          </a:prstGeom>
          <a:solidFill>
            <a:srgbClr val="007CBA"/>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p>
            <a:pPr algn="ctr"/>
            <a:endParaRPr lang="en-US">
              <a:solidFill>
                <a:srgbClr val="0070C0"/>
              </a:solidFill>
            </a:endParaRPr>
          </a:p>
        </p:txBody>
      </p:sp>
      <p:sp>
        <p:nvSpPr>
          <p:cNvPr id="38" name="Text Box 34"/>
          <p:cNvSpPr txBox="1">
            <a:spLocks noChangeArrowheads="1"/>
          </p:cNvSpPr>
          <p:nvPr/>
        </p:nvSpPr>
        <p:spPr bwMode="auto">
          <a:xfrm>
            <a:off x="15544801" y="4572000"/>
            <a:ext cx="19202399" cy="1005840"/>
          </a:xfrm>
          <a:prstGeom prst="rect">
            <a:avLst/>
          </a:prstGeom>
          <a:noFill/>
          <a:ln w="38100">
            <a:noFill/>
            <a:miter lim="800000"/>
            <a:headEnd/>
            <a:tailEnd/>
          </a:ln>
          <a:effectLst/>
          <a:scene3d>
            <a:camera prst="orthographicFront"/>
            <a:lightRig rig="threePt" dir="t"/>
          </a:scene3d>
          <a:sp3d>
            <a:bevelT/>
          </a:sp3d>
        </p:spPr>
        <p:txBody>
          <a:bodyPr lIns="73977" tIns="36988" rIns="73977" bIns="36988" anchor="ctr"/>
          <a:lstStyle>
            <a:defPPr>
              <a:defRPr lang="en-US"/>
            </a:defPPr>
            <a:lvl1pPr algn="ctr" defTabSz="816892">
              <a:defRPr sz="60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sz="4000" dirty="0">
                <a:effectLst/>
              </a:rPr>
              <a:t>RESULTS</a:t>
            </a:r>
            <a:endParaRPr lang="en-US" sz="4400" dirty="0">
              <a:effectLst/>
            </a:endParaRPr>
          </a:p>
        </p:txBody>
      </p:sp>
      <p:sp>
        <p:nvSpPr>
          <p:cNvPr id="39" name="Rectangle 38"/>
          <p:cNvSpPr/>
          <p:nvPr/>
        </p:nvSpPr>
        <p:spPr>
          <a:xfrm>
            <a:off x="15544800" y="5486400"/>
            <a:ext cx="19202400" cy="182880"/>
          </a:xfrm>
          <a:prstGeom prst="rect">
            <a:avLst/>
          </a:prstGeom>
          <a:solidFill>
            <a:srgbClr val="007CBA"/>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p>
            <a:pPr algn="ctr"/>
            <a:endParaRPr lang="en-US">
              <a:solidFill>
                <a:srgbClr val="0070C0"/>
              </a:solidFill>
            </a:endParaRPr>
          </a:p>
        </p:txBody>
      </p:sp>
      <p:sp>
        <p:nvSpPr>
          <p:cNvPr id="43" name="TextBox 42"/>
          <p:cNvSpPr txBox="1"/>
          <p:nvPr/>
        </p:nvSpPr>
        <p:spPr>
          <a:xfrm>
            <a:off x="37490400" y="20428468"/>
            <a:ext cx="10972800" cy="5985666"/>
          </a:xfrm>
          <a:prstGeom prst="rect">
            <a:avLst/>
          </a:prstGeom>
          <a:noFill/>
          <a:ln w="38100">
            <a:noFill/>
          </a:ln>
          <a:scene3d>
            <a:camera prst="orthographicFront"/>
            <a:lightRig rig="threePt" dir="t"/>
          </a:scene3d>
          <a:sp3d>
            <a:bevelT/>
          </a:sp3d>
        </p:spPr>
        <p:txBody>
          <a:bodyPr wrap="square" lIns="220689" tIns="220689" rIns="220689" bIns="220689" rtlCol="0" anchor="ctr">
            <a:spAutoFit/>
          </a:bodyPr>
          <a:lstStyle>
            <a:defPPr>
              <a:defRPr lang="en-US"/>
            </a:defPPr>
            <a:lvl1pPr>
              <a:defRPr sz="3000" b="1">
                <a:latin typeface="Cambria" pitchFamily="18" charset="0"/>
              </a:defRPr>
            </a:lvl1pPr>
          </a:lstStyle>
          <a:p>
            <a:pPr marL="571500" indent="-571500" algn="just">
              <a:buFont typeface="Arial" panose="020B0604020202020204" pitchFamily="34" charset="0"/>
              <a:buChar char="•"/>
            </a:pPr>
            <a:r>
              <a:rPr lang="en-US" sz="4000" b="0" dirty="0">
                <a:latin typeface="Arial" pitchFamily="34" charset="0"/>
                <a:cs typeface="Arial" pitchFamily="34" charset="0"/>
              </a:rPr>
              <a:t>NDP.view2 and </a:t>
            </a:r>
            <a:r>
              <a:rPr lang="en-US" sz="4000" b="0" dirty="0" err="1">
                <a:latin typeface="Arial" pitchFamily="34" charset="0"/>
                <a:cs typeface="Arial" pitchFamily="34" charset="0"/>
              </a:rPr>
              <a:t>Sedeen</a:t>
            </a:r>
            <a:r>
              <a:rPr lang="en-US" sz="4000" b="0" dirty="0">
                <a:latin typeface="Arial" pitchFamily="34" charset="0"/>
                <a:cs typeface="Arial" pitchFamily="34" charset="0"/>
              </a:rPr>
              <a:t> are close in color</a:t>
            </a:r>
          </a:p>
          <a:p>
            <a:pPr marL="571500" indent="-571500" algn="just">
              <a:buFont typeface="Arial" panose="020B0604020202020204" pitchFamily="34" charset="0"/>
              <a:buChar char="•"/>
            </a:pPr>
            <a:r>
              <a:rPr lang="en-US" sz="4000" b="0" dirty="0">
                <a:latin typeface="Arial" pitchFamily="34" charset="0"/>
                <a:cs typeface="Arial" pitchFamily="34" charset="0"/>
              </a:rPr>
              <a:t>ASAP and </a:t>
            </a:r>
            <a:r>
              <a:rPr lang="en-US" sz="4000" b="0" dirty="0" err="1">
                <a:latin typeface="Arial" pitchFamily="34" charset="0"/>
                <a:cs typeface="Arial" pitchFamily="34" charset="0"/>
              </a:rPr>
              <a:t>QuPath</a:t>
            </a:r>
            <a:r>
              <a:rPr lang="en-US" sz="4000" b="0" dirty="0">
                <a:latin typeface="Arial" pitchFamily="34" charset="0"/>
                <a:cs typeface="Arial" pitchFamily="34" charset="0"/>
              </a:rPr>
              <a:t> are close in color</a:t>
            </a:r>
          </a:p>
          <a:p>
            <a:pPr marL="571500" indent="-571500" algn="just">
              <a:buFont typeface="Arial" panose="020B0604020202020204" pitchFamily="34" charset="0"/>
              <a:buChar char="•"/>
            </a:pPr>
            <a:r>
              <a:rPr lang="en-US" sz="4000" b="0" dirty="0">
                <a:latin typeface="Arial" pitchFamily="34" charset="0"/>
                <a:cs typeface="Arial" pitchFamily="34" charset="0"/>
              </a:rPr>
              <a:t>Color differences are quite large between other combinations (e.g. NDP.view2 and </a:t>
            </a:r>
            <a:r>
              <a:rPr lang="en-US" sz="4000" b="0" dirty="0" err="1">
                <a:latin typeface="Arial" pitchFamily="34" charset="0"/>
                <a:cs typeface="Arial" pitchFamily="34" charset="0"/>
              </a:rPr>
              <a:t>QuPath</a:t>
            </a:r>
            <a:r>
              <a:rPr lang="en-US" sz="4000" b="0" dirty="0">
                <a:latin typeface="Arial" pitchFamily="34" charset="0"/>
                <a:cs typeface="Arial" pitchFamily="34" charset="0"/>
              </a:rPr>
              <a:t>)</a:t>
            </a:r>
          </a:p>
          <a:p>
            <a:pPr marL="571500" indent="-571500" algn="just">
              <a:buFont typeface="Arial" panose="020B0604020202020204" pitchFamily="34" charset="0"/>
              <a:buChar char="•"/>
            </a:pPr>
            <a:r>
              <a:rPr lang="en-US" sz="4000" b="0" dirty="0">
                <a:latin typeface="Arial" pitchFamily="34" charset="0"/>
                <a:cs typeface="Arial" pitchFamily="34" charset="0"/>
              </a:rPr>
              <a:t>Compression artifacts are prominent when comparing certain pairs of viewers.</a:t>
            </a:r>
          </a:p>
          <a:p>
            <a:pPr marL="571500" indent="-571500" algn="just">
              <a:buFont typeface="Arial" panose="020B0604020202020204" pitchFamily="34" charset="0"/>
              <a:buChar char="•"/>
            </a:pPr>
            <a:r>
              <a:rPr lang="en-US" sz="4000" b="0" dirty="0">
                <a:latin typeface="Arial" pitchFamily="34" charset="0"/>
                <a:cs typeface="Arial" pitchFamily="34" charset="0"/>
              </a:rPr>
              <a:t>The color of the blank slide remains very similar between viewers.</a:t>
            </a:r>
            <a:endParaRPr lang="en-US" sz="3600" b="0" dirty="0">
              <a:latin typeface="Arial" panose="020B0604020202020204" pitchFamily="34" charset="0"/>
              <a:cs typeface="Arial" panose="020B0604020202020204" pitchFamily="34" charset="0"/>
            </a:endParaRPr>
          </a:p>
        </p:txBody>
      </p:sp>
      <p:sp>
        <p:nvSpPr>
          <p:cNvPr id="44" name="Text Box 34"/>
          <p:cNvSpPr txBox="1">
            <a:spLocks noChangeArrowheads="1"/>
          </p:cNvSpPr>
          <p:nvPr/>
        </p:nvSpPr>
        <p:spPr bwMode="auto">
          <a:xfrm>
            <a:off x="37490400" y="19514068"/>
            <a:ext cx="10972800" cy="914400"/>
          </a:xfrm>
          <a:prstGeom prst="rect">
            <a:avLst/>
          </a:prstGeom>
          <a:noFill/>
          <a:ln w="38100">
            <a:noFill/>
            <a:miter lim="800000"/>
            <a:headEnd/>
            <a:tailEnd/>
          </a:ln>
          <a:effectLst/>
          <a:scene3d>
            <a:camera prst="orthographicFront"/>
            <a:lightRig rig="threePt" dir="t"/>
          </a:scene3d>
          <a:sp3d>
            <a:bevelT/>
          </a:sp3d>
        </p:spPr>
        <p:txBody>
          <a:bodyPr lIns="73977" tIns="36988" rIns="73977" bIns="36988" anchor="ctr"/>
          <a:lstStyle>
            <a:defPPr>
              <a:defRPr lang="en-US"/>
            </a:defPPr>
            <a:lvl1pPr algn="ctr" defTabSz="816892">
              <a:defRPr sz="60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sz="4000" dirty="0">
                <a:effectLst/>
              </a:rPr>
              <a:t>FINDINGS</a:t>
            </a:r>
          </a:p>
        </p:txBody>
      </p:sp>
      <p:sp>
        <p:nvSpPr>
          <p:cNvPr id="49" name="TextBox 48"/>
          <p:cNvSpPr txBox="1"/>
          <p:nvPr/>
        </p:nvSpPr>
        <p:spPr>
          <a:xfrm>
            <a:off x="37490400" y="31584148"/>
            <a:ext cx="10972800" cy="4077452"/>
          </a:xfrm>
          <a:prstGeom prst="rect">
            <a:avLst/>
          </a:prstGeom>
          <a:noFill/>
          <a:ln w="38100">
            <a:noFill/>
          </a:ln>
          <a:scene3d>
            <a:camera prst="orthographicFront"/>
            <a:lightRig rig="threePt" dir="t"/>
          </a:scene3d>
          <a:sp3d>
            <a:bevelT/>
          </a:sp3d>
        </p:spPr>
        <p:txBody>
          <a:bodyPr wrap="square" lIns="220689" tIns="220689" rIns="220689" bIns="220689" rtlCol="0" anchor="ctr">
            <a:spAutoFit/>
          </a:bodyPr>
          <a:lstStyle>
            <a:defPPr>
              <a:defRPr lang="en-US"/>
            </a:defPPr>
            <a:lvl1pPr>
              <a:defRPr sz="3000" b="1">
                <a:latin typeface="Cambria" pitchFamily="18" charset="0"/>
              </a:defRPr>
            </a:lvl1pPr>
          </a:lstStyle>
          <a:p>
            <a:pPr algn="just"/>
            <a:r>
              <a:rPr lang="en-US" sz="4000" b="0" dirty="0">
                <a:latin typeface="Arial" panose="020B0604020202020204" pitchFamily="34" charset="0"/>
                <a:cs typeface="Arial" panose="020B0604020202020204" pitchFamily="34" charset="0"/>
              </a:rPr>
              <a:t>This study was supported by ORISE. The mention of commercial products herein is not to be construed as either an actual or implied endorsement of such products by the Department of Health and Human Services.</a:t>
            </a:r>
          </a:p>
          <a:p>
            <a:pPr algn="just"/>
            <a:endParaRPr lang="en-US" sz="3600" b="0" dirty="0">
              <a:latin typeface="Arial" panose="020B0604020202020204" pitchFamily="34" charset="0"/>
              <a:cs typeface="Arial" panose="020B0604020202020204" pitchFamily="34" charset="0"/>
            </a:endParaRPr>
          </a:p>
        </p:txBody>
      </p:sp>
      <p:sp>
        <p:nvSpPr>
          <p:cNvPr id="50" name="Text Box 34"/>
          <p:cNvSpPr txBox="1">
            <a:spLocks noChangeArrowheads="1"/>
          </p:cNvSpPr>
          <p:nvPr/>
        </p:nvSpPr>
        <p:spPr bwMode="auto">
          <a:xfrm>
            <a:off x="37490400" y="30486868"/>
            <a:ext cx="10972800" cy="914400"/>
          </a:xfrm>
          <a:prstGeom prst="rect">
            <a:avLst/>
          </a:prstGeom>
          <a:noFill/>
          <a:ln w="38100">
            <a:noFill/>
            <a:miter lim="800000"/>
            <a:headEnd/>
            <a:tailEnd/>
          </a:ln>
          <a:effectLst/>
          <a:scene3d>
            <a:camera prst="orthographicFront"/>
            <a:lightRig rig="threePt" dir="t"/>
          </a:scene3d>
          <a:sp3d>
            <a:bevelT/>
          </a:sp3d>
        </p:spPr>
        <p:txBody>
          <a:bodyPr lIns="73977" tIns="36988" rIns="73977" bIns="36988" anchor="ctr"/>
          <a:lstStyle>
            <a:defPPr>
              <a:defRPr lang="en-US"/>
            </a:defPPr>
            <a:lvl1pPr algn="ctr" defTabSz="816892">
              <a:defRPr sz="60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sz="4000" dirty="0">
                <a:effectLst/>
              </a:rPr>
              <a:t>ACKNOWLEDGEMENTS</a:t>
            </a:r>
          </a:p>
        </p:txBody>
      </p:sp>
      <p:sp>
        <p:nvSpPr>
          <p:cNvPr id="51" name="Rectangle 50"/>
          <p:cNvSpPr/>
          <p:nvPr/>
        </p:nvSpPr>
        <p:spPr>
          <a:xfrm>
            <a:off x="37490400" y="31401268"/>
            <a:ext cx="10972800" cy="182880"/>
          </a:xfrm>
          <a:prstGeom prst="rect">
            <a:avLst/>
          </a:prstGeom>
          <a:solidFill>
            <a:srgbClr val="007CBA"/>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p>
            <a:pPr algn="ctr"/>
            <a:endParaRPr lang="en-US">
              <a:solidFill>
                <a:srgbClr val="0070C0"/>
              </a:solidFill>
            </a:endParaRPr>
          </a:p>
        </p:txBody>
      </p:sp>
      <p:sp>
        <p:nvSpPr>
          <p:cNvPr id="52" name="TextBox 51"/>
          <p:cNvSpPr txBox="1"/>
          <p:nvPr/>
        </p:nvSpPr>
        <p:spPr>
          <a:xfrm>
            <a:off x="1828800" y="6592610"/>
            <a:ext cx="10972800" cy="2292348"/>
          </a:xfrm>
          <a:prstGeom prst="rect">
            <a:avLst/>
          </a:prstGeom>
          <a:noFill/>
          <a:ln w="38100">
            <a:noFill/>
          </a:ln>
          <a:scene3d>
            <a:camera prst="orthographicFront"/>
            <a:lightRig rig="threePt" dir="t"/>
          </a:scene3d>
          <a:sp3d>
            <a:bevelT/>
          </a:sp3d>
        </p:spPr>
        <p:txBody>
          <a:bodyPr wrap="square" lIns="220689" tIns="220689" rIns="220689" bIns="220689" rtlCol="0" anchor="ctr">
            <a:spAutoFit/>
          </a:bodyPr>
          <a:lstStyle>
            <a:defPPr>
              <a:defRPr lang="en-US"/>
            </a:defPPr>
            <a:lvl1pPr>
              <a:defRPr sz="3000" b="1">
                <a:latin typeface="Cambria" pitchFamily="18" charset="0"/>
              </a:defRPr>
            </a:lvl1pPr>
          </a:lstStyle>
          <a:p>
            <a:pPr algn="just"/>
            <a:r>
              <a:rPr lang="en-US" sz="4000" b="0" dirty="0">
                <a:latin typeface="Arial" pitchFamily="34" charset="0"/>
                <a:cs typeface="Arial" pitchFamily="34" charset="0"/>
              </a:rPr>
              <a:t>Determine testing data required to demonstrate performance equivalence between WSI viewer devices</a:t>
            </a:r>
            <a:endParaRPr lang="en-US" sz="3600" b="0" dirty="0">
              <a:latin typeface="Arial" panose="020B0604020202020204" pitchFamily="34" charset="0"/>
              <a:cs typeface="Arial" panose="020B0604020202020204" pitchFamily="34" charset="0"/>
            </a:endParaRPr>
          </a:p>
        </p:txBody>
      </p:sp>
      <p:sp>
        <p:nvSpPr>
          <p:cNvPr id="53" name="Text Box 34"/>
          <p:cNvSpPr txBox="1">
            <a:spLocks noChangeArrowheads="1"/>
          </p:cNvSpPr>
          <p:nvPr/>
        </p:nvSpPr>
        <p:spPr bwMode="auto">
          <a:xfrm>
            <a:off x="1828800" y="4572000"/>
            <a:ext cx="10972800" cy="914400"/>
          </a:xfrm>
          <a:prstGeom prst="rect">
            <a:avLst/>
          </a:prstGeom>
          <a:noFill/>
          <a:ln w="38100">
            <a:noFill/>
            <a:miter lim="800000"/>
            <a:headEnd/>
            <a:tailEnd/>
          </a:ln>
          <a:effectLst/>
          <a:scene3d>
            <a:camera prst="orthographicFront"/>
            <a:lightRig rig="threePt" dir="t"/>
          </a:scene3d>
          <a:sp3d>
            <a:bevelT/>
          </a:sp3d>
        </p:spPr>
        <p:txBody>
          <a:bodyPr lIns="73977" tIns="36988" rIns="73977" bIns="36988" anchor="ctr"/>
          <a:lstStyle>
            <a:defPPr>
              <a:defRPr lang="en-US"/>
            </a:defPPr>
            <a:lvl1pPr algn="ctr" defTabSz="816892">
              <a:defRPr sz="60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sz="4000" dirty="0">
                <a:effectLst/>
              </a:rPr>
              <a:t>REGULATORY RELEVANCE</a:t>
            </a:r>
          </a:p>
        </p:txBody>
      </p:sp>
      <p:sp>
        <p:nvSpPr>
          <p:cNvPr id="54" name="Rectangle 53"/>
          <p:cNvSpPr/>
          <p:nvPr/>
        </p:nvSpPr>
        <p:spPr>
          <a:xfrm>
            <a:off x="1828800" y="5486400"/>
            <a:ext cx="10972800" cy="182880"/>
          </a:xfrm>
          <a:prstGeom prst="rect">
            <a:avLst/>
          </a:prstGeom>
          <a:solidFill>
            <a:srgbClr val="007CBA"/>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p>
            <a:pPr algn="ctr"/>
            <a:endParaRPr lang="en-US">
              <a:solidFill>
                <a:srgbClr val="0070C0"/>
              </a:solidFill>
            </a:endParaRPr>
          </a:p>
        </p:txBody>
      </p:sp>
      <p:sp>
        <p:nvSpPr>
          <p:cNvPr id="55" name="TextBox 54"/>
          <p:cNvSpPr txBox="1"/>
          <p:nvPr/>
        </p:nvSpPr>
        <p:spPr>
          <a:xfrm>
            <a:off x="1828800" y="17556480"/>
            <a:ext cx="10972800" cy="8447879"/>
          </a:xfrm>
          <a:prstGeom prst="rect">
            <a:avLst/>
          </a:prstGeom>
          <a:noFill/>
          <a:ln w="38100">
            <a:noFill/>
          </a:ln>
          <a:scene3d>
            <a:camera prst="orthographicFront"/>
            <a:lightRig rig="threePt" dir="t"/>
          </a:scene3d>
          <a:sp3d>
            <a:bevelT/>
          </a:sp3d>
        </p:spPr>
        <p:txBody>
          <a:bodyPr wrap="square" lIns="220689" tIns="220689" rIns="220689" bIns="220689" rtlCol="0" anchor="ctr">
            <a:spAutoFit/>
          </a:bodyPr>
          <a:lstStyle>
            <a:defPPr>
              <a:defRPr lang="en-US"/>
            </a:defPPr>
            <a:lvl1pPr>
              <a:defRPr sz="3000" b="1">
                <a:latin typeface="Cambria" pitchFamily="18" charset="0"/>
              </a:defRPr>
            </a:lvl1pPr>
          </a:lstStyle>
          <a:p>
            <a:pPr algn="just"/>
            <a:r>
              <a:rPr lang="en-US" sz="4000" b="0" dirty="0">
                <a:latin typeface="Arial" pitchFamily="34" charset="0"/>
                <a:cs typeface="Arial" pitchFamily="34" charset="0"/>
              </a:rPr>
              <a:t>A WSI system used in digital pathology consists of the scanner, image viewer, and display components. Recently, some independent image viewers were submitted by third-party companies to replace the factory image viewer component used in the predicate device. To demonstrate substantial equivalence between the former and the latter, sponsors were expected to provide bench testing data for review. However, the sponsors frequently did not test their image viewers adequately for image quality.</a:t>
            </a:r>
            <a:endParaRPr lang="en-US" sz="3600" b="0" dirty="0">
              <a:latin typeface="Arial" panose="020B0604020202020204" pitchFamily="34" charset="0"/>
              <a:cs typeface="Arial" panose="020B0604020202020204" pitchFamily="34" charset="0"/>
            </a:endParaRPr>
          </a:p>
        </p:txBody>
      </p:sp>
      <p:sp>
        <p:nvSpPr>
          <p:cNvPr id="56" name="Text Box 34"/>
          <p:cNvSpPr txBox="1">
            <a:spLocks noChangeArrowheads="1"/>
          </p:cNvSpPr>
          <p:nvPr/>
        </p:nvSpPr>
        <p:spPr bwMode="auto">
          <a:xfrm>
            <a:off x="1828800" y="16459200"/>
            <a:ext cx="10972800" cy="914400"/>
          </a:xfrm>
          <a:prstGeom prst="rect">
            <a:avLst/>
          </a:prstGeom>
          <a:noFill/>
          <a:ln w="38100">
            <a:noFill/>
            <a:miter lim="800000"/>
            <a:headEnd/>
            <a:tailEnd/>
          </a:ln>
          <a:effectLst/>
          <a:scene3d>
            <a:camera prst="orthographicFront"/>
            <a:lightRig rig="threePt" dir="t"/>
          </a:scene3d>
          <a:sp3d>
            <a:bevelT/>
          </a:sp3d>
        </p:spPr>
        <p:txBody>
          <a:bodyPr lIns="73977" tIns="36988" rIns="73977" bIns="36988" anchor="ctr"/>
          <a:lstStyle>
            <a:defPPr>
              <a:defRPr lang="en-US"/>
            </a:defPPr>
            <a:lvl1pPr algn="ctr" defTabSz="816892">
              <a:defRPr sz="60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sz="4000" dirty="0">
                <a:effectLst/>
              </a:rPr>
              <a:t>BACKGROUND</a:t>
            </a:r>
            <a:endParaRPr lang="en-US" sz="4400" dirty="0">
              <a:effectLst/>
            </a:endParaRPr>
          </a:p>
        </p:txBody>
      </p:sp>
      <p:sp>
        <p:nvSpPr>
          <p:cNvPr id="57" name="Rectangle 56"/>
          <p:cNvSpPr/>
          <p:nvPr/>
        </p:nvSpPr>
        <p:spPr>
          <a:xfrm>
            <a:off x="1828800" y="17373600"/>
            <a:ext cx="10972800" cy="182880"/>
          </a:xfrm>
          <a:prstGeom prst="rect">
            <a:avLst/>
          </a:prstGeom>
          <a:solidFill>
            <a:srgbClr val="007CBA"/>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p>
            <a:pPr algn="ctr"/>
            <a:endParaRPr lang="en-US">
              <a:solidFill>
                <a:srgbClr val="0070C0"/>
              </a:solidFill>
            </a:endParaRPr>
          </a:p>
        </p:txBody>
      </p:sp>
      <p:sp>
        <p:nvSpPr>
          <p:cNvPr id="112" name="TextBox 111"/>
          <p:cNvSpPr txBox="1"/>
          <p:nvPr/>
        </p:nvSpPr>
        <p:spPr>
          <a:xfrm>
            <a:off x="1828799" y="30175200"/>
            <a:ext cx="10972800" cy="5370113"/>
          </a:xfrm>
          <a:prstGeom prst="rect">
            <a:avLst/>
          </a:prstGeom>
          <a:noFill/>
          <a:ln w="38100">
            <a:noFill/>
          </a:ln>
          <a:scene3d>
            <a:camera prst="orthographicFront"/>
            <a:lightRig rig="threePt" dir="t"/>
          </a:scene3d>
          <a:sp3d>
            <a:bevelT/>
          </a:sp3d>
        </p:spPr>
        <p:txBody>
          <a:bodyPr wrap="square" lIns="220689" tIns="220689" rIns="220689" bIns="220689" rtlCol="0" anchor="ctr">
            <a:spAutoFit/>
          </a:bodyPr>
          <a:lstStyle>
            <a:defPPr>
              <a:defRPr lang="en-US"/>
            </a:defPPr>
            <a:lvl1pPr>
              <a:defRPr sz="3000" b="1">
                <a:latin typeface="Cambria" pitchFamily="18" charset="0"/>
              </a:defRPr>
            </a:lvl1pPr>
          </a:lstStyle>
          <a:p>
            <a:pPr marL="571500" indent="-571500" algn="just">
              <a:buFont typeface="Arial" panose="020B0604020202020204" pitchFamily="34" charset="0"/>
              <a:buChar char="•"/>
            </a:pPr>
            <a:r>
              <a:rPr lang="en-US" sz="4000" b="0" dirty="0">
                <a:latin typeface="Arial" panose="020B0604020202020204" pitchFamily="34" charset="0"/>
                <a:cs typeface="Arial" panose="020B0604020202020204" pitchFamily="34" charset="0"/>
              </a:rPr>
              <a:t>Use different viewers to open the same WSI</a:t>
            </a:r>
          </a:p>
          <a:p>
            <a:pPr marL="571500" indent="-571500" algn="just">
              <a:buFont typeface="Arial" panose="020B0604020202020204" pitchFamily="34" charset="0"/>
              <a:buChar char="•"/>
            </a:pPr>
            <a:r>
              <a:rPr lang="en-US" sz="4000" b="0" dirty="0">
                <a:latin typeface="Arial" panose="020B0604020202020204" pitchFamily="34" charset="0"/>
                <a:cs typeface="Arial" panose="020B0604020202020204" pitchFamily="34" charset="0"/>
              </a:rPr>
              <a:t>Use a keyboard/mouse event generator to interact with the viewers to obtain the ROI</a:t>
            </a:r>
          </a:p>
          <a:p>
            <a:pPr marL="571500" indent="-571500" algn="just">
              <a:buFont typeface="Arial" panose="020B0604020202020204" pitchFamily="34" charset="0"/>
              <a:buChar char="•"/>
            </a:pPr>
            <a:r>
              <a:rPr lang="en-US" sz="4000" b="0" dirty="0">
                <a:latin typeface="Arial" panose="020B0604020202020204" pitchFamily="34" charset="0"/>
                <a:cs typeface="Arial" panose="020B0604020202020204" pitchFamily="34" charset="0"/>
              </a:rPr>
              <a:t>Capture the screenshot in Windows</a:t>
            </a:r>
          </a:p>
          <a:p>
            <a:pPr marL="571500" indent="-571500" algn="just">
              <a:buFont typeface="Arial" panose="020B0604020202020204" pitchFamily="34" charset="0"/>
              <a:buChar char="•"/>
            </a:pPr>
            <a:r>
              <a:rPr lang="en-US" sz="4000" b="0" dirty="0">
                <a:latin typeface="Arial" panose="020B0604020202020204" pitchFamily="34" charset="0"/>
                <a:cs typeface="Arial" panose="020B0604020202020204" pitchFamily="34" charset="0"/>
              </a:rPr>
              <a:t>Run registration; check registration accuracy</a:t>
            </a:r>
          </a:p>
          <a:p>
            <a:pPr marL="571500" indent="-571500" algn="just">
              <a:buFont typeface="Arial" panose="020B0604020202020204" pitchFamily="34" charset="0"/>
              <a:buChar char="•"/>
            </a:pPr>
            <a:r>
              <a:rPr lang="en-US" sz="4000" b="0" dirty="0">
                <a:latin typeface="Arial" panose="020B0604020202020204" pitchFamily="34" charset="0"/>
                <a:cs typeface="Arial" panose="020B0604020202020204" pitchFamily="34" charset="0"/>
              </a:rPr>
              <a:t>Calculate color difference </a:t>
            </a:r>
            <a:r>
              <a:rPr lang="en-US" sz="4000" b="0" dirty="0" err="1">
                <a:latin typeface="Arial" panose="020B0604020202020204" pitchFamily="34" charset="0"/>
                <a:cs typeface="Arial" panose="020B0604020202020204" pitchFamily="34" charset="0"/>
              </a:rPr>
              <a:t>dE</a:t>
            </a:r>
            <a:r>
              <a:rPr lang="en-US" sz="4000" b="0" dirty="0">
                <a:latin typeface="Arial" panose="020B0604020202020204" pitchFamily="34" charset="0"/>
                <a:cs typeface="Arial" panose="020B0604020202020204" pitchFamily="34" charset="0"/>
              </a:rPr>
              <a:t> for each pixel</a:t>
            </a:r>
          </a:p>
          <a:p>
            <a:pPr marL="571500" indent="-571500" algn="just">
              <a:buFont typeface="Arial" panose="020B0604020202020204" pitchFamily="34" charset="0"/>
              <a:buChar char="•"/>
            </a:pPr>
            <a:r>
              <a:rPr lang="en-US" sz="4000" b="0" dirty="0">
                <a:latin typeface="Arial" panose="020B0604020202020204" pitchFamily="34" charset="0"/>
                <a:cs typeface="Arial" panose="020B0604020202020204" pitchFamily="34" charset="0"/>
              </a:rPr>
              <a:t>Report statistics</a:t>
            </a:r>
          </a:p>
        </p:txBody>
      </p:sp>
      <p:sp>
        <p:nvSpPr>
          <p:cNvPr id="113" name="Text Box 34"/>
          <p:cNvSpPr txBox="1">
            <a:spLocks noChangeArrowheads="1"/>
          </p:cNvSpPr>
          <p:nvPr/>
        </p:nvSpPr>
        <p:spPr bwMode="auto">
          <a:xfrm>
            <a:off x="1828799" y="29093450"/>
            <a:ext cx="10972800" cy="914400"/>
          </a:xfrm>
          <a:prstGeom prst="rect">
            <a:avLst/>
          </a:prstGeom>
          <a:noFill/>
          <a:ln w="38100">
            <a:noFill/>
            <a:miter lim="800000"/>
            <a:headEnd/>
            <a:tailEnd/>
          </a:ln>
          <a:effectLst/>
          <a:scene3d>
            <a:camera prst="orthographicFront"/>
            <a:lightRig rig="threePt" dir="t"/>
          </a:scene3d>
          <a:sp3d>
            <a:bevelT/>
          </a:sp3d>
        </p:spPr>
        <p:txBody>
          <a:bodyPr lIns="73977" tIns="36988" rIns="73977" bIns="36988" anchor="ctr"/>
          <a:lstStyle>
            <a:defPPr>
              <a:defRPr lang="en-US"/>
            </a:defPPr>
            <a:lvl1pPr algn="ctr" defTabSz="816892">
              <a:defRPr sz="60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sz="4000" dirty="0">
                <a:effectLst/>
              </a:rPr>
              <a:t>METHODOLOGY</a:t>
            </a:r>
          </a:p>
        </p:txBody>
      </p:sp>
      <p:sp>
        <p:nvSpPr>
          <p:cNvPr id="114" name="Rectangle 113"/>
          <p:cNvSpPr/>
          <p:nvPr/>
        </p:nvSpPr>
        <p:spPr>
          <a:xfrm>
            <a:off x="1828800" y="30117705"/>
            <a:ext cx="10972800" cy="182880"/>
          </a:xfrm>
          <a:prstGeom prst="rect">
            <a:avLst/>
          </a:prstGeom>
          <a:solidFill>
            <a:srgbClr val="007CBA"/>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p>
            <a:pPr algn="ctr"/>
            <a:endParaRPr lang="en-US">
              <a:solidFill>
                <a:srgbClr val="0070C0"/>
              </a:solidFill>
            </a:endParaRPr>
          </a:p>
        </p:txBody>
      </p:sp>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l="10471" t="4991" r="64463" b="56401"/>
          <a:stretch/>
        </p:blipFill>
        <p:spPr>
          <a:xfrm>
            <a:off x="35204400" y="5486400"/>
            <a:ext cx="7315200" cy="6621726"/>
          </a:xfrm>
          <a:prstGeom prst="rect">
            <a:avLst/>
          </a:prstGeom>
        </p:spPr>
      </p:pic>
      <p:pic>
        <p:nvPicPr>
          <p:cNvPr id="117" name="Picture 116"/>
          <p:cNvPicPr>
            <a:picLocks noChangeAspect="1"/>
          </p:cNvPicPr>
          <p:nvPr/>
        </p:nvPicPr>
        <p:blipFill rotWithShape="1">
          <a:blip r:embed="rId5" cstate="print">
            <a:extLst>
              <a:ext uri="{28A0092B-C50C-407E-A947-70E740481C1C}">
                <a14:useLocalDpi xmlns:a14="http://schemas.microsoft.com/office/drawing/2010/main" val="0"/>
              </a:ext>
            </a:extLst>
          </a:blip>
          <a:srcRect l="68697" t="4286" r="9417" b="57463"/>
          <a:stretch/>
        </p:blipFill>
        <p:spPr>
          <a:xfrm>
            <a:off x="20574000" y="5943600"/>
            <a:ext cx="7315200" cy="7513391"/>
          </a:xfrm>
          <a:prstGeom prst="rect">
            <a:avLst/>
          </a:prstGeom>
        </p:spPr>
      </p:pic>
      <p:pic>
        <p:nvPicPr>
          <p:cNvPr id="118" name="Picture 117"/>
          <p:cNvPicPr>
            <a:picLocks noChangeAspect="1"/>
          </p:cNvPicPr>
          <p:nvPr/>
        </p:nvPicPr>
        <p:blipFill rotWithShape="1">
          <a:blip r:embed="rId5" cstate="print">
            <a:extLst>
              <a:ext uri="{28A0092B-C50C-407E-A947-70E740481C1C}">
                <a14:useLocalDpi xmlns:a14="http://schemas.microsoft.com/office/drawing/2010/main" val="0"/>
              </a:ext>
            </a:extLst>
          </a:blip>
          <a:srcRect l="68373" t="52156" r="9741" b="9593"/>
          <a:stretch/>
        </p:blipFill>
        <p:spPr>
          <a:xfrm>
            <a:off x="27999559" y="13258800"/>
            <a:ext cx="7315200" cy="7513391"/>
          </a:xfrm>
          <a:prstGeom prst="rect">
            <a:avLst/>
          </a:prstGeom>
        </p:spPr>
      </p:pic>
      <p:pic>
        <p:nvPicPr>
          <p:cNvPr id="119" name="Picture 118"/>
          <p:cNvPicPr>
            <a:picLocks noChangeAspect="1"/>
          </p:cNvPicPr>
          <p:nvPr/>
        </p:nvPicPr>
        <p:blipFill rotWithShape="1">
          <a:blip r:embed="rId5" cstate="print">
            <a:extLst>
              <a:ext uri="{28A0092B-C50C-407E-A947-70E740481C1C}">
                <a14:useLocalDpi xmlns:a14="http://schemas.microsoft.com/office/drawing/2010/main" val="0"/>
              </a:ext>
            </a:extLst>
          </a:blip>
          <a:srcRect l="12643" t="4590" r="65471" b="57159"/>
          <a:stretch/>
        </p:blipFill>
        <p:spPr>
          <a:xfrm>
            <a:off x="13716000" y="5943600"/>
            <a:ext cx="7315200" cy="7513391"/>
          </a:xfrm>
          <a:prstGeom prst="rect">
            <a:avLst/>
          </a:prstGeom>
        </p:spPr>
      </p:pic>
      <p:pic>
        <p:nvPicPr>
          <p:cNvPr id="120" name="Picture 119"/>
          <p:cNvPicPr>
            <a:picLocks noChangeAspect="1"/>
          </p:cNvPicPr>
          <p:nvPr/>
        </p:nvPicPr>
        <p:blipFill rotWithShape="1">
          <a:blip r:embed="rId5" cstate="print">
            <a:extLst>
              <a:ext uri="{28A0092B-C50C-407E-A947-70E740481C1C}">
                <a14:useLocalDpi xmlns:a14="http://schemas.microsoft.com/office/drawing/2010/main" val="0"/>
              </a:ext>
            </a:extLst>
          </a:blip>
          <a:srcRect l="12290" t="51835" r="65824" b="9914"/>
          <a:stretch/>
        </p:blipFill>
        <p:spPr>
          <a:xfrm>
            <a:off x="13716000" y="13258800"/>
            <a:ext cx="7315200" cy="7513391"/>
          </a:xfrm>
          <a:prstGeom prst="rect">
            <a:avLst/>
          </a:prstGeom>
        </p:spPr>
      </p:pic>
      <p:pic>
        <p:nvPicPr>
          <p:cNvPr id="121" name="Picture 120"/>
          <p:cNvPicPr>
            <a:picLocks noChangeAspect="1"/>
          </p:cNvPicPr>
          <p:nvPr/>
        </p:nvPicPr>
        <p:blipFill rotWithShape="1">
          <a:blip r:embed="rId5" cstate="print">
            <a:extLst>
              <a:ext uri="{28A0092B-C50C-407E-A947-70E740481C1C}">
                <a14:useLocalDpi xmlns:a14="http://schemas.microsoft.com/office/drawing/2010/main" val="0"/>
              </a:ext>
            </a:extLst>
          </a:blip>
          <a:srcRect l="40144" t="4422" r="37970" b="57327"/>
          <a:stretch/>
        </p:blipFill>
        <p:spPr>
          <a:xfrm>
            <a:off x="27889200" y="5943600"/>
            <a:ext cx="7315200" cy="7513391"/>
          </a:xfrm>
          <a:prstGeom prst="rect">
            <a:avLst/>
          </a:prstGeom>
        </p:spPr>
      </p:pic>
      <p:pic>
        <p:nvPicPr>
          <p:cNvPr id="122" name="Picture 121"/>
          <p:cNvPicPr>
            <a:picLocks noChangeAspect="1"/>
          </p:cNvPicPr>
          <p:nvPr/>
        </p:nvPicPr>
        <p:blipFill rotWithShape="1">
          <a:blip r:embed="rId5" cstate="print">
            <a:extLst>
              <a:ext uri="{28A0092B-C50C-407E-A947-70E740481C1C}">
                <a14:useLocalDpi xmlns:a14="http://schemas.microsoft.com/office/drawing/2010/main" val="0"/>
              </a:ext>
            </a:extLst>
          </a:blip>
          <a:srcRect l="40621" t="52312" r="37493" b="9437"/>
          <a:stretch/>
        </p:blipFill>
        <p:spPr>
          <a:xfrm>
            <a:off x="20684359" y="13258800"/>
            <a:ext cx="7315200" cy="7513391"/>
          </a:xfrm>
          <a:prstGeom prst="rect">
            <a:avLst/>
          </a:prstGeom>
        </p:spPr>
      </p:pic>
      <p:pic>
        <p:nvPicPr>
          <p:cNvPr id="124" name="Picture 123"/>
          <p:cNvPicPr>
            <a:picLocks noChangeAspect="1"/>
          </p:cNvPicPr>
          <p:nvPr/>
        </p:nvPicPr>
        <p:blipFill rotWithShape="1">
          <a:blip r:embed="rId4" cstate="print">
            <a:extLst>
              <a:ext uri="{28A0092B-C50C-407E-A947-70E740481C1C}">
                <a14:useLocalDpi xmlns:a14="http://schemas.microsoft.com/office/drawing/2010/main" val="0"/>
              </a:ext>
            </a:extLst>
          </a:blip>
          <a:srcRect l="38763" t="5331" r="36171" b="56061"/>
          <a:stretch/>
        </p:blipFill>
        <p:spPr>
          <a:xfrm>
            <a:off x="42062400" y="5486400"/>
            <a:ext cx="7315200" cy="6621726"/>
          </a:xfrm>
          <a:prstGeom prst="rect">
            <a:avLst/>
          </a:prstGeom>
        </p:spPr>
      </p:pic>
      <p:pic>
        <p:nvPicPr>
          <p:cNvPr id="125" name="Picture 124"/>
          <p:cNvPicPr>
            <a:picLocks noChangeAspect="1"/>
          </p:cNvPicPr>
          <p:nvPr/>
        </p:nvPicPr>
        <p:blipFill rotWithShape="1">
          <a:blip r:embed="rId4" cstate="print">
            <a:extLst>
              <a:ext uri="{28A0092B-C50C-407E-A947-70E740481C1C}">
                <a14:useLocalDpi xmlns:a14="http://schemas.microsoft.com/office/drawing/2010/main" val="0"/>
              </a:ext>
            </a:extLst>
          </a:blip>
          <a:srcRect l="66500" t="5412" r="8434" b="55980"/>
          <a:stretch/>
        </p:blipFill>
        <p:spPr>
          <a:xfrm>
            <a:off x="35204400" y="12344400"/>
            <a:ext cx="7315200" cy="6621726"/>
          </a:xfrm>
          <a:prstGeom prst="rect">
            <a:avLst/>
          </a:prstGeom>
        </p:spPr>
      </p:pic>
      <p:pic>
        <p:nvPicPr>
          <p:cNvPr id="126" name="Picture 125"/>
          <p:cNvPicPr>
            <a:picLocks noChangeAspect="1"/>
          </p:cNvPicPr>
          <p:nvPr/>
        </p:nvPicPr>
        <p:blipFill rotWithShape="1">
          <a:blip r:embed="rId4" cstate="print">
            <a:extLst>
              <a:ext uri="{28A0092B-C50C-407E-A947-70E740481C1C}">
                <a14:useLocalDpi xmlns:a14="http://schemas.microsoft.com/office/drawing/2010/main" val="0"/>
              </a:ext>
            </a:extLst>
          </a:blip>
          <a:srcRect l="10506" t="52759" r="64428" b="8633"/>
          <a:stretch/>
        </p:blipFill>
        <p:spPr>
          <a:xfrm>
            <a:off x="42062400" y="12123474"/>
            <a:ext cx="7315200" cy="6621726"/>
          </a:xfrm>
          <a:prstGeom prst="rect">
            <a:avLst/>
          </a:prstGeom>
        </p:spPr>
      </p:pic>
      <p:pic>
        <p:nvPicPr>
          <p:cNvPr id="127" name="Picture 126"/>
          <p:cNvPicPr>
            <a:picLocks noChangeAspect="1"/>
          </p:cNvPicPr>
          <p:nvPr/>
        </p:nvPicPr>
        <p:blipFill rotWithShape="1">
          <a:blip r:embed="rId4" cstate="print">
            <a:extLst>
              <a:ext uri="{28A0092B-C50C-407E-A947-70E740481C1C}">
                <a14:useLocalDpi xmlns:a14="http://schemas.microsoft.com/office/drawing/2010/main" val="0"/>
              </a:ext>
            </a:extLst>
          </a:blip>
          <a:srcRect l="38577" t="52536" r="36357" b="8856"/>
          <a:stretch/>
        </p:blipFill>
        <p:spPr>
          <a:xfrm>
            <a:off x="42062400" y="18745200"/>
            <a:ext cx="7315200" cy="6621726"/>
          </a:xfrm>
          <a:prstGeom prst="rect">
            <a:avLst/>
          </a:prstGeom>
        </p:spPr>
      </p:pic>
      <p:pic>
        <p:nvPicPr>
          <p:cNvPr id="128" name="Picture 127"/>
          <p:cNvPicPr>
            <a:picLocks noChangeAspect="1"/>
          </p:cNvPicPr>
          <p:nvPr/>
        </p:nvPicPr>
        <p:blipFill rotWithShape="1">
          <a:blip r:embed="rId4" cstate="print">
            <a:extLst>
              <a:ext uri="{28A0092B-C50C-407E-A947-70E740481C1C}">
                <a14:useLocalDpi xmlns:a14="http://schemas.microsoft.com/office/drawing/2010/main" val="0"/>
              </a:ext>
            </a:extLst>
          </a:blip>
          <a:srcRect l="66318" t="52406" r="8616" b="8986"/>
          <a:stretch/>
        </p:blipFill>
        <p:spPr>
          <a:xfrm>
            <a:off x="35204400" y="18745200"/>
            <a:ext cx="7315200" cy="6621726"/>
          </a:xfrm>
          <a:prstGeom prst="rect">
            <a:avLst/>
          </a:prstGeom>
        </p:spPr>
      </p:pic>
      <p:sp>
        <p:nvSpPr>
          <p:cNvPr id="41" name="TextBox 40">
            <a:extLst>
              <a:ext uri="{FF2B5EF4-FFF2-40B4-BE49-F238E27FC236}">
                <a16:creationId xmlns:a16="http://schemas.microsoft.com/office/drawing/2014/main" id="{D2CE64BC-FF9C-40C6-BA7F-13C90BA2EF72}"/>
              </a:ext>
            </a:extLst>
          </p:cNvPr>
          <p:cNvSpPr txBox="1"/>
          <p:nvPr/>
        </p:nvSpPr>
        <p:spPr>
          <a:xfrm>
            <a:off x="14630400" y="30175200"/>
            <a:ext cx="10972800" cy="3523454"/>
          </a:xfrm>
          <a:prstGeom prst="rect">
            <a:avLst/>
          </a:prstGeom>
          <a:noFill/>
          <a:ln w="38100">
            <a:noFill/>
          </a:ln>
          <a:scene3d>
            <a:camera prst="orthographicFront"/>
            <a:lightRig rig="threePt" dir="t"/>
          </a:scene3d>
          <a:sp3d>
            <a:bevelT/>
          </a:sp3d>
        </p:spPr>
        <p:txBody>
          <a:bodyPr wrap="square" lIns="220689" tIns="220689" rIns="220689" bIns="220689" rtlCol="0" anchor="ctr">
            <a:spAutoFit/>
          </a:bodyPr>
          <a:lstStyle>
            <a:defPPr>
              <a:defRPr lang="en-US"/>
            </a:defPPr>
            <a:lvl1pPr>
              <a:defRPr sz="3000" b="1">
                <a:latin typeface="Cambria" pitchFamily="18" charset="0"/>
              </a:defRPr>
            </a:lvl1pPr>
          </a:lstStyle>
          <a:p>
            <a:pPr marL="571500" indent="-571500" algn="just">
              <a:buFont typeface="Arial" panose="020B0604020202020204" pitchFamily="34" charset="0"/>
              <a:buChar char="•"/>
            </a:pPr>
            <a:r>
              <a:rPr lang="en-US" sz="4000" b="0" dirty="0">
                <a:latin typeface="Arial" panose="020B0604020202020204" pitchFamily="34" charset="0"/>
                <a:cs typeface="Arial" panose="020B0604020202020204" pitchFamily="34" charset="0"/>
              </a:rPr>
              <a:t>NDP View from Hamamatsu – reference</a:t>
            </a:r>
          </a:p>
          <a:p>
            <a:pPr marL="571500" indent="-571500" algn="just">
              <a:buFont typeface="Arial" panose="020B0604020202020204" pitchFamily="34" charset="0"/>
              <a:buChar char="•"/>
            </a:pPr>
            <a:r>
              <a:rPr lang="en-US" sz="4000" b="0" dirty="0" err="1">
                <a:latin typeface="Arial" panose="020B0604020202020204" pitchFamily="34" charset="0"/>
                <a:cs typeface="Arial" panose="020B0604020202020204" pitchFamily="34" charset="0"/>
              </a:rPr>
              <a:t>Sedeen</a:t>
            </a:r>
            <a:r>
              <a:rPr lang="en-US" sz="4000" b="0" dirty="0">
                <a:latin typeface="Arial" panose="020B0604020202020204" pitchFamily="34" charset="0"/>
                <a:cs typeface="Arial" panose="020B0604020202020204" pitchFamily="34" charset="0"/>
              </a:rPr>
              <a:t> from </a:t>
            </a:r>
            <a:r>
              <a:rPr lang="en-US" sz="4000" b="0" dirty="0" err="1">
                <a:latin typeface="Arial" panose="020B0604020202020204" pitchFamily="34" charset="0"/>
                <a:cs typeface="Arial" panose="020B0604020202020204" pitchFamily="34" charset="0"/>
              </a:rPr>
              <a:t>PathCore</a:t>
            </a:r>
            <a:r>
              <a:rPr lang="en-US" sz="4000" b="0" dirty="0">
                <a:latin typeface="Arial" panose="020B0604020202020204" pitchFamily="34" charset="0"/>
                <a:cs typeface="Arial" panose="020B0604020202020204" pitchFamily="34" charset="0"/>
              </a:rPr>
              <a:t> – DICOM WG26 chair</a:t>
            </a:r>
          </a:p>
          <a:p>
            <a:pPr marL="571500" indent="-571500" algn="just">
              <a:buFont typeface="Arial" panose="020B0604020202020204" pitchFamily="34" charset="0"/>
              <a:buChar char="•"/>
            </a:pPr>
            <a:r>
              <a:rPr lang="en-US" sz="4000" b="0" dirty="0" err="1">
                <a:latin typeface="Arial" panose="020B0604020202020204" pitchFamily="34" charset="0"/>
                <a:cs typeface="Arial" panose="020B0604020202020204" pitchFamily="34" charset="0"/>
              </a:rPr>
              <a:t>QuPath</a:t>
            </a:r>
            <a:r>
              <a:rPr lang="en-US" sz="4000" b="0" dirty="0">
                <a:latin typeface="Arial" panose="020B0604020202020204" pitchFamily="34" charset="0"/>
                <a:cs typeface="Arial" panose="020B0604020202020204" pitchFamily="34" charset="0"/>
              </a:rPr>
              <a:t> from Queen’s U</a:t>
            </a:r>
          </a:p>
          <a:p>
            <a:pPr marL="571500" indent="-571500" algn="just">
              <a:buFont typeface="Arial" panose="020B0604020202020204" pitchFamily="34" charset="0"/>
              <a:buChar char="•"/>
            </a:pPr>
            <a:r>
              <a:rPr lang="en-US" sz="4000" b="0" dirty="0">
                <a:latin typeface="Arial" panose="020B0604020202020204" pitchFamily="34" charset="0"/>
                <a:cs typeface="Arial" panose="020B0604020202020204" pitchFamily="34" charset="0"/>
              </a:rPr>
              <a:t>ASAP from </a:t>
            </a:r>
            <a:r>
              <a:rPr lang="en-US" sz="4000" b="0" dirty="0" err="1">
                <a:latin typeface="Arial" panose="020B0604020202020204" pitchFamily="34" charset="0"/>
                <a:cs typeface="Arial" panose="020B0604020202020204" pitchFamily="34" charset="0"/>
              </a:rPr>
              <a:t>Redboud</a:t>
            </a:r>
            <a:r>
              <a:rPr lang="en-US" sz="4000" b="0" dirty="0">
                <a:latin typeface="Arial" panose="020B0604020202020204" pitchFamily="34" charset="0"/>
                <a:cs typeface="Arial" panose="020B0604020202020204" pitchFamily="34" charset="0"/>
              </a:rPr>
              <a:t> U</a:t>
            </a:r>
          </a:p>
        </p:txBody>
      </p:sp>
      <p:sp>
        <p:nvSpPr>
          <p:cNvPr id="42" name="Text Box 34">
            <a:extLst>
              <a:ext uri="{FF2B5EF4-FFF2-40B4-BE49-F238E27FC236}">
                <a16:creationId xmlns:a16="http://schemas.microsoft.com/office/drawing/2014/main" id="{83EF3984-A29E-444D-BA3C-7DDFFAFF2B36}"/>
              </a:ext>
            </a:extLst>
          </p:cNvPr>
          <p:cNvSpPr txBox="1">
            <a:spLocks noChangeArrowheads="1"/>
          </p:cNvSpPr>
          <p:nvPr/>
        </p:nvSpPr>
        <p:spPr bwMode="auto">
          <a:xfrm>
            <a:off x="14630400" y="29102768"/>
            <a:ext cx="10972800" cy="914400"/>
          </a:xfrm>
          <a:prstGeom prst="rect">
            <a:avLst/>
          </a:prstGeom>
          <a:noFill/>
          <a:ln w="38100">
            <a:noFill/>
            <a:miter lim="800000"/>
            <a:headEnd/>
            <a:tailEnd/>
          </a:ln>
          <a:effectLst/>
          <a:scene3d>
            <a:camera prst="orthographicFront"/>
            <a:lightRig rig="threePt" dir="t"/>
          </a:scene3d>
          <a:sp3d>
            <a:bevelT/>
          </a:sp3d>
        </p:spPr>
        <p:txBody>
          <a:bodyPr lIns="73977" tIns="36988" rIns="73977" bIns="36988" anchor="ctr"/>
          <a:lstStyle>
            <a:defPPr>
              <a:defRPr lang="en-US"/>
            </a:defPPr>
            <a:lvl1pPr algn="ctr" defTabSz="816892">
              <a:defRPr sz="60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sz="4000" dirty="0">
                <a:effectLst/>
              </a:rPr>
              <a:t>SUBJECTS</a:t>
            </a:r>
          </a:p>
        </p:txBody>
      </p:sp>
      <p:sp>
        <p:nvSpPr>
          <p:cNvPr id="45" name="Rectangle 44">
            <a:extLst>
              <a:ext uri="{FF2B5EF4-FFF2-40B4-BE49-F238E27FC236}">
                <a16:creationId xmlns:a16="http://schemas.microsoft.com/office/drawing/2014/main" id="{44544A17-F84E-47D4-A449-9DC801F08618}"/>
              </a:ext>
            </a:extLst>
          </p:cNvPr>
          <p:cNvSpPr/>
          <p:nvPr/>
        </p:nvSpPr>
        <p:spPr>
          <a:xfrm>
            <a:off x="14630401" y="30127023"/>
            <a:ext cx="10972800" cy="182880"/>
          </a:xfrm>
          <a:prstGeom prst="rect">
            <a:avLst/>
          </a:prstGeom>
          <a:solidFill>
            <a:srgbClr val="007CBA"/>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p>
            <a:pPr algn="ctr"/>
            <a:endParaRPr lang="en-US">
              <a:solidFill>
                <a:srgbClr val="0070C0"/>
              </a:solidFill>
            </a:endParaRPr>
          </a:p>
        </p:txBody>
      </p:sp>
      <p:pic>
        <p:nvPicPr>
          <p:cNvPr id="84" name="Picture 83"/>
          <p:cNvPicPr>
            <a:picLocks noChangeAspect="1"/>
          </p:cNvPicPr>
          <p:nvPr/>
        </p:nvPicPr>
        <p:blipFill rotWithShape="1">
          <a:blip r:embed="rId6" cstate="print">
            <a:extLst>
              <a:ext uri="{28A0092B-C50C-407E-A947-70E740481C1C}">
                <a14:useLocalDpi xmlns:a14="http://schemas.microsoft.com/office/drawing/2010/main" val="0"/>
              </a:ext>
            </a:extLst>
          </a:blip>
          <a:srcRect l="10614" t="6584" r="8390" b="8258"/>
          <a:stretch/>
        </p:blipFill>
        <p:spPr>
          <a:xfrm>
            <a:off x="24537902" y="10482114"/>
            <a:ext cx="22860000" cy="14124216"/>
          </a:xfrm>
          <a:prstGeom prst="rect">
            <a:avLst/>
          </a:prstGeom>
        </p:spPr>
      </p:pic>
    </p:spTree>
    <p:extLst>
      <p:ext uri="{BB962C8B-B14F-4D97-AF65-F5344CB8AC3E}">
        <p14:creationId xmlns:p14="http://schemas.microsoft.com/office/powerpoint/2010/main" val="1593604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717</TotalTime>
  <Words>305</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IVIES</dc:creator>
  <cp:lastModifiedBy>Cheng, Wei-Chung</cp:lastModifiedBy>
  <cp:revision>50</cp:revision>
  <dcterms:created xsi:type="dcterms:W3CDTF">2019-07-22T15:20:59Z</dcterms:created>
  <dcterms:modified xsi:type="dcterms:W3CDTF">2019-08-01T17:58:38Z</dcterms:modified>
</cp:coreProperties>
</file>