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9377600" cy="36576000"/>
  <p:notesSz cx="6858000" cy="9144000"/>
  <p:defaultTextStyle>
    <a:defPPr>
      <a:defRPr lang="en-US"/>
    </a:defPPr>
    <a:lvl1pPr marL="0" algn="l" defTabSz="4911199" rtl="0" eaLnBrk="1" latinLnBrk="0" hangingPunct="1">
      <a:defRPr sz="9700" kern="1200">
        <a:solidFill>
          <a:schemeClr val="tx1"/>
        </a:solidFill>
        <a:latin typeface="+mn-lt"/>
        <a:ea typeface="+mn-ea"/>
        <a:cs typeface="+mn-cs"/>
      </a:defRPr>
    </a:lvl1pPr>
    <a:lvl2pPr marL="2455599" algn="l" defTabSz="4911199" rtl="0" eaLnBrk="1" latinLnBrk="0" hangingPunct="1">
      <a:defRPr sz="9700" kern="1200">
        <a:solidFill>
          <a:schemeClr val="tx1"/>
        </a:solidFill>
        <a:latin typeface="+mn-lt"/>
        <a:ea typeface="+mn-ea"/>
        <a:cs typeface="+mn-cs"/>
      </a:defRPr>
    </a:lvl2pPr>
    <a:lvl3pPr marL="4911199" algn="l" defTabSz="4911199" rtl="0" eaLnBrk="1" latinLnBrk="0" hangingPunct="1">
      <a:defRPr sz="9700" kern="1200">
        <a:solidFill>
          <a:schemeClr val="tx1"/>
        </a:solidFill>
        <a:latin typeface="+mn-lt"/>
        <a:ea typeface="+mn-ea"/>
        <a:cs typeface="+mn-cs"/>
      </a:defRPr>
    </a:lvl3pPr>
    <a:lvl4pPr marL="7366798" algn="l" defTabSz="4911199" rtl="0" eaLnBrk="1" latinLnBrk="0" hangingPunct="1">
      <a:defRPr sz="9700" kern="1200">
        <a:solidFill>
          <a:schemeClr val="tx1"/>
        </a:solidFill>
        <a:latin typeface="+mn-lt"/>
        <a:ea typeface="+mn-ea"/>
        <a:cs typeface="+mn-cs"/>
      </a:defRPr>
    </a:lvl4pPr>
    <a:lvl5pPr marL="9822398" algn="l" defTabSz="4911199" rtl="0" eaLnBrk="1" latinLnBrk="0" hangingPunct="1">
      <a:defRPr sz="9700" kern="1200">
        <a:solidFill>
          <a:schemeClr val="tx1"/>
        </a:solidFill>
        <a:latin typeface="+mn-lt"/>
        <a:ea typeface="+mn-ea"/>
        <a:cs typeface="+mn-cs"/>
      </a:defRPr>
    </a:lvl5pPr>
    <a:lvl6pPr marL="12277998" algn="l" defTabSz="4911199" rtl="0" eaLnBrk="1" latinLnBrk="0" hangingPunct="1">
      <a:defRPr sz="9700" kern="1200">
        <a:solidFill>
          <a:schemeClr val="tx1"/>
        </a:solidFill>
        <a:latin typeface="+mn-lt"/>
        <a:ea typeface="+mn-ea"/>
        <a:cs typeface="+mn-cs"/>
      </a:defRPr>
    </a:lvl6pPr>
    <a:lvl7pPr marL="14733597" algn="l" defTabSz="4911199" rtl="0" eaLnBrk="1" latinLnBrk="0" hangingPunct="1">
      <a:defRPr sz="9700" kern="1200">
        <a:solidFill>
          <a:schemeClr val="tx1"/>
        </a:solidFill>
        <a:latin typeface="+mn-lt"/>
        <a:ea typeface="+mn-ea"/>
        <a:cs typeface="+mn-cs"/>
      </a:defRPr>
    </a:lvl7pPr>
    <a:lvl8pPr marL="17189196" algn="l" defTabSz="4911199" rtl="0" eaLnBrk="1" latinLnBrk="0" hangingPunct="1">
      <a:defRPr sz="9700" kern="1200">
        <a:solidFill>
          <a:schemeClr val="tx1"/>
        </a:solidFill>
        <a:latin typeface="+mn-lt"/>
        <a:ea typeface="+mn-ea"/>
        <a:cs typeface="+mn-cs"/>
      </a:defRPr>
    </a:lvl8pPr>
    <a:lvl9pPr marL="19644795" algn="l" defTabSz="4911199" rtl="0" eaLnBrk="1" latinLnBrk="0" hangingPunct="1">
      <a:defRPr sz="97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cc" initials="w" lastIdx="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C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0" d="100"/>
          <a:sy n="30" d="100"/>
        </p:scale>
        <p:origin x="-912" y="1230"/>
      </p:cViewPr>
      <p:guideLst>
        <p:guide orient="horz" pos="11520"/>
        <p:guide pos="155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7-30T13:55:02.273" idx="1">
    <p:pos x="16366" y="12890"/>
    <p:text>add 4 heatmaps</p:text>
  </p:cm>
  <p:cm authorId="0" dt="2019-07-30T13:55:24.791" idx="2">
    <p:pos x="16466" y="3039"/>
    <p:text>add descriptions of the method</p:text>
  </p:cm>
  <p:cm authorId="0" dt="2019-07-30T13:56:36.627" idx="3">
    <p:pos x="16247" y="2006"/>
    <p:text>copy from the previous poster</p:text>
  </p:cm>
  <p:cm authorId="0" dt="2019-07-30T13:56:46.437" idx="4">
    <p:pos x="25463" y="16525"/>
    <p:text>copy from the previous poster</p:text>
  </p:cm>
  <p:cm authorId="0" dt="2019-07-30T13:57:24.857" idx="5">
    <p:pos x="28323" y="3019"/>
    <p:text>put findings here or create another section</p:text>
  </p:cm>
  <p:cm authorId="0" dt="2019-07-30T13:57:59.935" idx="6">
    <p:pos x="7824" y="2985"/>
    <p:text>you need one "clinical relevance" box; did you check my previous posters?</p:text>
  </p:cm>
  <p:cm authorId="0" dt="2019-07-30T13:59:20.493" idx="7">
    <p:pos x="2741" y="18353"/>
    <p:text>copy and paste our conversation here</p:text>
  </p:cm>
  <p:cm authorId="0" dt="2019-07-30T14:01:36.530" idx="8">
    <p:pos x="6396" y="17598"/>
    <p:text>introduce the viewers</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11362269"/>
            <a:ext cx="4197096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7406640" y="20726400"/>
            <a:ext cx="34564320" cy="9347200"/>
          </a:xfrm>
        </p:spPr>
        <p:txBody>
          <a:bodyPr/>
          <a:lstStyle>
            <a:lvl1pPr marL="0" indent="0" algn="ctr">
              <a:buNone/>
              <a:defRPr>
                <a:solidFill>
                  <a:schemeClr val="tx1">
                    <a:tint val="75000"/>
                  </a:schemeClr>
                </a:solidFill>
              </a:defRPr>
            </a:lvl1pPr>
            <a:lvl2pPr marL="2455599" indent="0" algn="ctr">
              <a:buNone/>
              <a:defRPr>
                <a:solidFill>
                  <a:schemeClr val="tx1">
                    <a:tint val="75000"/>
                  </a:schemeClr>
                </a:solidFill>
              </a:defRPr>
            </a:lvl2pPr>
            <a:lvl3pPr marL="4911199" indent="0" algn="ctr">
              <a:buNone/>
              <a:defRPr>
                <a:solidFill>
                  <a:schemeClr val="tx1">
                    <a:tint val="75000"/>
                  </a:schemeClr>
                </a:solidFill>
              </a:defRPr>
            </a:lvl3pPr>
            <a:lvl4pPr marL="7366798" indent="0" algn="ctr">
              <a:buNone/>
              <a:defRPr>
                <a:solidFill>
                  <a:schemeClr val="tx1">
                    <a:tint val="75000"/>
                  </a:schemeClr>
                </a:solidFill>
              </a:defRPr>
            </a:lvl4pPr>
            <a:lvl5pPr marL="9822398" indent="0" algn="ctr">
              <a:buNone/>
              <a:defRPr>
                <a:solidFill>
                  <a:schemeClr val="tx1">
                    <a:tint val="75000"/>
                  </a:schemeClr>
                </a:solidFill>
              </a:defRPr>
            </a:lvl5pPr>
            <a:lvl6pPr marL="12277998" indent="0" algn="ctr">
              <a:buNone/>
              <a:defRPr>
                <a:solidFill>
                  <a:schemeClr val="tx1">
                    <a:tint val="75000"/>
                  </a:schemeClr>
                </a:solidFill>
              </a:defRPr>
            </a:lvl6pPr>
            <a:lvl7pPr marL="14733597" indent="0" algn="ctr">
              <a:buNone/>
              <a:defRPr>
                <a:solidFill>
                  <a:schemeClr val="tx1">
                    <a:tint val="75000"/>
                  </a:schemeClr>
                </a:solidFill>
              </a:defRPr>
            </a:lvl7pPr>
            <a:lvl8pPr marL="17189196" indent="0" algn="ctr">
              <a:buNone/>
              <a:defRPr>
                <a:solidFill>
                  <a:schemeClr val="tx1">
                    <a:tint val="75000"/>
                  </a:schemeClr>
                </a:solidFill>
              </a:defRPr>
            </a:lvl8pPr>
            <a:lvl9pPr marL="1964479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08C500-08E7-4020-BF47-5C3C716CF3F5}"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4003718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8C500-08E7-4020-BF47-5C3C716CF3F5}"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980076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6469383" y="6443136"/>
            <a:ext cx="51657885" cy="1373208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78580" y="6443136"/>
            <a:ext cx="154167840" cy="1373208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8C500-08E7-4020-BF47-5C3C716CF3F5}"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2987144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8C500-08E7-4020-BF47-5C3C716CF3F5}"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276017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0" y="23503469"/>
            <a:ext cx="41970960" cy="7264400"/>
          </a:xfrm>
        </p:spPr>
        <p:txBody>
          <a:bodyPr anchor="t"/>
          <a:lstStyle>
            <a:lvl1pPr algn="l">
              <a:defRPr sz="21500" b="1" cap="all"/>
            </a:lvl1pPr>
          </a:lstStyle>
          <a:p>
            <a:r>
              <a:rPr lang="en-US" smtClean="0"/>
              <a:t>Click to edit Master title style</a:t>
            </a:r>
            <a:endParaRPr lang="en-US"/>
          </a:p>
        </p:txBody>
      </p:sp>
      <p:sp>
        <p:nvSpPr>
          <p:cNvPr id="3" name="Text Placeholder 2"/>
          <p:cNvSpPr>
            <a:spLocks noGrp="1"/>
          </p:cNvSpPr>
          <p:nvPr>
            <p:ph type="body" idx="1"/>
          </p:nvPr>
        </p:nvSpPr>
        <p:spPr>
          <a:xfrm>
            <a:off x="3900490" y="15502472"/>
            <a:ext cx="41970960" cy="8000998"/>
          </a:xfrm>
        </p:spPr>
        <p:txBody>
          <a:bodyPr anchor="b"/>
          <a:lstStyle>
            <a:lvl1pPr marL="0" indent="0">
              <a:buNone/>
              <a:defRPr sz="10800">
                <a:solidFill>
                  <a:schemeClr val="tx1">
                    <a:tint val="75000"/>
                  </a:schemeClr>
                </a:solidFill>
              </a:defRPr>
            </a:lvl1pPr>
            <a:lvl2pPr marL="2455599" indent="0">
              <a:buNone/>
              <a:defRPr sz="9700">
                <a:solidFill>
                  <a:schemeClr val="tx1">
                    <a:tint val="75000"/>
                  </a:schemeClr>
                </a:solidFill>
              </a:defRPr>
            </a:lvl2pPr>
            <a:lvl3pPr marL="4911199" indent="0">
              <a:buNone/>
              <a:defRPr sz="8600">
                <a:solidFill>
                  <a:schemeClr val="tx1">
                    <a:tint val="75000"/>
                  </a:schemeClr>
                </a:solidFill>
              </a:defRPr>
            </a:lvl3pPr>
            <a:lvl4pPr marL="7366798" indent="0">
              <a:buNone/>
              <a:defRPr sz="7600">
                <a:solidFill>
                  <a:schemeClr val="tx1">
                    <a:tint val="75000"/>
                  </a:schemeClr>
                </a:solidFill>
              </a:defRPr>
            </a:lvl4pPr>
            <a:lvl5pPr marL="9822398" indent="0">
              <a:buNone/>
              <a:defRPr sz="7600">
                <a:solidFill>
                  <a:schemeClr val="tx1">
                    <a:tint val="75000"/>
                  </a:schemeClr>
                </a:solidFill>
              </a:defRPr>
            </a:lvl5pPr>
            <a:lvl6pPr marL="12277998" indent="0">
              <a:buNone/>
              <a:defRPr sz="7600">
                <a:solidFill>
                  <a:schemeClr val="tx1">
                    <a:tint val="75000"/>
                  </a:schemeClr>
                </a:solidFill>
              </a:defRPr>
            </a:lvl6pPr>
            <a:lvl7pPr marL="14733597" indent="0">
              <a:buNone/>
              <a:defRPr sz="7600">
                <a:solidFill>
                  <a:schemeClr val="tx1">
                    <a:tint val="75000"/>
                  </a:schemeClr>
                </a:solidFill>
              </a:defRPr>
            </a:lvl7pPr>
            <a:lvl8pPr marL="17189196" indent="0">
              <a:buNone/>
              <a:defRPr sz="7600">
                <a:solidFill>
                  <a:schemeClr val="tx1">
                    <a:tint val="75000"/>
                  </a:schemeClr>
                </a:solidFill>
              </a:defRPr>
            </a:lvl8pPr>
            <a:lvl9pPr marL="19644795" indent="0">
              <a:buNone/>
              <a:defRPr sz="7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8C500-08E7-4020-BF47-5C3C716CF3F5}"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704941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478583" y="37549672"/>
            <a:ext cx="102912860" cy="106214331"/>
          </a:xfrm>
        </p:spPr>
        <p:txBody>
          <a:bodyPr/>
          <a:lstStyle>
            <a:lvl1pPr>
              <a:defRPr sz="15000"/>
            </a:lvl1pPr>
            <a:lvl2pPr>
              <a:defRPr sz="12900"/>
            </a:lvl2pPr>
            <a:lvl3pPr>
              <a:defRPr sz="10800"/>
            </a:lvl3pPr>
            <a:lvl4pPr>
              <a:defRPr sz="9700"/>
            </a:lvl4pPr>
            <a:lvl5pPr>
              <a:defRPr sz="9700"/>
            </a:lvl5pPr>
            <a:lvl6pPr>
              <a:defRPr sz="9700"/>
            </a:lvl6pPr>
            <a:lvl7pPr>
              <a:defRPr sz="9700"/>
            </a:lvl7pPr>
            <a:lvl8pPr>
              <a:defRPr sz="9700"/>
            </a:lvl8pPr>
            <a:lvl9pPr>
              <a:defRPr sz="9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5214400" y="37549672"/>
            <a:ext cx="102912866" cy="106214331"/>
          </a:xfrm>
        </p:spPr>
        <p:txBody>
          <a:bodyPr/>
          <a:lstStyle>
            <a:lvl1pPr>
              <a:defRPr sz="15000"/>
            </a:lvl1pPr>
            <a:lvl2pPr>
              <a:defRPr sz="12900"/>
            </a:lvl2pPr>
            <a:lvl3pPr>
              <a:defRPr sz="10800"/>
            </a:lvl3pPr>
            <a:lvl4pPr>
              <a:defRPr sz="9700"/>
            </a:lvl4pPr>
            <a:lvl5pPr>
              <a:defRPr sz="9700"/>
            </a:lvl5pPr>
            <a:lvl6pPr>
              <a:defRPr sz="9700"/>
            </a:lvl6pPr>
            <a:lvl7pPr>
              <a:defRPr sz="9700"/>
            </a:lvl7pPr>
            <a:lvl8pPr>
              <a:defRPr sz="9700"/>
            </a:lvl8pPr>
            <a:lvl9pPr>
              <a:defRPr sz="9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08C500-08E7-4020-BF47-5C3C716CF3F5}"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1188024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1464736"/>
            <a:ext cx="4443984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68880" y="8187270"/>
            <a:ext cx="21817015" cy="3412064"/>
          </a:xfrm>
        </p:spPr>
        <p:txBody>
          <a:bodyPr anchor="b"/>
          <a:lstStyle>
            <a:lvl1pPr marL="0" indent="0">
              <a:buNone/>
              <a:defRPr sz="12900" b="1"/>
            </a:lvl1pPr>
            <a:lvl2pPr marL="2455599" indent="0">
              <a:buNone/>
              <a:defRPr sz="10800" b="1"/>
            </a:lvl2pPr>
            <a:lvl3pPr marL="4911199" indent="0">
              <a:buNone/>
              <a:defRPr sz="9700" b="1"/>
            </a:lvl3pPr>
            <a:lvl4pPr marL="7366798" indent="0">
              <a:buNone/>
              <a:defRPr sz="8600" b="1"/>
            </a:lvl4pPr>
            <a:lvl5pPr marL="9822398" indent="0">
              <a:buNone/>
              <a:defRPr sz="8600" b="1"/>
            </a:lvl5pPr>
            <a:lvl6pPr marL="12277998" indent="0">
              <a:buNone/>
              <a:defRPr sz="8600" b="1"/>
            </a:lvl6pPr>
            <a:lvl7pPr marL="14733597" indent="0">
              <a:buNone/>
              <a:defRPr sz="8600" b="1"/>
            </a:lvl7pPr>
            <a:lvl8pPr marL="17189196" indent="0">
              <a:buNone/>
              <a:defRPr sz="8600" b="1"/>
            </a:lvl8pPr>
            <a:lvl9pPr marL="19644795" indent="0">
              <a:buNone/>
              <a:defRPr sz="8600" b="1"/>
            </a:lvl9pPr>
          </a:lstStyle>
          <a:p>
            <a:pPr lvl="0"/>
            <a:r>
              <a:rPr lang="en-US" smtClean="0"/>
              <a:t>Click to edit Master text styles</a:t>
            </a:r>
          </a:p>
        </p:txBody>
      </p:sp>
      <p:sp>
        <p:nvSpPr>
          <p:cNvPr id="4" name="Content Placeholder 3"/>
          <p:cNvSpPr>
            <a:spLocks noGrp="1"/>
          </p:cNvSpPr>
          <p:nvPr>
            <p:ph sz="half" idx="2"/>
          </p:nvPr>
        </p:nvSpPr>
        <p:spPr>
          <a:xfrm>
            <a:off x="2468880" y="11599334"/>
            <a:ext cx="21817015" cy="21073536"/>
          </a:xfrm>
        </p:spPr>
        <p:txBody>
          <a:bodyPr/>
          <a:lstStyle>
            <a:lvl1pPr>
              <a:defRPr sz="12900"/>
            </a:lvl1pPr>
            <a:lvl2pPr>
              <a:defRPr sz="10800"/>
            </a:lvl2pPr>
            <a:lvl3pPr>
              <a:defRPr sz="97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5083137" y="8187270"/>
            <a:ext cx="21825585" cy="3412064"/>
          </a:xfrm>
        </p:spPr>
        <p:txBody>
          <a:bodyPr anchor="b"/>
          <a:lstStyle>
            <a:lvl1pPr marL="0" indent="0">
              <a:buNone/>
              <a:defRPr sz="12900" b="1"/>
            </a:lvl1pPr>
            <a:lvl2pPr marL="2455599" indent="0">
              <a:buNone/>
              <a:defRPr sz="10800" b="1"/>
            </a:lvl2pPr>
            <a:lvl3pPr marL="4911199" indent="0">
              <a:buNone/>
              <a:defRPr sz="9700" b="1"/>
            </a:lvl3pPr>
            <a:lvl4pPr marL="7366798" indent="0">
              <a:buNone/>
              <a:defRPr sz="8600" b="1"/>
            </a:lvl4pPr>
            <a:lvl5pPr marL="9822398" indent="0">
              <a:buNone/>
              <a:defRPr sz="8600" b="1"/>
            </a:lvl5pPr>
            <a:lvl6pPr marL="12277998" indent="0">
              <a:buNone/>
              <a:defRPr sz="8600" b="1"/>
            </a:lvl6pPr>
            <a:lvl7pPr marL="14733597" indent="0">
              <a:buNone/>
              <a:defRPr sz="8600" b="1"/>
            </a:lvl7pPr>
            <a:lvl8pPr marL="17189196" indent="0">
              <a:buNone/>
              <a:defRPr sz="8600" b="1"/>
            </a:lvl8pPr>
            <a:lvl9pPr marL="19644795" indent="0">
              <a:buNone/>
              <a:defRPr sz="8600" b="1"/>
            </a:lvl9pPr>
          </a:lstStyle>
          <a:p>
            <a:pPr lvl="0"/>
            <a:r>
              <a:rPr lang="en-US" smtClean="0"/>
              <a:t>Click to edit Master text styles</a:t>
            </a:r>
          </a:p>
        </p:txBody>
      </p:sp>
      <p:sp>
        <p:nvSpPr>
          <p:cNvPr id="6" name="Content Placeholder 5"/>
          <p:cNvSpPr>
            <a:spLocks noGrp="1"/>
          </p:cNvSpPr>
          <p:nvPr>
            <p:ph sz="quarter" idx="4"/>
          </p:nvPr>
        </p:nvSpPr>
        <p:spPr>
          <a:xfrm>
            <a:off x="25083137" y="11599334"/>
            <a:ext cx="21825585" cy="21073536"/>
          </a:xfrm>
        </p:spPr>
        <p:txBody>
          <a:bodyPr/>
          <a:lstStyle>
            <a:lvl1pPr>
              <a:defRPr sz="12900"/>
            </a:lvl1pPr>
            <a:lvl2pPr>
              <a:defRPr sz="10800"/>
            </a:lvl2pPr>
            <a:lvl3pPr>
              <a:defRPr sz="97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08C500-08E7-4020-BF47-5C3C716CF3F5}"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412909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08C500-08E7-4020-BF47-5C3C716CF3F5}"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3544417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8C500-08E7-4020-BF47-5C3C716CF3F5}" type="datetimeFigureOut">
              <a:rPr lang="en-US" smtClean="0"/>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297066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4" y="1456267"/>
            <a:ext cx="16244890" cy="6197600"/>
          </a:xfrm>
        </p:spPr>
        <p:txBody>
          <a:bodyPr anchor="b"/>
          <a:lstStyle>
            <a:lvl1pPr algn="l">
              <a:defRPr sz="10800" b="1"/>
            </a:lvl1pPr>
          </a:lstStyle>
          <a:p>
            <a:r>
              <a:rPr lang="en-US" smtClean="0"/>
              <a:t>Click to edit Master title style</a:t>
            </a:r>
            <a:endParaRPr lang="en-US"/>
          </a:p>
        </p:txBody>
      </p:sp>
      <p:sp>
        <p:nvSpPr>
          <p:cNvPr id="3" name="Content Placeholder 2"/>
          <p:cNvSpPr>
            <a:spLocks noGrp="1"/>
          </p:cNvSpPr>
          <p:nvPr>
            <p:ph idx="1"/>
          </p:nvPr>
        </p:nvSpPr>
        <p:spPr>
          <a:xfrm>
            <a:off x="19305269" y="1456270"/>
            <a:ext cx="27603451" cy="31216602"/>
          </a:xfrm>
        </p:spPr>
        <p:txBody>
          <a:bodyPr/>
          <a:lstStyle>
            <a:lvl1pPr>
              <a:defRPr sz="17100"/>
            </a:lvl1pPr>
            <a:lvl2pPr>
              <a:defRPr sz="15000"/>
            </a:lvl2pPr>
            <a:lvl3pPr>
              <a:defRPr sz="12900"/>
            </a:lvl3pPr>
            <a:lvl4pPr>
              <a:defRPr sz="10800"/>
            </a:lvl4pPr>
            <a:lvl5pPr>
              <a:defRPr sz="10800"/>
            </a:lvl5pPr>
            <a:lvl6pPr>
              <a:defRPr sz="10800"/>
            </a:lvl6pPr>
            <a:lvl7pPr>
              <a:defRPr sz="10800"/>
            </a:lvl7pPr>
            <a:lvl8pPr>
              <a:defRPr sz="10800"/>
            </a:lvl8pPr>
            <a:lvl9pPr>
              <a:defRPr sz="10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468884" y="7653870"/>
            <a:ext cx="16244890" cy="25019002"/>
          </a:xfrm>
        </p:spPr>
        <p:txBody>
          <a:bodyPr/>
          <a:lstStyle>
            <a:lvl1pPr marL="0" indent="0">
              <a:buNone/>
              <a:defRPr sz="7600"/>
            </a:lvl1pPr>
            <a:lvl2pPr marL="2455599" indent="0">
              <a:buNone/>
              <a:defRPr sz="6500"/>
            </a:lvl2pPr>
            <a:lvl3pPr marL="4911199" indent="0">
              <a:buNone/>
              <a:defRPr sz="5300"/>
            </a:lvl3pPr>
            <a:lvl4pPr marL="7366798" indent="0">
              <a:buNone/>
              <a:defRPr sz="4800"/>
            </a:lvl4pPr>
            <a:lvl5pPr marL="9822398" indent="0">
              <a:buNone/>
              <a:defRPr sz="4800"/>
            </a:lvl5pPr>
            <a:lvl6pPr marL="12277998" indent="0">
              <a:buNone/>
              <a:defRPr sz="4800"/>
            </a:lvl6pPr>
            <a:lvl7pPr marL="14733597" indent="0">
              <a:buNone/>
              <a:defRPr sz="4800"/>
            </a:lvl7pPr>
            <a:lvl8pPr marL="17189196" indent="0">
              <a:buNone/>
              <a:defRPr sz="4800"/>
            </a:lvl8pPr>
            <a:lvl9pPr marL="19644795"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8C500-08E7-4020-BF47-5C3C716CF3F5}"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14407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5" y="25603201"/>
            <a:ext cx="29626560" cy="3022602"/>
          </a:xfrm>
        </p:spPr>
        <p:txBody>
          <a:bodyPr anchor="b"/>
          <a:lstStyle>
            <a:lvl1pPr algn="l">
              <a:defRPr sz="10800" b="1"/>
            </a:lvl1pPr>
          </a:lstStyle>
          <a:p>
            <a:r>
              <a:rPr lang="en-US" smtClean="0"/>
              <a:t>Click to edit Master title style</a:t>
            </a:r>
            <a:endParaRPr lang="en-US"/>
          </a:p>
        </p:txBody>
      </p:sp>
      <p:sp>
        <p:nvSpPr>
          <p:cNvPr id="3" name="Picture Placeholder 2"/>
          <p:cNvSpPr>
            <a:spLocks noGrp="1"/>
          </p:cNvSpPr>
          <p:nvPr>
            <p:ph type="pic" idx="1"/>
          </p:nvPr>
        </p:nvSpPr>
        <p:spPr>
          <a:xfrm>
            <a:off x="9678355" y="3268133"/>
            <a:ext cx="29626560" cy="21945600"/>
          </a:xfrm>
        </p:spPr>
        <p:txBody>
          <a:bodyPr/>
          <a:lstStyle>
            <a:lvl1pPr marL="0" indent="0">
              <a:buNone/>
              <a:defRPr sz="17100"/>
            </a:lvl1pPr>
            <a:lvl2pPr marL="2455599" indent="0">
              <a:buNone/>
              <a:defRPr sz="15000"/>
            </a:lvl2pPr>
            <a:lvl3pPr marL="4911199" indent="0">
              <a:buNone/>
              <a:defRPr sz="12900"/>
            </a:lvl3pPr>
            <a:lvl4pPr marL="7366798" indent="0">
              <a:buNone/>
              <a:defRPr sz="10800"/>
            </a:lvl4pPr>
            <a:lvl5pPr marL="9822398" indent="0">
              <a:buNone/>
              <a:defRPr sz="10800"/>
            </a:lvl5pPr>
            <a:lvl6pPr marL="12277998" indent="0">
              <a:buNone/>
              <a:defRPr sz="10800"/>
            </a:lvl6pPr>
            <a:lvl7pPr marL="14733597" indent="0">
              <a:buNone/>
              <a:defRPr sz="10800"/>
            </a:lvl7pPr>
            <a:lvl8pPr marL="17189196" indent="0">
              <a:buNone/>
              <a:defRPr sz="10800"/>
            </a:lvl8pPr>
            <a:lvl9pPr marL="19644795" indent="0">
              <a:buNone/>
              <a:defRPr sz="10800"/>
            </a:lvl9pPr>
          </a:lstStyle>
          <a:p>
            <a:endParaRPr lang="en-US"/>
          </a:p>
        </p:txBody>
      </p:sp>
      <p:sp>
        <p:nvSpPr>
          <p:cNvPr id="4" name="Text Placeholder 3"/>
          <p:cNvSpPr>
            <a:spLocks noGrp="1"/>
          </p:cNvSpPr>
          <p:nvPr>
            <p:ph type="body" sz="half" idx="2"/>
          </p:nvPr>
        </p:nvSpPr>
        <p:spPr>
          <a:xfrm>
            <a:off x="9678355" y="28625803"/>
            <a:ext cx="29626560" cy="4292598"/>
          </a:xfrm>
        </p:spPr>
        <p:txBody>
          <a:bodyPr/>
          <a:lstStyle>
            <a:lvl1pPr marL="0" indent="0">
              <a:buNone/>
              <a:defRPr sz="7600"/>
            </a:lvl1pPr>
            <a:lvl2pPr marL="2455599" indent="0">
              <a:buNone/>
              <a:defRPr sz="6500"/>
            </a:lvl2pPr>
            <a:lvl3pPr marL="4911199" indent="0">
              <a:buNone/>
              <a:defRPr sz="5300"/>
            </a:lvl3pPr>
            <a:lvl4pPr marL="7366798" indent="0">
              <a:buNone/>
              <a:defRPr sz="4800"/>
            </a:lvl4pPr>
            <a:lvl5pPr marL="9822398" indent="0">
              <a:buNone/>
              <a:defRPr sz="4800"/>
            </a:lvl5pPr>
            <a:lvl6pPr marL="12277998" indent="0">
              <a:buNone/>
              <a:defRPr sz="4800"/>
            </a:lvl6pPr>
            <a:lvl7pPr marL="14733597" indent="0">
              <a:buNone/>
              <a:defRPr sz="4800"/>
            </a:lvl7pPr>
            <a:lvl8pPr marL="17189196" indent="0">
              <a:buNone/>
              <a:defRPr sz="4800"/>
            </a:lvl8pPr>
            <a:lvl9pPr marL="19644795"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8C500-08E7-4020-BF47-5C3C716CF3F5}"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1605771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464736"/>
            <a:ext cx="44439840" cy="6096000"/>
          </a:xfrm>
          <a:prstGeom prst="rect">
            <a:avLst/>
          </a:prstGeom>
        </p:spPr>
        <p:txBody>
          <a:bodyPr vert="horz" lIns="491120" tIns="245560" rIns="491120" bIns="24556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468880" y="8534403"/>
            <a:ext cx="44439840" cy="24138469"/>
          </a:xfrm>
          <a:prstGeom prst="rect">
            <a:avLst/>
          </a:prstGeom>
        </p:spPr>
        <p:txBody>
          <a:bodyPr vert="horz" lIns="491120" tIns="245560" rIns="491120" bIns="24556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468880" y="33900536"/>
            <a:ext cx="11521440" cy="1947333"/>
          </a:xfrm>
          <a:prstGeom prst="rect">
            <a:avLst/>
          </a:prstGeom>
        </p:spPr>
        <p:txBody>
          <a:bodyPr vert="horz" lIns="491120" tIns="245560" rIns="491120" bIns="245560" rtlCol="0" anchor="ctr"/>
          <a:lstStyle>
            <a:lvl1pPr algn="l">
              <a:defRPr sz="6500">
                <a:solidFill>
                  <a:schemeClr val="tx1">
                    <a:tint val="75000"/>
                  </a:schemeClr>
                </a:solidFill>
              </a:defRPr>
            </a:lvl1pPr>
          </a:lstStyle>
          <a:p>
            <a:fld id="{1E08C500-08E7-4020-BF47-5C3C716CF3F5}" type="datetimeFigureOut">
              <a:rPr lang="en-US" smtClean="0"/>
              <a:t>7/30/2019</a:t>
            </a:fld>
            <a:endParaRPr lang="en-US"/>
          </a:p>
        </p:txBody>
      </p:sp>
      <p:sp>
        <p:nvSpPr>
          <p:cNvPr id="5" name="Footer Placeholder 4"/>
          <p:cNvSpPr>
            <a:spLocks noGrp="1"/>
          </p:cNvSpPr>
          <p:nvPr>
            <p:ph type="ftr" sz="quarter" idx="3"/>
          </p:nvPr>
        </p:nvSpPr>
        <p:spPr>
          <a:xfrm>
            <a:off x="16870680" y="33900536"/>
            <a:ext cx="15636240" cy="1947333"/>
          </a:xfrm>
          <a:prstGeom prst="rect">
            <a:avLst/>
          </a:prstGeom>
        </p:spPr>
        <p:txBody>
          <a:bodyPr vert="horz" lIns="491120" tIns="245560" rIns="491120" bIns="245560" rtlCol="0" anchor="ctr"/>
          <a:lstStyle>
            <a:lvl1pPr algn="ctr">
              <a:defRPr sz="6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387280" y="33900536"/>
            <a:ext cx="11521440" cy="1947333"/>
          </a:xfrm>
          <a:prstGeom prst="rect">
            <a:avLst/>
          </a:prstGeom>
        </p:spPr>
        <p:txBody>
          <a:bodyPr vert="horz" lIns="491120" tIns="245560" rIns="491120" bIns="245560" rtlCol="0" anchor="ctr"/>
          <a:lstStyle>
            <a:lvl1pPr algn="r">
              <a:defRPr sz="6500">
                <a:solidFill>
                  <a:schemeClr val="tx1">
                    <a:tint val="75000"/>
                  </a:schemeClr>
                </a:solidFill>
              </a:defRPr>
            </a:lvl1pPr>
          </a:lstStyle>
          <a:p>
            <a:fld id="{2CB82245-62B3-41F0-8860-FF22A93A0D39}" type="slidenum">
              <a:rPr lang="en-US" smtClean="0"/>
              <a:t>‹#›</a:t>
            </a:fld>
            <a:endParaRPr lang="en-US"/>
          </a:p>
        </p:txBody>
      </p:sp>
    </p:spTree>
    <p:extLst>
      <p:ext uri="{BB962C8B-B14F-4D97-AF65-F5344CB8AC3E}">
        <p14:creationId xmlns:p14="http://schemas.microsoft.com/office/powerpoint/2010/main" val="3311770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911199" rtl="0" eaLnBrk="1" latinLnBrk="0" hangingPunct="1">
        <a:spcBef>
          <a:spcPct val="0"/>
        </a:spcBef>
        <a:buNone/>
        <a:defRPr sz="23600" kern="1200">
          <a:solidFill>
            <a:schemeClr val="tx1"/>
          </a:solidFill>
          <a:latin typeface="+mj-lt"/>
          <a:ea typeface="+mj-ea"/>
          <a:cs typeface="+mj-cs"/>
        </a:defRPr>
      </a:lvl1pPr>
    </p:titleStyle>
    <p:bodyStyle>
      <a:lvl1pPr marL="1841699" indent="-1841699" algn="l" defTabSz="4911199" rtl="0" eaLnBrk="1" latinLnBrk="0" hangingPunct="1">
        <a:spcBef>
          <a:spcPct val="20000"/>
        </a:spcBef>
        <a:buFont typeface="Arial" pitchFamily="34" charset="0"/>
        <a:buChar char="•"/>
        <a:defRPr sz="17100" kern="1200">
          <a:solidFill>
            <a:schemeClr val="tx1"/>
          </a:solidFill>
          <a:latin typeface="+mn-lt"/>
          <a:ea typeface="+mn-ea"/>
          <a:cs typeface="+mn-cs"/>
        </a:defRPr>
      </a:lvl1pPr>
      <a:lvl2pPr marL="3990349" indent="-1534750" algn="l" defTabSz="4911199" rtl="0" eaLnBrk="1" latinLnBrk="0" hangingPunct="1">
        <a:spcBef>
          <a:spcPct val="20000"/>
        </a:spcBef>
        <a:buFont typeface="Arial" pitchFamily="34" charset="0"/>
        <a:buChar char="–"/>
        <a:defRPr sz="15000" kern="1200">
          <a:solidFill>
            <a:schemeClr val="tx1"/>
          </a:solidFill>
          <a:latin typeface="+mn-lt"/>
          <a:ea typeface="+mn-ea"/>
          <a:cs typeface="+mn-cs"/>
        </a:defRPr>
      </a:lvl2pPr>
      <a:lvl3pPr marL="6138998" indent="-1227800" algn="l" defTabSz="4911199" rtl="0" eaLnBrk="1" latinLnBrk="0" hangingPunct="1">
        <a:spcBef>
          <a:spcPct val="20000"/>
        </a:spcBef>
        <a:buFont typeface="Arial" pitchFamily="34" charset="0"/>
        <a:buChar char="•"/>
        <a:defRPr sz="12900" kern="1200">
          <a:solidFill>
            <a:schemeClr val="tx1"/>
          </a:solidFill>
          <a:latin typeface="+mn-lt"/>
          <a:ea typeface="+mn-ea"/>
          <a:cs typeface="+mn-cs"/>
        </a:defRPr>
      </a:lvl3pPr>
      <a:lvl4pPr marL="8594599" indent="-1227800" algn="l" defTabSz="4911199" rtl="0" eaLnBrk="1" latinLnBrk="0" hangingPunct="1">
        <a:spcBef>
          <a:spcPct val="20000"/>
        </a:spcBef>
        <a:buFont typeface="Arial" pitchFamily="34" charset="0"/>
        <a:buChar char="–"/>
        <a:defRPr sz="10800" kern="1200">
          <a:solidFill>
            <a:schemeClr val="tx1"/>
          </a:solidFill>
          <a:latin typeface="+mn-lt"/>
          <a:ea typeface="+mn-ea"/>
          <a:cs typeface="+mn-cs"/>
        </a:defRPr>
      </a:lvl4pPr>
      <a:lvl5pPr marL="11050198" indent="-1227800" algn="l" defTabSz="4911199" rtl="0" eaLnBrk="1" latinLnBrk="0" hangingPunct="1">
        <a:spcBef>
          <a:spcPct val="20000"/>
        </a:spcBef>
        <a:buFont typeface="Arial" pitchFamily="34" charset="0"/>
        <a:buChar char="»"/>
        <a:defRPr sz="10800" kern="1200">
          <a:solidFill>
            <a:schemeClr val="tx1"/>
          </a:solidFill>
          <a:latin typeface="+mn-lt"/>
          <a:ea typeface="+mn-ea"/>
          <a:cs typeface="+mn-cs"/>
        </a:defRPr>
      </a:lvl5pPr>
      <a:lvl6pPr marL="13505797" indent="-1227800" algn="l" defTabSz="4911199" rtl="0" eaLnBrk="1" latinLnBrk="0" hangingPunct="1">
        <a:spcBef>
          <a:spcPct val="20000"/>
        </a:spcBef>
        <a:buFont typeface="Arial" pitchFamily="34" charset="0"/>
        <a:buChar char="•"/>
        <a:defRPr sz="10800" kern="1200">
          <a:solidFill>
            <a:schemeClr val="tx1"/>
          </a:solidFill>
          <a:latin typeface="+mn-lt"/>
          <a:ea typeface="+mn-ea"/>
          <a:cs typeface="+mn-cs"/>
        </a:defRPr>
      </a:lvl6pPr>
      <a:lvl7pPr marL="15961396" indent="-1227800" algn="l" defTabSz="4911199" rtl="0" eaLnBrk="1" latinLnBrk="0" hangingPunct="1">
        <a:spcBef>
          <a:spcPct val="20000"/>
        </a:spcBef>
        <a:buFont typeface="Arial" pitchFamily="34" charset="0"/>
        <a:buChar char="•"/>
        <a:defRPr sz="10800" kern="1200">
          <a:solidFill>
            <a:schemeClr val="tx1"/>
          </a:solidFill>
          <a:latin typeface="+mn-lt"/>
          <a:ea typeface="+mn-ea"/>
          <a:cs typeface="+mn-cs"/>
        </a:defRPr>
      </a:lvl7pPr>
      <a:lvl8pPr marL="18416996" indent="-1227800" algn="l" defTabSz="4911199" rtl="0" eaLnBrk="1" latinLnBrk="0" hangingPunct="1">
        <a:spcBef>
          <a:spcPct val="20000"/>
        </a:spcBef>
        <a:buFont typeface="Arial" pitchFamily="34" charset="0"/>
        <a:buChar char="•"/>
        <a:defRPr sz="10800" kern="1200">
          <a:solidFill>
            <a:schemeClr val="tx1"/>
          </a:solidFill>
          <a:latin typeface="+mn-lt"/>
          <a:ea typeface="+mn-ea"/>
          <a:cs typeface="+mn-cs"/>
        </a:defRPr>
      </a:lvl8pPr>
      <a:lvl9pPr marL="20872595" indent="-1227800" algn="l" defTabSz="4911199" rtl="0" eaLnBrk="1" latinLnBrk="0" hangingPunct="1">
        <a:spcBef>
          <a:spcPct val="20000"/>
        </a:spcBef>
        <a:buFont typeface="Arial" pitchFamily="34" charset="0"/>
        <a:buChar char="•"/>
        <a:defRPr sz="10800" kern="1200">
          <a:solidFill>
            <a:schemeClr val="tx1"/>
          </a:solidFill>
          <a:latin typeface="+mn-lt"/>
          <a:ea typeface="+mn-ea"/>
          <a:cs typeface="+mn-cs"/>
        </a:defRPr>
      </a:lvl9pPr>
    </p:bodyStyle>
    <p:otherStyle>
      <a:defPPr>
        <a:defRPr lang="en-US"/>
      </a:defPPr>
      <a:lvl1pPr marL="0" algn="l" defTabSz="4911199" rtl="0" eaLnBrk="1" latinLnBrk="0" hangingPunct="1">
        <a:defRPr sz="9700" kern="1200">
          <a:solidFill>
            <a:schemeClr val="tx1"/>
          </a:solidFill>
          <a:latin typeface="+mn-lt"/>
          <a:ea typeface="+mn-ea"/>
          <a:cs typeface="+mn-cs"/>
        </a:defRPr>
      </a:lvl1pPr>
      <a:lvl2pPr marL="2455599" algn="l" defTabSz="4911199" rtl="0" eaLnBrk="1" latinLnBrk="0" hangingPunct="1">
        <a:defRPr sz="9700" kern="1200">
          <a:solidFill>
            <a:schemeClr val="tx1"/>
          </a:solidFill>
          <a:latin typeface="+mn-lt"/>
          <a:ea typeface="+mn-ea"/>
          <a:cs typeface="+mn-cs"/>
        </a:defRPr>
      </a:lvl2pPr>
      <a:lvl3pPr marL="4911199" algn="l" defTabSz="4911199" rtl="0" eaLnBrk="1" latinLnBrk="0" hangingPunct="1">
        <a:defRPr sz="9700" kern="1200">
          <a:solidFill>
            <a:schemeClr val="tx1"/>
          </a:solidFill>
          <a:latin typeface="+mn-lt"/>
          <a:ea typeface="+mn-ea"/>
          <a:cs typeface="+mn-cs"/>
        </a:defRPr>
      </a:lvl3pPr>
      <a:lvl4pPr marL="7366798" algn="l" defTabSz="4911199" rtl="0" eaLnBrk="1" latinLnBrk="0" hangingPunct="1">
        <a:defRPr sz="9700" kern="1200">
          <a:solidFill>
            <a:schemeClr val="tx1"/>
          </a:solidFill>
          <a:latin typeface="+mn-lt"/>
          <a:ea typeface="+mn-ea"/>
          <a:cs typeface="+mn-cs"/>
        </a:defRPr>
      </a:lvl4pPr>
      <a:lvl5pPr marL="9822398" algn="l" defTabSz="4911199" rtl="0" eaLnBrk="1" latinLnBrk="0" hangingPunct="1">
        <a:defRPr sz="9700" kern="1200">
          <a:solidFill>
            <a:schemeClr val="tx1"/>
          </a:solidFill>
          <a:latin typeface="+mn-lt"/>
          <a:ea typeface="+mn-ea"/>
          <a:cs typeface="+mn-cs"/>
        </a:defRPr>
      </a:lvl5pPr>
      <a:lvl6pPr marL="12277998" algn="l" defTabSz="4911199" rtl="0" eaLnBrk="1" latinLnBrk="0" hangingPunct="1">
        <a:defRPr sz="9700" kern="1200">
          <a:solidFill>
            <a:schemeClr val="tx1"/>
          </a:solidFill>
          <a:latin typeface="+mn-lt"/>
          <a:ea typeface="+mn-ea"/>
          <a:cs typeface="+mn-cs"/>
        </a:defRPr>
      </a:lvl6pPr>
      <a:lvl7pPr marL="14733597" algn="l" defTabSz="4911199" rtl="0" eaLnBrk="1" latinLnBrk="0" hangingPunct="1">
        <a:defRPr sz="9700" kern="1200">
          <a:solidFill>
            <a:schemeClr val="tx1"/>
          </a:solidFill>
          <a:latin typeface="+mn-lt"/>
          <a:ea typeface="+mn-ea"/>
          <a:cs typeface="+mn-cs"/>
        </a:defRPr>
      </a:lvl7pPr>
      <a:lvl8pPr marL="17189196" algn="l" defTabSz="4911199" rtl="0" eaLnBrk="1" latinLnBrk="0" hangingPunct="1">
        <a:defRPr sz="9700" kern="1200">
          <a:solidFill>
            <a:schemeClr val="tx1"/>
          </a:solidFill>
          <a:latin typeface="+mn-lt"/>
          <a:ea typeface="+mn-ea"/>
          <a:cs typeface="+mn-cs"/>
        </a:defRPr>
      </a:lvl8pPr>
      <a:lvl9pPr marL="19644795" algn="l" defTabSz="4911199" rtl="0" eaLnBrk="1" latinLnBrk="0" hangingPunct="1">
        <a:defRPr sz="9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032" y="-2376"/>
            <a:ext cx="49377600" cy="4262705"/>
          </a:xfrm>
          <a:prstGeom prst="rect">
            <a:avLst/>
          </a:prstGeom>
          <a:noFill/>
          <a:effectLst/>
        </p:spPr>
        <p:txBody>
          <a:bodyPr wrap="square" lIns="182880" tIns="274320" rIns="182880" bIns="274320">
            <a:spAutoFit/>
          </a:bodyPr>
          <a:lstStyle/>
          <a:p>
            <a:pPr algn="ctr">
              <a:spcAft>
                <a:spcPts val="2400"/>
              </a:spcAft>
            </a:pPr>
            <a:r>
              <a:rPr lang="en-US" sz="9600" b="1" dirty="0" smtClean="0">
                <a:solidFill>
                  <a:srgbClr val="007CBA"/>
                </a:solidFill>
                <a:latin typeface="Arial" panose="020B0604020202020204" pitchFamily="34" charset="0"/>
                <a:ea typeface="Times New Roman"/>
                <a:cs typeface="Arial" panose="020B0604020202020204" pitchFamily="34" charset="0"/>
              </a:rPr>
              <a:t>Do Thir</a:t>
            </a:r>
            <a:r>
              <a:rPr lang="en-US" sz="9600" b="1" dirty="0" smtClean="0">
                <a:solidFill>
                  <a:srgbClr val="007CBA"/>
                </a:solidFill>
                <a:latin typeface="Arial" panose="020B0604020202020204" pitchFamily="34" charset="0"/>
                <a:ea typeface="Times New Roman"/>
                <a:cs typeface="Arial" panose="020B0604020202020204" pitchFamily="34" charset="0"/>
              </a:rPr>
              <a:t>d-party Viewers Reproduce the Same</a:t>
            </a:r>
            <a:r>
              <a:rPr lang="en-US" sz="9600" b="1" dirty="0" smtClean="0">
                <a:solidFill>
                  <a:srgbClr val="007CBA"/>
                </a:solidFill>
                <a:latin typeface="Arial" panose="020B0604020202020204" pitchFamily="34" charset="0"/>
                <a:ea typeface="Times New Roman"/>
                <a:cs typeface="Arial" panose="020B0604020202020204" pitchFamily="34" charset="0"/>
              </a:rPr>
              <a:t> </a:t>
            </a:r>
            <a:r>
              <a:rPr lang="en-US" sz="9600" b="1" dirty="0" smtClean="0">
                <a:solidFill>
                  <a:srgbClr val="007CBA"/>
                </a:solidFill>
                <a:latin typeface="Arial" panose="020B0604020202020204" pitchFamily="34" charset="0"/>
                <a:ea typeface="Times New Roman"/>
                <a:cs typeface="Arial" panose="020B0604020202020204" pitchFamily="34" charset="0"/>
              </a:rPr>
              <a:t>Whole Slide </a:t>
            </a:r>
            <a:r>
              <a:rPr lang="en-US" sz="9600" b="1" dirty="0" smtClean="0">
                <a:solidFill>
                  <a:srgbClr val="007CBA"/>
                </a:solidFill>
                <a:latin typeface="Arial" panose="020B0604020202020204" pitchFamily="34" charset="0"/>
                <a:ea typeface="Times New Roman"/>
                <a:cs typeface="Arial" panose="020B0604020202020204" pitchFamily="34" charset="0"/>
              </a:rPr>
              <a:t>Images?</a:t>
            </a:r>
            <a:endParaRPr lang="en-US" sz="9600" b="1" dirty="0">
              <a:solidFill>
                <a:srgbClr val="007CBA"/>
              </a:solidFill>
              <a:latin typeface="Arial" panose="020B0604020202020204" pitchFamily="34" charset="0"/>
              <a:ea typeface="Times New Roman"/>
              <a:cs typeface="Arial" panose="020B0604020202020204" pitchFamily="34" charset="0"/>
            </a:endParaRPr>
          </a:p>
          <a:p>
            <a:pPr algn="ctr" defTabSz="1219090" fontAlgn="base">
              <a:spcBef>
                <a:spcPts val="1200"/>
              </a:spcBef>
              <a:spcAft>
                <a:spcPts val="600"/>
              </a:spcAft>
            </a:pPr>
            <a:r>
              <a:rPr lang="en-US" sz="6000" b="1" dirty="0" smtClean="0">
                <a:latin typeface="Arial" panose="020B0604020202020204" pitchFamily="34" charset="0"/>
                <a:cs typeface="Arial" panose="020B0604020202020204" pitchFamily="34" charset="0"/>
              </a:rPr>
              <a:t>Sam, Qi, and Wei-Chung</a:t>
            </a:r>
            <a:endParaRPr lang="en-US" sz="6000" b="1" dirty="0">
              <a:latin typeface="Arial" panose="020B0604020202020204" pitchFamily="34" charset="0"/>
              <a:cs typeface="Arial" panose="020B0604020202020204" pitchFamily="34" charset="0"/>
            </a:endParaRPr>
          </a:p>
          <a:p>
            <a:pPr algn="ctr" defTabSz="1219090" fontAlgn="base">
              <a:spcBef>
                <a:spcPts val="1200"/>
              </a:spcBef>
              <a:spcAft>
                <a:spcPts val="600"/>
              </a:spcAft>
            </a:pPr>
            <a:r>
              <a:rPr lang="en-US" sz="4000" b="1" baseline="30000" dirty="0" smtClean="0">
                <a:latin typeface="Arial" panose="020B0604020202020204" pitchFamily="34" charset="0"/>
                <a:cs typeface="Arial" panose="020B0604020202020204" pitchFamily="34" charset="0"/>
              </a:rPr>
              <a:t>Organizations</a:t>
            </a:r>
            <a:endParaRPr lang="en-US" sz="4000" i="1" dirty="0">
              <a:latin typeface="Arial" panose="020B0604020202020204" pitchFamily="34" charset="0"/>
              <a:cs typeface="Arial" panose="020B0604020202020204" pitchFamily="34" charset="0"/>
            </a:endParaRPr>
          </a:p>
        </p:txBody>
      </p:sp>
      <p:pic>
        <p:nvPicPr>
          <p:cNvPr id="6" name="Picture 5" descr="cdrh logo.gif"/>
          <p:cNvPicPr>
            <a:picLocks noChangeAspect="1"/>
          </p:cNvPicPr>
          <p:nvPr/>
        </p:nvPicPr>
        <p:blipFill>
          <a:blip r:embed="rId2" cstate="print"/>
          <a:stretch>
            <a:fillRect/>
          </a:stretch>
        </p:blipFill>
        <p:spPr>
          <a:xfrm>
            <a:off x="1447800" y="1178802"/>
            <a:ext cx="2133600" cy="1900348"/>
          </a:xfrm>
          <a:prstGeom prst="rect">
            <a:avLst/>
          </a:prstGeom>
        </p:spPr>
      </p:pic>
      <p:sp>
        <p:nvSpPr>
          <p:cNvPr id="8" name="Rectangle 7"/>
          <p:cNvSpPr/>
          <p:nvPr/>
        </p:nvSpPr>
        <p:spPr>
          <a:xfrm>
            <a:off x="0" y="4260329"/>
            <a:ext cx="49377600" cy="182880"/>
          </a:xfrm>
          <a:prstGeom prst="rect">
            <a:avLst/>
          </a:prstGeom>
          <a:solidFill>
            <a:srgbClr val="007CBA"/>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defPPr>
              <a:defRPr lang="en-US"/>
            </a:defPPr>
            <a:lvl1pPr marL="0" algn="l" defTabSz="4073144" rtl="0" eaLnBrk="1" latinLnBrk="0" hangingPunct="1">
              <a:defRPr sz="8000" kern="1200">
                <a:solidFill>
                  <a:schemeClr val="lt1"/>
                </a:solidFill>
                <a:latin typeface="+mn-lt"/>
                <a:ea typeface="+mn-ea"/>
                <a:cs typeface="+mn-cs"/>
              </a:defRPr>
            </a:lvl1pPr>
            <a:lvl2pPr marL="2036573" algn="l" defTabSz="4073144" rtl="0" eaLnBrk="1" latinLnBrk="0" hangingPunct="1">
              <a:defRPr sz="8000" kern="1200">
                <a:solidFill>
                  <a:schemeClr val="lt1"/>
                </a:solidFill>
                <a:latin typeface="+mn-lt"/>
                <a:ea typeface="+mn-ea"/>
                <a:cs typeface="+mn-cs"/>
              </a:defRPr>
            </a:lvl2pPr>
            <a:lvl3pPr marL="4073144" algn="l" defTabSz="4073144" rtl="0" eaLnBrk="1" latinLnBrk="0" hangingPunct="1">
              <a:defRPr sz="8000" kern="1200">
                <a:solidFill>
                  <a:schemeClr val="lt1"/>
                </a:solidFill>
                <a:latin typeface="+mn-lt"/>
                <a:ea typeface="+mn-ea"/>
                <a:cs typeface="+mn-cs"/>
              </a:defRPr>
            </a:lvl3pPr>
            <a:lvl4pPr marL="6109717" algn="l" defTabSz="4073144" rtl="0" eaLnBrk="1" latinLnBrk="0" hangingPunct="1">
              <a:defRPr sz="8000" kern="1200">
                <a:solidFill>
                  <a:schemeClr val="lt1"/>
                </a:solidFill>
                <a:latin typeface="+mn-lt"/>
                <a:ea typeface="+mn-ea"/>
                <a:cs typeface="+mn-cs"/>
              </a:defRPr>
            </a:lvl4pPr>
            <a:lvl5pPr marL="8146290" algn="l" defTabSz="4073144" rtl="0" eaLnBrk="1" latinLnBrk="0" hangingPunct="1">
              <a:defRPr sz="8000" kern="1200">
                <a:solidFill>
                  <a:schemeClr val="lt1"/>
                </a:solidFill>
                <a:latin typeface="+mn-lt"/>
                <a:ea typeface="+mn-ea"/>
                <a:cs typeface="+mn-cs"/>
              </a:defRPr>
            </a:lvl5pPr>
            <a:lvl6pPr marL="10182863" algn="l" defTabSz="4073144" rtl="0" eaLnBrk="1" latinLnBrk="0" hangingPunct="1">
              <a:defRPr sz="8000" kern="1200">
                <a:solidFill>
                  <a:schemeClr val="lt1"/>
                </a:solidFill>
                <a:latin typeface="+mn-lt"/>
                <a:ea typeface="+mn-ea"/>
                <a:cs typeface="+mn-cs"/>
              </a:defRPr>
            </a:lvl6pPr>
            <a:lvl7pPr marL="12219434" algn="l" defTabSz="4073144" rtl="0" eaLnBrk="1" latinLnBrk="0" hangingPunct="1">
              <a:defRPr sz="8000" kern="1200">
                <a:solidFill>
                  <a:schemeClr val="lt1"/>
                </a:solidFill>
                <a:latin typeface="+mn-lt"/>
                <a:ea typeface="+mn-ea"/>
                <a:cs typeface="+mn-cs"/>
              </a:defRPr>
            </a:lvl7pPr>
            <a:lvl8pPr marL="14256007" algn="l" defTabSz="4073144" rtl="0" eaLnBrk="1" latinLnBrk="0" hangingPunct="1">
              <a:defRPr sz="8000" kern="1200">
                <a:solidFill>
                  <a:schemeClr val="lt1"/>
                </a:solidFill>
                <a:latin typeface="+mn-lt"/>
                <a:ea typeface="+mn-ea"/>
                <a:cs typeface="+mn-cs"/>
              </a:defRPr>
            </a:lvl8pPr>
            <a:lvl9pPr marL="16292579" algn="l" defTabSz="4073144" rtl="0" eaLnBrk="1" latinLnBrk="0" hangingPunct="1">
              <a:defRPr sz="8000" kern="1200">
                <a:solidFill>
                  <a:schemeClr val="lt1"/>
                </a:solidFill>
                <a:latin typeface="+mn-lt"/>
                <a:ea typeface="+mn-ea"/>
                <a:cs typeface="+mn-cs"/>
              </a:defRPr>
            </a:lvl9pPr>
          </a:lstStyle>
          <a:p>
            <a:pPr algn="ctr"/>
            <a:endParaRPr lang="en-US">
              <a:solidFill>
                <a:srgbClr val="0070C0"/>
              </a:solidFill>
            </a:endParaRPr>
          </a:p>
        </p:txBody>
      </p:sp>
      <p:sp>
        <p:nvSpPr>
          <p:cNvPr id="9" name="TextBox 8"/>
          <p:cNvSpPr txBox="1"/>
          <p:nvPr/>
        </p:nvSpPr>
        <p:spPr>
          <a:xfrm>
            <a:off x="1447800" y="9480465"/>
            <a:ext cx="10972800" cy="7216773"/>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algn="just"/>
            <a:r>
              <a:rPr lang="en-US" sz="4000" b="0" dirty="0" smtClean="0">
                <a:latin typeface="Arial" pitchFamily="34" charset="0"/>
                <a:cs typeface="Arial" pitchFamily="34" charset="0"/>
              </a:rPr>
              <a:t>In </a:t>
            </a:r>
            <a:r>
              <a:rPr lang="en-US" sz="4000" b="0" dirty="0">
                <a:latin typeface="Arial" pitchFamily="34" charset="0"/>
                <a:cs typeface="Arial" pitchFamily="34" charset="0"/>
              </a:rPr>
              <a:t>this study, a software program, the Image Viewer Integrity Evaluation System (IVIES) was developed to compare two image viewers on the pixel level and report </a:t>
            </a:r>
            <a:r>
              <a:rPr lang="en-US" sz="4000" b="0" dirty="0" smtClean="0">
                <a:latin typeface="Arial" pitchFamily="34" charset="0"/>
                <a:cs typeface="Arial" pitchFamily="34" charset="0"/>
              </a:rPr>
              <a:t>any measured color differences. </a:t>
            </a:r>
            <a:r>
              <a:rPr lang="en-US" sz="4000" b="0" dirty="0">
                <a:latin typeface="Arial" pitchFamily="34" charset="0"/>
                <a:cs typeface="Arial" pitchFamily="34" charset="0"/>
              </a:rPr>
              <a:t>Four freely available image viewers were inspected with the test method. The results show that some of the viewers rendered the whole slide images differently compared with the factory image viewer, especially when the </a:t>
            </a:r>
            <a:r>
              <a:rPr lang="en-US" sz="4000" b="0" dirty="0" smtClean="0">
                <a:latin typeface="Arial" pitchFamily="34" charset="0"/>
                <a:cs typeface="Arial" pitchFamily="34" charset="0"/>
              </a:rPr>
              <a:t>CIELAB </a:t>
            </a:r>
            <a:r>
              <a:rPr lang="en-US" sz="4000" b="0" dirty="0">
                <a:latin typeface="Arial" pitchFamily="34" charset="0"/>
                <a:cs typeface="Arial" pitchFamily="34" charset="0"/>
              </a:rPr>
              <a:t>color profile was in use.</a:t>
            </a:r>
            <a:endParaRPr lang="en-US" sz="3600" b="0" dirty="0">
              <a:latin typeface="Arial" panose="020B0604020202020204" pitchFamily="34" charset="0"/>
              <a:cs typeface="Arial" panose="020B0604020202020204" pitchFamily="34" charset="0"/>
            </a:endParaRPr>
          </a:p>
        </p:txBody>
      </p:sp>
      <p:sp>
        <p:nvSpPr>
          <p:cNvPr id="10" name="Text Box 34"/>
          <p:cNvSpPr txBox="1">
            <a:spLocks noChangeArrowheads="1"/>
          </p:cNvSpPr>
          <p:nvPr/>
        </p:nvSpPr>
        <p:spPr bwMode="auto">
          <a:xfrm>
            <a:off x="1447800" y="4738218"/>
            <a:ext cx="10972800" cy="82296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600" dirty="0">
                <a:effectLst/>
              </a:rPr>
              <a:t>ABSTRACT</a:t>
            </a:r>
          </a:p>
        </p:txBody>
      </p:sp>
      <p:sp>
        <p:nvSpPr>
          <p:cNvPr id="11" name="Rectangle 10"/>
          <p:cNvSpPr/>
          <p:nvPr/>
        </p:nvSpPr>
        <p:spPr>
          <a:xfrm>
            <a:off x="1447800" y="5604267"/>
            <a:ext cx="10972800" cy="182880"/>
          </a:xfrm>
          <a:prstGeom prst="rect">
            <a:avLst/>
          </a:prstGeom>
          <a:solidFill>
            <a:srgbClr val="007CBA"/>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pic>
        <p:nvPicPr>
          <p:cNvPr id="1028" name="Picture 4" descr="Monogram-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8600" y="1106840"/>
            <a:ext cx="1695988" cy="20442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97651" y="8839200"/>
            <a:ext cx="20958234" cy="6310313"/>
          </a:xfrm>
          <a:prstGeom prst="rect">
            <a:avLst/>
          </a:prstGeom>
        </p:spPr>
      </p:pic>
      <p:sp>
        <p:nvSpPr>
          <p:cNvPr id="15" name="TextBox 14"/>
          <p:cNvSpPr txBox="1"/>
          <p:nvPr/>
        </p:nvSpPr>
        <p:spPr>
          <a:xfrm>
            <a:off x="1447800" y="18961513"/>
            <a:ext cx="10972800" cy="6539664"/>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algn="just"/>
            <a:r>
              <a:rPr lang="en-US" sz="3600" b="0" dirty="0">
                <a:latin typeface="Arial" pitchFamily="34" charset="0"/>
                <a:cs typeface="Arial" pitchFamily="34" charset="0"/>
              </a:rPr>
              <a:t>A whole slide imaging (WSI) system used in digital pathology consists of the scanner, image viewer, and display components. Recently, some independent image viewers were submitted by third-party companies to replace the factory image viewer component used in the predicate device. To demonstrate substantial equivalence between the former and the latter, sponsors were expected to provide bench testing data for review. However, the sponsors frequently did not test their image viewers adequately for image quality.</a:t>
            </a:r>
          </a:p>
        </p:txBody>
      </p:sp>
      <p:sp>
        <p:nvSpPr>
          <p:cNvPr id="16" name="Text Box 34"/>
          <p:cNvSpPr txBox="1">
            <a:spLocks noChangeArrowheads="1"/>
          </p:cNvSpPr>
          <p:nvPr/>
        </p:nvSpPr>
        <p:spPr bwMode="auto">
          <a:xfrm>
            <a:off x="1447800" y="20639484"/>
            <a:ext cx="10972800" cy="82296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600" dirty="0" smtClean="0">
                <a:effectLst/>
              </a:rPr>
              <a:t>BACKGROUND</a:t>
            </a:r>
            <a:endParaRPr lang="en-US" sz="4600" dirty="0">
              <a:effectLst/>
            </a:endParaRPr>
          </a:p>
        </p:txBody>
      </p:sp>
      <p:sp>
        <p:nvSpPr>
          <p:cNvPr id="17" name="Rectangle 16"/>
          <p:cNvSpPr/>
          <p:nvPr/>
        </p:nvSpPr>
        <p:spPr>
          <a:xfrm>
            <a:off x="1447800" y="21462444"/>
            <a:ext cx="10972800" cy="182880"/>
          </a:xfrm>
          <a:prstGeom prst="rect">
            <a:avLst/>
          </a:prstGeom>
          <a:solidFill>
            <a:srgbClr val="007CBA"/>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sp>
        <p:nvSpPr>
          <p:cNvPr id="18" name="Text Box 34"/>
          <p:cNvSpPr txBox="1">
            <a:spLocks noChangeArrowheads="1"/>
          </p:cNvSpPr>
          <p:nvPr/>
        </p:nvSpPr>
        <p:spPr bwMode="auto">
          <a:xfrm>
            <a:off x="19190368" y="4781307"/>
            <a:ext cx="10972800" cy="82296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600" dirty="0" smtClean="0">
                <a:effectLst/>
              </a:rPr>
              <a:t>METHODS</a:t>
            </a:r>
            <a:endParaRPr lang="en-US" sz="4600" dirty="0">
              <a:effectLst/>
            </a:endParaRPr>
          </a:p>
        </p:txBody>
      </p:sp>
      <p:sp>
        <p:nvSpPr>
          <p:cNvPr id="19" name="Rectangle 18"/>
          <p:cNvSpPr/>
          <p:nvPr/>
        </p:nvSpPr>
        <p:spPr>
          <a:xfrm>
            <a:off x="19190368" y="5604267"/>
            <a:ext cx="10972800" cy="182880"/>
          </a:xfrm>
          <a:prstGeom prst="rect">
            <a:avLst/>
          </a:prstGeom>
          <a:solidFill>
            <a:srgbClr val="007CBA"/>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sp>
        <p:nvSpPr>
          <p:cNvPr id="22" name="TextBox 21"/>
          <p:cNvSpPr txBox="1"/>
          <p:nvPr/>
        </p:nvSpPr>
        <p:spPr>
          <a:xfrm>
            <a:off x="1447800" y="28900599"/>
            <a:ext cx="10972800" cy="1061241"/>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algn="just"/>
            <a:r>
              <a:rPr lang="en-US" sz="4000" b="0" dirty="0" smtClean="0">
                <a:latin typeface="Arial" pitchFamily="34" charset="0"/>
                <a:cs typeface="Arial" pitchFamily="34" charset="0"/>
              </a:rPr>
              <a:t>Placeholder</a:t>
            </a:r>
            <a:endParaRPr lang="en-US" sz="3600" b="0" dirty="0">
              <a:latin typeface="Arial" panose="020B0604020202020204" pitchFamily="34" charset="0"/>
              <a:cs typeface="Arial" panose="020B0604020202020204" pitchFamily="34" charset="0"/>
            </a:endParaRPr>
          </a:p>
        </p:txBody>
      </p:sp>
      <p:sp>
        <p:nvSpPr>
          <p:cNvPr id="23" name="Text Box 34"/>
          <p:cNvSpPr txBox="1">
            <a:spLocks noChangeArrowheads="1"/>
          </p:cNvSpPr>
          <p:nvPr/>
        </p:nvSpPr>
        <p:spPr bwMode="auto">
          <a:xfrm>
            <a:off x="1447800" y="27894759"/>
            <a:ext cx="10972800" cy="82296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600" dirty="0" smtClean="0">
                <a:effectLst/>
              </a:rPr>
              <a:t>RESEARCH QUESTION</a:t>
            </a:r>
            <a:endParaRPr lang="en-US" sz="4600" dirty="0">
              <a:effectLst/>
            </a:endParaRPr>
          </a:p>
        </p:txBody>
      </p:sp>
      <p:sp>
        <p:nvSpPr>
          <p:cNvPr id="24" name="Rectangle 23"/>
          <p:cNvSpPr/>
          <p:nvPr/>
        </p:nvSpPr>
        <p:spPr>
          <a:xfrm>
            <a:off x="1447800" y="28717719"/>
            <a:ext cx="10972800" cy="182880"/>
          </a:xfrm>
          <a:prstGeom prst="rect">
            <a:avLst/>
          </a:prstGeom>
          <a:solidFill>
            <a:srgbClr val="007CBA"/>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sp>
        <p:nvSpPr>
          <p:cNvPr id="25" name="TextBox 24"/>
          <p:cNvSpPr txBox="1"/>
          <p:nvPr/>
        </p:nvSpPr>
        <p:spPr>
          <a:xfrm>
            <a:off x="19190368" y="21462444"/>
            <a:ext cx="10972800" cy="1061241"/>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algn="just"/>
            <a:r>
              <a:rPr lang="en-US" sz="4000" b="0" dirty="0" smtClean="0">
                <a:latin typeface="Arial" pitchFamily="34" charset="0"/>
                <a:cs typeface="Arial" pitchFamily="34" charset="0"/>
              </a:rPr>
              <a:t>Placeholder</a:t>
            </a:r>
            <a:endParaRPr lang="en-US" sz="3600" b="0" dirty="0">
              <a:latin typeface="Arial" panose="020B0604020202020204" pitchFamily="34" charset="0"/>
              <a:cs typeface="Arial" panose="020B0604020202020204" pitchFamily="34" charset="0"/>
            </a:endParaRPr>
          </a:p>
        </p:txBody>
      </p:sp>
      <p:sp>
        <p:nvSpPr>
          <p:cNvPr id="26" name="Text Box 34"/>
          <p:cNvSpPr txBox="1">
            <a:spLocks noChangeArrowheads="1"/>
          </p:cNvSpPr>
          <p:nvPr/>
        </p:nvSpPr>
        <p:spPr bwMode="auto">
          <a:xfrm>
            <a:off x="19167714" y="20431824"/>
            <a:ext cx="10972800" cy="82296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600" dirty="0" smtClean="0">
                <a:effectLst/>
              </a:rPr>
              <a:t>RESULTS</a:t>
            </a:r>
            <a:endParaRPr lang="en-US" sz="4600" dirty="0">
              <a:effectLst/>
            </a:endParaRPr>
          </a:p>
        </p:txBody>
      </p:sp>
      <p:sp>
        <p:nvSpPr>
          <p:cNvPr id="27" name="Rectangle 26"/>
          <p:cNvSpPr/>
          <p:nvPr/>
        </p:nvSpPr>
        <p:spPr>
          <a:xfrm>
            <a:off x="19190368" y="21254784"/>
            <a:ext cx="10972800" cy="182880"/>
          </a:xfrm>
          <a:prstGeom prst="rect">
            <a:avLst/>
          </a:prstGeom>
          <a:solidFill>
            <a:srgbClr val="007CBA"/>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sp>
        <p:nvSpPr>
          <p:cNvPr id="28" name="TextBox 27"/>
          <p:cNvSpPr txBox="1"/>
          <p:nvPr/>
        </p:nvSpPr>
        <p:spPr>
          <a:xfrm>
            <a:off x="37543946" y="5787147"/>
            <a:ext cx="10972800" cy="1061241"/>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algn="just"/>
            <a:r>
              <a:rPr lang="en-US" sz="4000" b="0" dirty="0" smtClean="0">
                <a:latin typeface="Arial" pitchFamily="34" charset="0"/>
                <a:cs typeface="Arial" pitchFamily="34" charset="0"/>
              </a:rPr>
              <a:t>Placeholder</a:t>
            </a:r>
            <a:endParaRPr lang="en-US" sz="3600" b="0" dirty="0">
              <a:latin typeface="Arial" panose="020B0604020202020204" pitchFamily="34" charset="0"/>
              <a:cs typeface="Arial" panose="020B0604020202020204" pitchFamily="34" charset="0"/>
            </a:endParaRPr>
          </a:p>
        </p:txBody>
      </p:sp>
      <p:sp>
        <p:nvSpPr>
          <p:cNvPr id="29" name="Text Box 34"/>
          <p:cNvSpPr txBox="1">
            <a:spLocks noChangeArrowheads="1"/>
          </p:cNvSpPr>
          <p:nvPr/>
        </p:nvSpPr>
        <p:spPr bwMode="auto">
          <a:xfrm>
            <a:off x="37521292" y="4756527"/>
            <a:ext cx="10972800" cy="82296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600" dirty="0" smtClean="0">
                <a:effectLst/>
              </a:rPr>
              <a:t>CONCLUSION</a:t>
            </a:r>
            <a:endParaRPr lang="en-US" sz="4600" dirty="0">
              <a:effectLst/>
            </a:endParaRPr>
          </a:p>
        </p:txBody>
      </p:sp>
      <p:sp>
        <p:nvSpPr>
          <p:cNvPr id="30" name="Rectangle 29"/>
          <p:cNvSpPr/>
          <p:nvPr/>
        </p:nvSpPr>
        <p:spPr>
          <a:xfrm>
            <a:off x="37543946" y="5579487"/>
            <a:ext cx="10972800" cy="182880"/>
          </a:xfrm>
          <a:prstGeom prst="rect">
            <a:avLst/>
          </a:prstGeom>
          <a:solidFill>
            <a:srgbClr val="007CBA"/>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sp>
        <p:nvSpPr>
          <p:cNvPr id="31" name="TextBox 30"/>
          <p:cNvSpPr txBox="1"/>
          <p:nvPr/>
        </p:nvSpPr>
        <p:spPr>
          <a:xfrm>
            <a:off x="37543946" y="18592800"/>
            <a:ext cx="10972800" cy="1061241"/>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algn="just"/>
            <a:r>
              <a:rPr lang="en-US" sz="4000" b="0" dirty="0" smtClean="0">
                <a:latin typeface="Arial" pitchFamily="34" charset="0"/>
                <a:cs typeface="Arial" pitchFamily="34" charset="0"/>
              </a:rPr>
              <a:t>Placeholder</a:t>
            </a:r>
            <a:endParaRPr lang="en-US" sz="3600" b="0" dirty="0">
              <a:latin typeface="Arial" panose="020B0604020202020204" pitchFamily="34" charset="0"/>
              <a:cs typeface="Arial" panose="020B0604020202020204" pitchFamily="34" charset="0"/>
            </a:endParaRPr>
          </a:p>
        </p:txBody>
      </p:sp>
      <p:sp>
        <p:nvSpPr>
          <p:cNvPr id="32" name="Text Box 34"/>
          <p:cNvSpPr txBox="1">
            <a:spLocks noChangeArrowheads="1"/>
          </p:cNvSpPr>
          <p:nvPr/>
        </p:nvSpPr>
        <p:spPr bwMode="auto">
          <a:xfrm>
            <a:off x="37521292" y="17562180"/>
            <a:ext cx="10972800" cy="82296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600" dirty="0" smtClean="0">
                <a:effectLst/>
              </a:rPr>
              <a:t>REFERENCES</a:t>
            </a:r>
            <a:endParaRPr lang="en-US" sz="4600" dirty="0">
              <a:effectLst/>
            </a:endParaRPr>
          </a:p>
        </p:txBody>
      </p:sp>
      <p:sp>
        <p:nvSpPr>
          <p:cNvPr id="33" name="Rectangle 32"/>
          <p:cNvSpPr/>
          <p:nvPr/>
        </p:nvSpPr>
        <p:spPr>
          <a:xfrm>
            <a:off x="37543946" y="18385140"/>
            <a:ext cx="10972800" cy="182880"/>
          </a:xfrm>
          <a:prstGeom prst="rect">
            <a:avLst/>
          </a:prstGeom>
          <a:solidFill>
            <a:srgbClr val="007CBA"/>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sp>
        <p:nvSpPr>
          <p:cNvPr id="34" name="TextBox 33"/>
          <p:cNvSpPr txBox="1"/>
          <p:nvPr/>
        </p:nvSpPr>
        <p:spPr>
          <a:xfrm>
            <a:off x="37521292" y="26023247"/>
            <a:ext cx="10972800" cy="1061241"/>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algn="just"/>
            <a:r>
              <a:rPr lang="en-US" sz="4000" b="0" dirty="0" smtClean="0">
                <a:latin typeface="Arial" pitchFamily="34" charset="0"/>
                <a:cs typeface="Arial" pitchFamily="34" charset="0"/>
              </a:rPr>
              <a:t>Placeholder</a:t>
            </a:r>
            <a:endParaRPr lang="en-US" sz="3600" b="0" dirty="0">
              <a:latin typeface="Arial" panose="020B0604020202020204" pitchFamily="34" charset="0"/>
              <a:cs typeface="Arial" panose="020B0604020202020204" pitchFamily="34" charset="0"/>
            </a:endParaRPr>
          </a:p>
        </p:txBody>
      </p:sp>
      <p:sp>
        <p:nvSpPr>
          <p:cNvPr id="35" name="Text Box 34"/>
          <p:cNvSpPr txBox="1">
            <a:spLocks noChangeArrowheads="1"/>
          </p:cNvSpPr>
          <p:nvPr/>
        </p:nvSpPr>
        <p:spPr bwMode="auto">
          <a:xfrm>
            <a:off x="37498638" y="24992627"/>
            <a:ext cx="10972800" cy="82296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600" dirty="0" smtClean="0">
                <a:effectLst/>
              </a:rPr>
              <a:t>ACKNOWLEDGEMENTS</a:t>
            </a:r>
            <a:endParaRPr lang="en-US" sz="4600" dirty="0">
              <a:effectLst/>
            </a:endParaRPr>
          </a:p>
        </p:txBody>
      </p:sp>
      <p:sp>
        <p:nvSpPr>
          <p:cNvPr id="36" name="Rectangle 35"/>
          <p:cNvSpPr/>
          <p:nvPr/>
        </p:nvSpPr>
        <p:spPr>
          <a:xfrm>
            <a:off x="37521292" y="25815587"/>
            <a:ext cx="10972800" cy="182880"/>
          </a:xfrm>
          <a:prstGeom prst="rect">
            <a:avLst/>
          </a:prstGeom>
          <a:solidFill>
            <a:srgbClr val="007CBA"/>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spTree>
    <p:extLst>
      <p:ext uri="{BB962C8B-B14F-4D97-AF65-F5344CB8AC3E}">
        <p14:creationId xmlns:p14="http://schemas.microsoft.com/office/powerpoint/2010/main" val="1593604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72</Words>
  <Application>Microsoft Office PowerPoint</Application>
  <PresentationFormat>Custom</PresentationFormat>
  <Paragraphs>18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IVIES</dc:creator>
  <cp:lastModifiedBy>wcc</cp:lastModifiedBy>
  <cp:revision>15</cp:revision>
  <dcterms:created xsi:type="dcterms:W3CDTF">2019-07-22T15:20:59Z</dcterms:created>
  <dcterms:modified xsi:type="dcterms:W3CDTF">2019-07-30T18:01:37Z</dcterms:modified>
</cp:coreProperties>
</file>