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>
        <p:scale>
          <a:sx n="75" d="100"/>
          <a:sy n="75" d="100"/>
        </p:scale>
        <p:origin x="1722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3612-D86B-4A50-9407-3877F53D3C8E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B745-42AD-4008-BCED-0848B7078C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05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3612-D86B-4A50-9407-3877F53D3C8E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B745-42AD-4008-BCED-0848B7078C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20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3612-D86B-4A50-9407-3877F53D3C8E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B745-42AD-4008-BCED-0848B7078C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8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3612-D86B-4A50-9407-3877F53D3C8E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B745-42AD-4008-BCED-0848B7078C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4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3612-D86B-4A50-9407-3877F53D3C8E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B745-42AD-4008-BCED-0848B7078C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86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3612-D86B-4A50-9407-3877F53D3C8E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B745-42AD-4008-BCED-0848B7078C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31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3612-D86B-4A50-9407-3877F53D3C8E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B745-42AD-4008-BCED-0848B7078C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23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3612-D86B-4A50-9407-3877F53D3C8E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B745-42AD-4008-BCED-0848B7078C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87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3612-D86B-4A50-9407-3877F53D3C8E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B745-42AD-4008-BCED-0848B7078C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88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3612-D86B-4A50-9407-3877F53D3C8E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B745-42AD-4008-BCED-0848B7078C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27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3612-D86B-4A50-9407-3877F53D3C8E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B745-42AD-4008-BCED-0848B7078C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98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13612-D86B-4A50-9407-3877F53D3C8E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7B745-42AD-4008-BCED-0848B7078C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39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07050" y="2954998"/>
            <a:ext cx="3881229" cy="182927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Zelle 3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11472" y="3409299"/>
            <a:ext cx="1631553" cy="11319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Station 3.2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347447" y="3409299"/>
            <a:ext cx="1631553" cy="11319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Station 3.1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5319923" y="1950792"/>
            <a:ext cx="3881229" cy="182927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Zelle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5524345" y="2405093"/>
            <a:ext cx="1631553" cy="11319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Station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7360320" y="2405093"/>
            <a:ext cx="1631553" cy="11319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Station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5311758" y="1952686"/>
            <a:ext cx="3881229" cy="182927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Zelle 1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5516180" y="2406987"/>
            <a:ext cx="1631553" cy="11319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Station 1.2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7352155" y="2406987"/>
            <a:ext cx="1631553" cy="11319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Station 1.1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311758" y="4174004"/>
            <a:ext cx="3881229" cy="182927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Zelle 2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5516180" y="4628305"/>
            <a:ext cx="1631553" cy="11319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Station 2.2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7352155" y="4628305"/>
            <a:ext cx="1631553" cy="11319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Station 2.1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3" name="Gewinkelte Verbindung 62"/>
          <p:cNvCxnSpPr/>
          <p:nvPr/>
        </p:nvCxnSpPr>
        <p:spPr>
          <a:xfrm rot="10800000" flipV="1">
            <a:off x="106139" y="3055416"/>
            <a:ext cx="9290955" cy="1004205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5689458" y="2859395"/>
            <a:ext cx="561356" cy="3920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Job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415927" y="2859395"/>
            <a:ext cx="561356" cy="3920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Job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7525433" y="2859395"/>
            <a:ext cx="561356" cy="3920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Job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8251903" y="2859395"/>
            <a:ext cx="561356" cy="3920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Job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5681293" y="2861289"/>
            <a:ext cx="561356" cy="3920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Job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6407762" y="2861289"/>
            <a:ext cx="561356" cy="3920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Job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7517268" y="2861289"/>
            <a:ext cx="561356" cy="3920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Job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8243738" y="2861289"/>
            <a:ext cx="561356" cy="3920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Job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9" name="Gewinkelte Verbindung 68"/>
          <p:cNvCxnSpPr/>
          <p:nvPr/>
        </p:nvCxnSpPr>
        <p:spPr>
          <a:xfrm rot="10800000">
            <a:off x="106138" y="4059623"/>
            <a:ext cx="9290957" cy="121900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5681293" y="5082607"/>
            <a:ext cx="561356" cy="3920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Job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6407762" y="5082607"/>
            <a:ext cx="561356" cy="3920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Job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7517268" y="5082607"/>
            <a:ext cx="561356" cy="3920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Job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8243738" y="5082607"/>
            <a:ext cx="561356" cy="3920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Job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76585" y="3863601"/>
            <a:ext cx="561356" cy="3920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Job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403054" y="3863601"/>
            <a:ext cx="561356" cy="3920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Job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2560" y="3863601"/>
            <a:ext cx="561356" cy="3920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Job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239030" y="3863601"/>
            <a:ext cx="561356" cy="3920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Job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0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82" y="1552312"/>
            <a:ext cx="8816223" cy="475151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60583" y="1647930"/>
            <a:ext cx="8816224" cy="46558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Zelle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645104" y="2034089"/>
            <a:ext cx="8637780" cy="19536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Station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261507" y="2302329"/>
            <a:ext cx="7897377" cy="6449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Jobs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261507" y="3135985"/>
            <a:ext cx="7897377" cy="4889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Jobs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645104" y="3989942"/>
            <a:ext cx="8637780" cy="8433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Station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645104" y="4833257"/>
            <a:ext cx="8637780" cy="3014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Station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645104" y="5134708"/>
            <a:ext cx="8637780" cy="3717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Station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645104" y="5516546"/>
            <a:ext cx="8637780" cy="673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Station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2" name="Gewinkelte Verbindung 21"/>
          <p:cNvCxnSpPr/>
          <p:nvPr/>
        </p:nvCxnSpPr>
        <p:spPr>
          <a:xfrm rot="5400000">
            <a:off x="-165798" y="3994222"/>
            <a:ext cx="5436160" cy="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77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3852" y="-310086"/>
            <a:ext cx="13279703" cy="747816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-543852" y="514351"/>
            <a:ext cx="13279703" cy="665373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-476250" y="609601"/>
            <a:ext cx="13049250" cy="1828800"/>
          </a:xfrm>
          <a:prstGeom prst="rect">
            <a:avLst/>
          </a:prstGeom>
          <a:solidFill>
            <a:srgbClr val="00B050">
              <a:alpha val="25000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800" dirty="0">
                <a:solidFill>
                  <a:schemeClr val="tx1"/>
                </a:solidFill>
              </a:rPr>
              <a:t>Informationskopfzeile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17900" y="3162301"/>
            <a:ext cx="8931275" cy="1593850"/>
          </a:xfrm>
          <a:prstGeom prst="rect">
            <a:avLst/>
          </a:prstGeom>
          <a:solidFill>
            <a:srgbClr val="00B050">
              <a:alpha val="25000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2800" dirty="0" smtClean="0">
                <a:solidFill>
                  <a:schemeClr val="tx1"/>
                </a:solidFill>
              </a:rPr>
              <a:t>Roboterzeiten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334000" y="2647951"/>
            <a:ext cx="7115174" cy="514350"/>
          </a:xfrm>
          <a:prstGeom prst="rect">
            <a:avLst/>
          </a:prstGeom>
          <a:solidFill>
            <a:srgbClr val="00B050">
              <a:alpha val="25000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800" dirty="0" smtClean="0">
                <a:solidFill>
                  <a:schemeClr val="tx1"/>
                </a:solidFill>
              </a:rPr>
              <a:t>Zeitskala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-1" y="2533652"/>
            <a:ext cx="3400425" cy="4476748"/>
          </a:xfrm>
          <a:prstGeom prst="rect">
            <a:avLst/>
          </a:prstGeom>
          <a:solidFill>
            <a:srgbClr val="00B050">
              <a:alpha val="25000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800" dirty="0">
                <a:solidFill>
                  <a:schemeClr val="tx1"/>
                </a:solidFill>
              </a:rPr>
              <a:t>Roboter </a:t>
            </a:r>
            <a:r>
              <a:rPr lang="de-DE" sz="2800" dirty="0" err="1" smtClean="0">
                <a:solidFill>
                  <a:schemeClr val="tx1"/>
                </a:solidFill>
              </a:rPr>
              <a:t>kollisions</a:t>
            </a:r>
            <a:r>
              <a:rPr lang="de-DE" sz="2800" dirty="0" smtClean="0">
                <a:solidFill>
                  <a:schemeClr val="tx1"/>
                </a:solidFill>
              </a:rPr>
              <a:t> Status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-476249" y="2533652"/>
            <a:ext cx="476248" cy="4476748"/>
          </a:xfrm>
          <a:prstGeom prst="rect">
            <a:avLst/>
          </a:prstGeom>
          <a:solidFill>
            <a:srgbClr val="00B050">
              <a:alpha val="25000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r>
              <a:rPr lang="de-DE" sz="2800" dirty="0" smtClean="0">
                <a:solidFill>
                  <a:schemeClr val="tx1"/>
                </a:solidFill>
              </a:rPr>
              <a:t>Buttonleiste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517900" y="5348810"/>
            <a:ext cx="8931275" cy="1593850"/>
          </a:xfrm>
          <a:prstGeom prst="rect">
            <a:avLst/>
          </a:prstGeom>
          <a:solidFill>
            <a:srgbClr val="00B050">
              <a:alpha val="25000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800" dirty="0" smtClean="0">
                <a:solidFill>
                  <a:schemeClr val="tx1"/>
                </a:solidFill>
              </a:rPr>
              <a:t>Vergleichs Roboterzeiten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5334000" y="4834460"/>
            <a:ext cx="7115174" cy="514350"/>
          </a:xfrm>
          <a:prstGeom prst="rect">
            <a:avLst/>
          </a:prstGeom>
          <a:solidFill>
            <a:srgbClr val="00B050">
              <a:alpha val="25000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800" dirty="0" smtClean="0">
                <a:solidFill>
                  <a:schemeClr val="tx1"/>
                </a:solidFill>
              </a:rPr>
              <a:t>Vergleichs Zeitskala</a:t>
            </a:r>
            <a:endParaRPr 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77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43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Company>EKS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Meißner - DM36458</dc:creator>
  <cp:lastModifiedBy>Dominik Meißner - DM36458</cp:lastModifiedBy>
  <cp:revision>8</cp:revision>
  <dcterms:created xsi:type="dcterms:W3CDTF">2020-09-15T07:26:54Z</dcterms:created>
  <dcterms:modified xsi:type="dcterms:W3CDTF">2020-09-22T09:04:43Z</dcterms:modified>
</cp:coreProperties>
</file>