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3AC42-6DBD-4BEB-AE69-7258C301942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2A1D5EF-B166-49FF-935C-E9084D075C5B}">
      <dgm:prSet/>
      <dgm:spPr/>
      <dgm:t>
        <a:bodyPr/>
        <a:lstStyle/>
        <a:p>
          <a:pPr>
            <a:defRPr cap="all"/>
          </a:pPr>
          <a:r>
            <a:rPr lang="en-US"/>
            <a:t>Good connection throughout the house</a:t>
          </a:r>
        </a:p>
      </dgm:t>
    </dgm:pt>
    <dgm:pt modelId="{867244E8-696C-4655-80D9-F8BA7ED60772}" type="parTrans" cxnId="{A823EF02-649E-4D3D-B313-21796B5E1CD3}">
      <dgm:prSet/>
      <dgm:spPr/>
      <dgm:t>
        <a:bodyPr/>
        <a:lstStyle/>
        <a:p>
          <a:endParaRPr lang="en-US"/>
        </a:p>
      </dgm:t>
    </dgm:pt>
    <dgm:pt modelId="{B0293EFA-6371-403A-B6DE-B4DB0480335A}" type="sibTrans" cxnId="{A823EF02-649E-4D3D-B313-21796B5E1CD3}">
      <dgm:prSet/>
      <dgm:spPr/>
      <dgm:t>
        <a:bodyPr/>
        <a:lstStyle/>
        <a:p>
          <a:endParaRPr lang="en-US"/>
        </a:p>
      </dgm:t>
    </dgm:pt>
    <dgm:pt modelId="{5D8A5C92-06E9-474C-A52E-13A69D1B6B30}">
      <dgm:prSet/>
      <dgm:spPr/>
      <dgm:t>
        <a:bodyPr/>
        <a:lstStyle/>
        <a:p>
          <a:pPr>
            <a:defRPr cap="all"/>
          </a:pPr>
          <a:r>
            <a:rPr lang="en-US"/>
            <a:t>Weakest in the master and guest bedroom </a:t>
          </a:r>
        </a:p>
      </dgm:t>
    </dgm:pt>
    <dgm:pt modelId="{D38D677D-EC56-44AA-8FFB-E0363566B3AD}" type="parTrans" cxnId="{049ECE5C-A5BC-41BB-9A72-4191C776A412}">
      <dgm:prSet/>
      <dgm:spPr/>
      <dgm:t>
        <a:bodyPr/>
        <a:lstStyle/>
        <a:p>
          <a:endParaRPr lang="en-US"/>
        </a:p>
      </dgm:t>
    </dgm:pt>
    <dgm:pt modelId="{8D2BA9F9-E957-4A85-BED6-50CC1CF682F3}" type="sibTrans" cxnId="{049ECE5C-A5BC-41BB-9A72-4191C776A412}">
      <dgm:prSet/>
      <dgm:spPr/>
      <dgm:t>
        <a:bodyPr/>
        <a:lstStyle/>
        <a:p>
          <a:endParaRPr lang="en-US"/>
        </a:p>
      </dgm:t>
    </dgm:pt>
    <dgm:pt modelId="{0E215798-7353-43F1-B8AD-451D0E1E21E3}">
      <dgm:prSet/>
      <dgm:spPr/>
      <dgm:t>
        <a:bodyPr/>
        <a:lstStyle/>
        <a:p>
          <a:pPr>
            <a:defRPr cap="all"/>
          </a:pPr>
          <a:r>
            <a:rPr lang="en-US"/>
            <a:t>Could move the router to the center of the house to balance the connection</a:t>
          </a:r>
        </a:p>
      </dgm:t>
    </dgm:pt>
    <dgm:pt modelId="{8FFC0622-11C3-486F-AB0F-BF66416064F5}" type="parTrans" cxnId="{000FDB18-B1D3-42A4-85BB-6EE3AC51DBFC}">
      <dgm:prSet/>
      <dgm:spPr/>
      <dgm:t>
        <a:bodyPr/>
        <a:lstStyle/>
        <a:p>
          <a:endParaRPr lang="en-US"/>
        </a:p>
      </dgm:t>
    </dgm:pt>
    <dgm:pt modelId="{A16E4E9C-D28B-44D1-9887-324487E6C9F7}" type="sibTrans" cxnId="{000FDB18-B1D3-42A4-85BB-6EE3AC51DBFC}">
      <dgm:prSet/>
      <dgm:spPr/>
      <dgm:t>
        <a:bodyPr/>
        <a:lstStyle/>
        <a:p>
          <a:endParaRPr lang="en-US"/>
        </a:p>
      </dgm:t>
    </dgm:pt>
    <dgm:pt modelId="{C513B7EC-32C4-4CEE-A959-2CDFED9B65E3}" type="pres">
      <dgm:prSet presAssocID="{6003AC42-6DBD-4BEB-AE69-7258C3019426}" presName="root" presStyleCnt="0">
        <dgm:presLayoutVars>
          <dgm:dir/>
          <dgm:resizeHandles val="exact"/>
        </dgm:presLayoutVars>
      </dgm:prSet>
      <dgm:spPr/>
    </dgm:pt>
    <dgm:pt modelId="{7DA87F4E-C732-4692-A783-14197E5B443E}" type="pres">
      <dgm:prSet presAssocID="{82A1D5EF-B166-49FF-935C-E9084D075C5B}" presName="compNode" presStyleCnt="0"/>
      <dgm:spPr/>
    </dgm:pt>
    <dgm:pt modelId="{78DC67FA-5BBA-49D5-B9B2-C0BA0777D38C}" type="pres">
      <dgm:prSet presAssocID="{82A1D5EF-B166-49FF-935C-E9084D075C5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0AE6BBA-7473-4964-9E05-4D0132A0964F}" type="pres">
      <dgm:prSet presAssocID="{82A1D5EF-B166-49FF-935C-E9084D075C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FABA4BA-1A5E-4E73-B029-4BC5801BE5F5}" type="pres">
      <dgm:prSet presAssocID="{82A1D5EF-B166-49FF-935C-E9084D075C5B}" presName="spaceRect" presStyleCnt="0"/>
      <dgm:spPr/>
    </dgm:pt>
    <dgm:pt modelId="{EF58480B-649C-41F8-AFEE-8B233170E7B9}" type="pres">
      <dgm:prSet presAssocID="{82A1D5EF-B166-49FF-935C-E9084D075C5B}" presName="textRect" presStyleLbl="revTx" presStyleIdx="0" presStyleCnt="3">
        <dgm:presLayoutVars>
          <dgm:chMax val="1"/>
          <dgm:chPref val="1"/>
        </dgm:presLayoutVars>
      </dgm:prSet>
      <dgm:spPr/>
    </dgm:pt>
    <dgm:pt modelId="{CD98170D-7EC9-48D9-8BA7-92E47AEEDF69}" type="pres">
      <dgm:prSet presAssocID="{B0293EFA-6371-403A-B6DE-B4DB0480335A}" presName="sibTrans" presStyleCnt="0"/>
      <dgm:spPr/>
    </dgm:pt>
    <dgm:pt modelId="{27FECB72-3B8E-4998-BFAD-6EA435AEBA0B}" type="pres">
      <dgm:prSet presAssocID="{5D8A5C92-06E9-474C-A52E-13A69D1B6B30}" presName="compNode" presStyleCnt="0"/>
      <dgm:spPr/>
    </dgm:pt>
    <dgm:pt modelId="{70239331-A734-4B06-AFDE-0456DA2D5B6A}" type="pres">
      <dgm:prSet presAssocID="{5D8A5C92-06E9-474C-A52E-13A69D1B6B3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3BC13C-F8F6-4522-995F-999A0BF7701F}" type="pres">
      <dgm:prSet presAssocID="{5D8A5C92-06E9-474C-A52E-13A69D1B6B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BD090D97-565E-4D4C-86C4-9A6D93974444}" type="pres">
      <dgm:prSet presAssocID="{5D8A5C92-06E9-474C-A52E-13A69D1B6B30}" presName="spaceRect" presStyleCnt="0"/>
      <dgm:spPr/>
    </dgm:pt>
    <dgm:pt modelId="{336C70B6-FC6A-4A59-AF24-B41614B1B321}" type="pres">
      <dgm:prSet presAssocID="{5D8A5C92-06E9-474C-A52E-13A69D1B6B30}" presName="textRect" presStyleLbl="revTx" presStyleIdx="1" presStyleCnt="3">
        <dgm:presLayoutVars>
          <dgm:chMax val="1"/>
          <dgm:chPref val="1"/>
        </dgm:presLayoutVars>
      </dgm:prSet>
      <dgm:spPr/>
    </dgm:pt>
    <dgm:pt modelId="{C9A7C30B-019D-4ECF-BBDE-0A2C2736BCE7}" type="pres">
      <dgm:prSet presAssocID="{8D2BA9F9-E957-4A85-BED6-50CC1CF682F3}" presName="sibTrans" presStyleCnt="0"/>
      <dgm:spPr/>
    </dgm:pt>
    <dgm:pt modelId="{C4CA7730-66CD-4418-94B1-5623FD1BF507}" type="pres">
      <dgm:prSet presAssocID="{0E215798-7353-43F1-B8AD-451D0E1E21E3}" presName="compNode" presStyleCnt="0"/>
      <dgm:spPr/>
    </dgm:pt>
    <dgm:pt modelId="{9663F35B-8D07-4E32-885D-619CB7BDBA8E}" type="pres">
      <dgm:prSet presAssocID="{0E215798-7353-43F1-B8AD-451D0E1E21E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F109563-EFF7-46BC-82F4-5BF2979376E8}" type="pres">
      <dgm:prSet presAssocID="{0E215798-7353-43F1-B8AD-451D0E1E21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FF1AF47-B282-47CE-B663-94A0FF3BA75C}" type="pres">
      <dgm:prSet presAssocID="{0E215798-7353-43F1-B8AD-451D0E1E21E3}" presName="spaceRect" presStyleCnt="0"/>
      <dgm:spPr/>
    </dgm:pt>
    <dgm:pt modelId="{10396565-6A64-4D39-BFD9-EB2200E43770}" type="pres">
      <dgm:prSet presAssocID="{0E215798-7353-43F1-B8AD-451D0E1E21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23EF02-649E-4D3D-B313-21796B5E1CD3}" srcId="{6003AC42-6DBD-4BEB-AE69-7258C3019426}" destId="{82A1D5EF-B166-49FF-935C-E9084D075C5B}" srcOrd="0" destOrd="0" parTransId="{867244E8-696C-4655-80D9-F8BA7ED60772}" sibTransId="{B0293EFA-6371-403A-B6DE-B4DB0480335A}"/>
    <dgm:cxn modelId="{000FDB18-B1D3-42A4-85BB-6EE3AC51DBFC}" srcId="{6003AC42-6DBD-4BEB-AE69-7258C3019426}" destId="{0E215798-7353-43F1-B8AD-451D0E1E21E3}" srcOrd="2" destOrd="0" parTransId="{8FFC0622-11C3-486F-AB0F-BF66416064F5}" sibTransId="{A16E4E9C-D28B-44D1-9887-324487E6C9F7}"/>
    <dgm:cxn modelId="{21A08F2E-3A6F-47F5-BF56-C41B848C5BEA}" type="presOf" srcId="{0E215798-7353-43F1-B8AD-451D0E1E21E3}" destId="{10396565-6A64-4D39-BFD9-EB2200E43770}" srcOrd="0" destOrd="0" presId="urn:microsoft.com/office/officeart/2018/5/layout/IconLeafLabelList"/>
    <dgm:cxn modelId="{049ECE5C-A5BC-41BB-9A72-4191C776A412}" srcId="{6003AC42-6DBD-4BEB-AE69-7258C3019426}" destId="{5D8A5C92-06E9-474C-A52E-13A69D1B6B30}" srcOrd="1" destOrd="0" parTransId="{D38D677D-EC56-44AA-8FFB-E0363566B3AD}" sibTransId="{8D2BA9F9-E957-4A85-BED6-50CC1CF682F3}"/>
    <dgm:cxn modelId="{6D832048-0494-420A-A473-AE66E414EADA}" type="presOf" srcId="{5D8A5C92-06E9-474C-A52E-13A69D1B6B30}" destId="{336C70B6-FC6A-4A59-AF24-B41614B1B321}" srcOrd="0" destOrd="0" presId="urn:microsoft.com/office/officeart/2018/5/layout/IconLeafLabelList"/>
    <dgm:cxn modelId="{DFF78A76-784F-481C-9FD9-B02A2082E4F2}" type="presOf" srcId="{6003AC42-6DBD-4BEB-AE69-7258C3019426}" destId="{C513B7EC-32C4-4CEE-A959-2CDFED9B65E3}" srcOrd="0" destOrd="0" presId="urn:microsoft.com/office/officeart/2018/5/layout/IconLeafLabelList"/>
    <dgm:cxn modelId="{A0C0F6A8-94CC-4A8B-866D-189ED6766551}" type="presOf" srcId="{82A1D5EF-B166-49FF-935C-E9084D075C5B}" destId="{EF58480B-649C-41F8-AFEE-8B233170E7B9}" srcOrd="0" destOrd="0" presId="urn:microsoft.com/office/officeart/2018/5/layout/IconLeafLabelList"/>
    <dgm:cxn modelId="{BCBAEF6B-84AE-41ED-813B-8E065C206076}" type="presParOf" srcId="{C513B7EC-32C4-4CEE-A959-2CDFED9B65E3}" destId="{7DA87F4E-C732-4692-A783-14197E5B443E}" srcOrd="0" destOrd="0" presId="urn:microsoft.com/office/officeart/2018/5/layout/IconLeafLabelList"/>
    <dgm:cxn modelId="{0EE2A1F8-0FF9-48DC-BEF5-DD346C70AB67}" type="presParOf" srcId="{7DA87F4E-C732-4692-A783-14197E5B443E}" destId="{78DC67FA-5BBA-49D5-B9B2-C0BA0777D38C}" srcOrd="0" destOrd="0" presId="urn:microsoft.com/office/officeart/2018/5/layout/IconLeafLabelList"/>
    <dgm:cxn modelId="{B016C0D3-1844-4CA7-A4D5-CF4327205C3D}" type="presParOf" srcId="{7DA87F4E-C732-4692-A783-14197E5B443E}" destId="{F0AE6BBA-7473-4964-9E05-4D0132A0964F}" srcOrd="1" destOrd="0" presId="urn:microsoft.com/office/officeart/2018/5/layout/IconLeafLabelList"/>
    <dgm:cxn modelId="{4C07CB54-D818-4B11-A324-0E0E6C527277}" type="presParOf" srcId="{7DA87F4E-C732-4692-A783-14197E5B443E}" destId="{6FABA4BA-1A5E-4E73-B029-4BC5801BE5F5}" srcOrd="2" destOrd="0" presId="urn:microsoft.com/office/officeart/2018/5/layout/IconLeafLabelList"/>
    <dgm:cxn modelId="{4DDCB628-6772-496B-9E63-D0ABF2546390}" type="presParOf" srcId="{7DA87F4E-C732-4692-A783-14197E5B443E}" destId="{EF58480B-649C-41F8-AFEE-8B233170E7B9}" srcOrd="3" destOrd="0" presId="urn:microsoft.com/office/officeart/2018/5/layout/IconLeafLabelList"/>
    <dgm:cxn modelId="{5F8A09FF-80BC-4991-A22B-BA908A21A9F5}" type="presParOf" srcId="{C513B7EC-32C4-4CEE-A959-2CDFED9B65E3}" destId="{CD98170D-7EC9-48D9-8BA7-92E47AEEDF69}" srcOrd="1" destOrd="0" presId="urn:microsoft.com/office/officeart/2018/5/layout/IconLeafLabelList"/>
    <dgm:cxn modelId="{69318D21-2E98-4AD7-A459-565783CFECD9}" type="presParOf" srcId="{C513B7EC-32C4-4CEE-A959-2CDFED9B65E3}" destId="{27FECB72-3B8E-4998-BFAD-6EA435AEBA0B}" srcOrd="2" destOrd="0" presId="urn:microsoft.com/office/officeart/2018/5/layout/IconLeafLabelList"/>
    <dgm:cxn modelId="{E9C9184B-7E9A-4512-ACF2-7FFC53A52069}" type="presParOf" srcId="{27FECB72-3B8E-4998-BFAD-6EA435AEBA0B}" destId="{70239331-A734-4B06-AFDE-0456DA2D5B6A}" srcOrd="0" destOrd="0" presId="urn:microsoft.com/office/officeart/2018/5/layout/IconLeafLabelList"/>
    <dgm:cxn modelId="{38946CBE-8693-46F3-9DE1-E667D3385E3C}" type="presParOf" srcId="{27FECB72-3B8E-4998-BFAD-6EA435AEBA0B}" destId="{213BC13C-F8F6-4522-995F-999A0BF7701F}" srcOrd="1" destOrd="0" presId="urn:microsoft.com/office/officeart/2018/5/layout/IconLeafLabelList"/>
    <dgm:cxn modelId="{EBEEA97A-EB30-4070-AEFA-001B8BE819AD}" type="presParOf" srcId="{27FECB72-3B8E-4998-BFAD-6EA435AEBA0B}" destId="{BD090D97-565E-4D4C-86C4-9A6D93974444}" srcOrd="2" destOrd="0" presId="urn:microsoft.com/office/officeart/2018/5/layout/IconLeafLabelList"/>
    <dgm:cxn modelId="{A05A2C26-D46E-4879-81FB-435BC8C3C83E}" type="presParOf" srcId="{27FECB72-3B8E-4998-BFAD-6EA435AEBA0B}" destId="{336C70B6-FC6A-4A59-AF24-B41614B1B321}" srcOrd="3" destOrd="0" presId="urn:microsoft.com/office/officeart/2018/5/layout/IconLeafLabelList"/>
    <dgm:cxn modelId="{F2574A29-D542-417F-B03D-C3D94B165653}" type="presParOf" srcId="{C513B7EC-32C4-4CEE-A959-2CDFED9B65E3}" destId="{C9A7C30B-019D-4ECF-BBDE-0A2C2736BCE7}" srcOrd="3" destOrd="0" presId="urn:microsoft.com/office/officeart/2018/5/layout/IconLeafLabelList"/>
    <dgm:cxn modelId="{EFFAF782-CC2E-4A9C-8E32-A8A1B63615B6}" type="presParOf" srcId="{C513B7EC-32C4-4CEE-A959-2CDFED9B65E3}" destId="{C4CA7730-66CD-4418-94B1-5623FD1BF507}" srcOrd="4" destOrd="0" presId="urn:microsoft.com/office/officeart/2018/5/layout/IconLeafLabelList"/>
    <dgm:cxn modelId="{3058FE81-EC23-4629-BB76-BE8508E40CD3}" type="presParOf" srcId="{C4CA7730-66CD-4418-94B1-5623FD1BF507}" destId="{9663F35B-8D07-4E32-885D-619CB7BDBA8E}" srcOrd="0" destOrd="0" presId="urn:microsoft.com/office/officeart/2018/5/layout/IconLeafLabelList"/>
    <dgm:cxn modelId="{F972F91A-CCC5-4CE1-9F70-4A6E311E3C8A}" type="presParOf" srcId="{C4CA7730-66CD-4418-94B1-5623FD1BF507}" destId="{6F109563-EFF7-46BC-82F4-5BF2979376E8}" srcOrd="1" destOrd="0" presId="urn:microsoft.com/office/officeart/2018/5/layout/IconLeafLabelList"/>
    <dgm:cxn modelId="{79FD14C3-48FF-4045-9FF2-8796DD6454EE}" type="presParOf" srcId="{C4CA7730-66CD-4418-94B1-5623FD1BF507}" destId="{5FF1AF47-B282-47CE-B663-94A0FF3BA75C}" srcOrd="2" destOrd="0" presId="urn:microsoft.com/office/officeart/2018/5/layout/IconLeafLabelList"/>
    <dgm:cxn modelId="{2F99A631-12DA-488B-B7C1-6A6D5A7A10FA}" type="presParOf" srcId="{C4CA7730-66CD-4418-94B1-5623FD1BF507}" destId="{10396565-6A64-4D39-BFD9-EB2200E4377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C67FA-5BBA-49D5-B9B2-C0BA0777D38C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E6BBA-7473-4964-9E05-4D0132A0964F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8480B-649C-41F8-AFEE-8B233170E7B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Good connection throughout the house</a:t>
          </a:r>
        </a:p>
      </dsp:txBody>
      <dsp:txXfrm>
        <a:off x="93445" y="3018902"/>
        <a:ext cx="3206250" cy="720000"/>
      </dsp:txXfrm>
    </dsp:sp>
    <dsp:sp modelId="{70239331-A734-4B06-AFDE-0456DA2D5B6A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BC13C-F8F6-4522-995F-999A0BF7701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C70B6-FC6A-4A59-AF24-B41614B1B32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Weakest in the master and guest bedroom </a:t>
          </a:r>
        </a:p>
      </dsp:txBody>
      <dsp:txXfrm>
        <a:off x="3860789" y="3018902"/>
        <a:ext cx="3206250" cy="720000"/>
      </dsp:txXfrm>
    </dsp:sp>
    <dsp:sp modelId="{9663F35B-8D07-4E32-885D-619CB7BDBA8E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09563-EFF7-46BC-82F4-5BF2979376E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96565-6A64-4D39-BFD9-EB2200E43770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Could move the router to the center of the house to balance the connection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0EB-6898-B2CE-8203-CB4EFDED3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507D0-7E76-B780-261C-D36876A6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8AA2-ECA5-5DD5-838A-EE789DD2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1971-9195-E1B6-DED1-3A6B9080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7A11-DF24-6F8C-1C60-FD2E38EC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6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BE13-85B8-5415-A650-E3533988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E2B6E-7D04-59D2-D3A1-504A5BE0A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B0E8-B05F-9BBD-9ED1-15617EC4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195D-18E2-A3F0-C02F-053B0786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6A81-1F15-3CF0-0B89-008FAF27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65C07-F97F-9F26-0967-BD724D2DF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BC3FB-F5D2-168C-2743-E3997FE70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AB99-C8FA-C771-67F5-BDDB6495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9741-A847-E676-3899-9FCA4EA7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F840-BE82-6C63-223D-4ED26B83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B2BA-2286-4BDA-8CD0-843AE59B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7EB4-9329-6888-8A94-EB643080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28B9-E5BD-861E-31C9-DEA2C96D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2B32-8908-7298-D663-4E12A0B5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2847-3A1A-5B8E-FF79-E3D8A8C5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F46-67A6-4008-F99C-80EFFC4E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97935-862C-E8D8-406B-688FFA8EC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4C5E-9D9C-0208-6A13-8553B373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47CD-73EF-5AB9-7E7D-8D7F04D4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B1CF-DC33-22B9-3CD0-0F639052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EE46-3843-0F49-25DF-AB05D0AD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03EF-4DB9-5F19-B5C8-F35D5DFB7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31F40-8C5E-ACF4-8F4B-E13C8EA1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8CFF-1FE9-3D14-0DCE-EC4B3CC8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0046-8214-AFE5-63B2-54027146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8F38-61B7-728D-A1FE-AFFA5006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BB62-D21F-67E8-7F02-A5C9D2C7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8FA8-1383-D3A8-B1E6-4C9B4ED19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7672-FB2A-4047-EB4D-35B66DA0D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A909-C958-5C27-63AD-8132BE68A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DACDB-8A6E-F153-311C-00550243B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B9415-DDDD-2D53-EC43-9E248F2F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B47C7-126D-524D-DC9B-73AF6F38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25006-16CD-7D45-387B-B1E6C284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3695-23D1-5177-1374-19CEE5B0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DC8C5-B4A5-E399-A8EB-DF9BC9C8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FD72B-61DB-73DA-FDBA-1128B7D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1BF06-07C6-B591-0544-0E08D110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2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34492-5EF7-BFD9-7E5C-C4267644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8B747-C62D-434F-2B68-40D818D7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9450-ABF6-8B36-9E2A-5ED91661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BDCB-7830-868E-D7C3-2E4AC51A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6FB8-E14B-43D2-6275-C063BBDC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004F6-2050-441E-1B9F-ADBD8CF4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62D74-DD53-B21C-A725-4950B43E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0DED-3D10-D15F-63F0-2D2E5B72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2217-1F2F-08F9-BE14-B7BD32CC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F50-7677-09D4-65A6-B77A7CE5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029C5-393B-A62D-ED55-E3F9855F2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32CC9-54FB-10E7-616F-AF784679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C866-454B-5AFB-19C4-5E8BFE3D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6F92-05D3-F298-8B34-C89E3C86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CCCEF-AE39-DA7B-DB37-E66D8EF5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DFC5-5873-E058-EA88-8F85DD20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895E7-C993-CAAB-4E76-43A9294E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1BEE-A14E-18C5-3636-E2D758664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B01-EB52-4A40-A521-78AF2159A9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2768-A9B8-92A3-01D2-0951127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4C46-1B30-67E9-20E7-2EF9E52B8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1D41-1ED5-467C-A48A-6202EE05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40FCA-A3DA-5B16-EC4B-9D1B79F1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Home Network &amp; Heatmap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BC44B-8E3D-522B-A05D-13732EB6C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Samuel Hendrix</a:t>
            </a:r>
          </a:p>
          <a:p>
            <a:pPr algn="l"/>
            <a:r>
              <a:rPr lang="en-US"/>
              <a:t>MIS 4123</a:t>
            </a:r>
          </a:p>
        </p:txBody>
      </p:sp>
    </p:spTree>
    <p:extLst>
      <p:ext uri="{BB962C8B-B14F-4D97-AF65-F5344CB8AC3E}">
        <p14:creationId xmlns:p14="http://schemas.microsoft.com/office/powerpoint/2010/main" val="166763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44102-4786-6AC4-DB7C-74FD0E9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network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5DC5E5-22DB-809C-65D1-5BBD3B01E4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9164" y="467208"/>
            <a:ext cx="6712276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83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7716F-6AB3-4CA7-5769-B8354E40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Packet tracer Diagram</a:t>
            </a:r>
          </a:p>
        </p:txBody>
      </p:sp>
      <p:pic>
        <p:nvPicPr>
          <p:cNvPr id="2052" name="Picture 4" descr="Setting up a Basic Home Network using Packet Tracer - GeeksforGeeks">
            <a:extLst>
              <a:ext uri="{FF2B5EF4-FFF2-40B4-BE49-F238E27FC236}">
                <a16:creationId xmlns:a16="http://schemas.microsoft.com/office/drawing/2014/main" id="{7B831A75-7346-08A0-A471-93914AC47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72245"/>
            <a:ext cx="7225748" cy="49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9C7D-8919-0C10-3912-3C30E9D7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pic>
        <p:nvPicPr>
          <p:cNvPr id="6" name="Content Placeholder 5" descr="A green house plan with pink and black text&#10;&#10;Description automatically generated">
            <a:extLst>
              <a:ext uri="{FF2B5EF4-FFF2-40B4-BE49-F238E27FC236}">
                <a16:creationId xmlns:a16="http://schemas.microsoft.com/office/drawing/2014/main" id="{071A88DE-24A1-9AF7-1E81-B1E9D21A4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4" y="1825625"/>
            <a:ext cx="8287851" cy="4351338"/>
          </a:xfrm>
        </p:spPr>
      </p:pic>
    </p:spTree>
    <p:extLst>
      <p:ext uri="{BB962C8B-B14F-4D97-AF65-F5344CB8AC3E}">
        <p14:creationId xmlns:p14="http://schemas.microsoft.com/office/powerpoint/2010/main" val="1670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1A4E-AEFD-72D2-25EC-F5123390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Final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98CAE-1189-8549-EF6C-244F011AF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188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37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07A7-EFDE-B71E-B486-659B2B4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6197-748A-2A52-BCE2-6E68EE50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Home Network &amp; Heatmap Presentation</vt:lpstr>
      <vt:lpstr>Home network Diagram</vt:lpstr>
      <vt:lpstr>Packet tracer Diagram</vt:lpstr>
      <vt:lpstr>Heat map</vt:lpstr>
      <vt:lpstr>Final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&amp; Heatmap Presentation</dc:title>
  <dc:creator>Tommy Hendrix</dc:creator>
  <cp:lastModifiedBy>Tommy Hendrix</cp:lastModifiedBy>
  <cp:revision>1</cp:revision>
  <dcterms:created xsi:type="dcterms:W3CDTF">2024-02-23T16:29:42Z</dcterms:created>
  <dcterms:modified xsi:type="dcterms:W3CDTF">2024-02-23T19:11:08Z</dcterms:modified>
</cp:coreProperties>
</file>