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71289"/>
            <a:ext cx="51435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512522"/>
            <a:ext cx="51435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0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53319"/>
            <a:ext cx="1478756" cy="24404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53319"/>
            <a:ext cx="4350544" cy="24404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90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17932"/>
            <a:ext cx="591502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927150"/>
            <a:ext cx="591502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3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66593"/>
            <a:ext cx="2914650" cy="18271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66593"/>
            <a:ext cx="2914650" cy="18271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1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3319"/>
            <a:ext cx="5915025" cy="55661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05933"/>
            <a:ext cx="290125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51899"/>
            <a:ext cx="2901255" cy="15471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05933"/>
            <a:ext cx="291554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51899"/>
            <a:ext cx="2915543" cy="15471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32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09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1982"/>
            <a:ext cx="22118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14627"/>
            <a:ext cx="347186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63918"/>
            <a:ext cx="22118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3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1982"/>
            <a:ext cx="22118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14627"/>
            <a:ext cx="347186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63918"/>
            <a:ext cx="22118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12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53319"/>
            <a:ext cx="591502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66593"/>
            <a:ext cx="591502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669079"/>
            <a:ext cx="154305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6399-55B9-45C7-8A8B-A030C08662F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669079"/>
            <a:ext cx="231457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669079"/>
            <a:ext cx="154305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8958-8454-43B4-9A09-BA7C8BFDD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3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E76D890-AE03-4802-AC0C-2AF3CB6FB1FC}"/>
              </a:ext>
            </a:extLst>
          </p:cNvPr>
          <p:cNvCxnSpPr/>
          <p:nvPr/>
        </p:nvCxnSpPr>
        <p:spPr>
          <a:xfrm>
            <a:off x="387924" y="867641"/>
            <a:ext cx="60682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CC08AB6-6CBA-4F50-AC9F-24EF91439A9B}"/>
              </a:ext>
            </a:extLst>
          </p:cNvPr>
          <p:cNvCxnSpPr/>
          <p:nvPr/>
        </p:nvCxnSpPr>
        <p:spPr>
          <a:xfrm>
            <a:off x="387924" y="2074722"/>
            <a:ext cx="60682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721EA8-C05B-42CA-8A2C-FF4833D1A32B}"/>
              </a:ext>
            </a:extLst>
          </p:cNvPr>
          <p:cNvSpPr/>
          <p:nvPr/>
        </p:nvSpPr>
        <p:spPr>
          <a:xfrm>
            <a:off x="3039341" y="441613"/>
            <a:ext cx="779319" cy="2171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C8D0E1-B933-4803-804D-9D4353A26282}"/>
              </a:ext>
            </a:extLst>
          </p:cNvPr>
          <p:cNvSpPr txBox="1"/>
          <p:nvPr/>
        </p:nvSpPr>
        <p:spPr>
          <a:xfrm>
            <a:off x="466175" y="867641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Nicolas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Caldela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E5DE1A1-474E-400F-BC8D-628C0AB10D55}"/>
              </a:ext>
            </a:extLst>
          </p:cNvPr>
          <p:cNvSpPr txBox="1"/>
          <p:nvPr/>
        </p:nvSpPr>
        <p:spPr>
          <a:xfrm>
            <a:off x="3818660" y="859937"/>
            <a:ext cx="2108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Lucas Leôncio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Wey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 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DAD99F-324C-4F05-BEA6-3BA966350670}"/>
              </a:ext>
            </a:extLst>
          </p:cNvPr>
          <p:cNvSpPr txBox="1"/>
          <p:nvPr/>
        </p:nvSpPr>
        <p:spPr>
          <a:xfrm>
            <a:off x="466175" y="2074722"/>
            <a:ext cx="114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Testemunha 1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2C6BBC-1323-48BA-B993-397E9B0182F1}"/>
              </a:ext>
            </a:extLst>
          </p:cNvPr>
          <p:cNvSpPr txBox="1"/>
          <p:nvPr/>
        </p:nvSpPr>
        <p:spPr>
          <a:xfrm>
            <a:off x="3818660" y="2074721"/>
            <a:ext cx="114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Testemunha 2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Imagem 2" descr="Uma imagem contendo interior&#10;&#10;Descrição gerada com muito alta confiança">
            <a:extLst>
              <a:ext uri="{FF2B5EF4-FFF2-40B4-BE49-F238E27FC236}">
                <a16:creationId xmlns:a16="http://schemas.microsoft.com/office/drawing/2014/main" id="{E7A91618-9627-4411-94FC-9336F9FA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867640"/>
            <a:ext cx="2369073" cy="17768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685E78-8933-4217-8FD9-4F7BD7EF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9189">
            <a:off x="879911" y="37581"/>
            <a:ext cx="1556459" cy="1132081"/>
          </a:xfrm>
          <a:prstGeom prst="rect">
            <a:avLst/>
          </a:prstGeom>
        </p:spPr>
      </p:pic>
      <p:pic>
        <p:nvPicPr>
          <p:cNvPr id="14" name="Imagem 13" descr="Uma imagem contendo sentado&#10;&#10;Descrição gerada com alta confiança">
            <a:extLst>
              <a:ext uri="{FF2B5EF4-FFF2-40B4-BE49-F238E27FC236}">
                <a16:creationId xmlns:a16="http://schemas.microsoft.com/office/drawing/2014/main" id="{A27EDF9B-33F7-47EF-88B3-06ADBDA9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37" y="278091"/>
            <a:ext cx="2317097" cy="78057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1FED15D-5087-40D6-BD57-18DEA70D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26" y="1098852"/>
            <a:ext cx="1443653" cy="128324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38E9C3-6082-44F9-83B1-E4BFA7E585C3}"/>
              </a:ext>
            </a:extLst>
          </p:cNvPr>
          <p:cNvSpPr txBox="1"/>
          <p:nvPr/>
        </p:nvSpPr>
        <p:spPr>
          <a:xfrm>
            <a:off x="933264" y="2225094"/>
            <a:ext cx="16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lex Brush" panose="02000400000000000000" pitchFamily="2" charset="0"/>
              </a:rPr>
              <a:t>João das Neves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8CD363-DC81-4812-83F9-DF986043BB74}"/>
              </a:ext>
            </a:extLst>
          </p:cNvPr>
          <p:cNvSpPr txBox="1"/>
          <p:nvPr/>
        </p:nvSpPr>
        <p:spPr>
          <a:xfrm>
            <a:off x="4308947" y="2242240"/>
            <a:ext cx="214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lex Brush" panose="02000400000000000000" pitchFamily="2" charset="0"/>
              </a:rPr>
              <a:t>Samuel </a:t>
            </a:r>
            <a:r>
              <a:rPr lang="pt-BR" dirty="0" err="1">
                <a:latin typeface="Alex Brush" panose="02000400000000000000" pitchFamily="2" charset="0"/>
              </a:rPr>
              <a:t>Hiroyuki</a:t>
            </a:r>
            <a:r>
              <a:rPr lang="pt-BR" dirty="0">
                <a:latin typeface="Alex Brush" panose="02000400000000000000" pitchFamily="2" charset="0"/>
              </a:rPr>
              <a:t>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25B5A87-B31E-428A-A2E2-186FE5466941}"/>
              </a:ext>
            </a:extLst>
          </p:cNvPr>
          <p:cNvSpPr/>
          <p:nvPr/>
        </p:nvSpPr>
        <p:spPr>
          <a:xfrm>
            <a:off x="4051459" y="24363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lex Brush" panose="02000400000000000000" pitchFamily="2" charset="0"/>
                <a:ea typeface="Calibri" panose="020F0502020204030204" pitchFamily="34" charset="0"/>
              </a:rPr>
              <a:t>31.842.241-4</a:t>
            </a:r>
            <a:endParaRPr lang="pt-BR" dirty="0">
              <a:latin typeface="Alex Brush" panose="0200040000000000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6BA71D-E15C-4D6C-ABF8-D896B60CEF2E}"/>
              </a:ext>
            </a:extLst>
          </p:cNvPr>
          <p:cNvSpPr/>
          <p:nvPr/>
        </p:nvSpPr>
        <p:spPr>
          <a:xfrm>
            <a:off x="735113" y="2439972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lex Brush" panose="02000400000000000000" pitchFamily="2" charset="0"/>
              </a:rPr>
              <a:t>38.387.518-3</a:t>
            </a:r>
          </a:p>
        </p:txBody>
      </p:sp>
    </p:spTree>
    <p:extLst>
      <p:ext uri="{BB962C8B-B14F-4D97-AF65-F5344CB8AC3E}">
        <p14:creationId xmlns:p14="http://schemas.microsoft.com/office/powerpoint/2010/main" val="3473106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26</Words>
  <Application>Microsoft Office PowerPoint</Application>
  <PresentationFormat>Personalizar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Alex Brush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2</cp:revision>
  <dcterms:created xsi:type="dcterms:W3CDTF">2018-11-27T20:10:08Z</dcterms:created>
  <dcterms:modified xsi:type="dcterms:W3CDTF">2018-11-27T20:40:02Z</dcterms:modified>
</cp:coreProperties>
</file>