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954000" cy="142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233825"/>
            <a:ext cx="9715500" cy="497417"/>
          </a:xfrm>
        </p:spPr>
        <p:txBody>
          <a:bodyPr anchor="b"/>
          <a:lstStyle>
            <a:lvl1pPr algn="ctr">
              <a:defRPr sz="1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750425"/>
            <a:ext cx="9715500" cy="344950"/>
          </a:xfrm>
        </p:spPr>
        <p:txBody>
          <a:bodyPr/>
          <a:lstStyle>
            <a:lvl1pPr marL="0" indent="0" algn="ctr">
              <a:buNone/>
              <a:defRPr sz="500"/>
            </a:lvl1pPr>
            <a:lvl2pPr marL="95235" indent="0" algn="ctr">
              <a:buNone/>
              <a:defRPr sz="417"/>
            </a:lvl2pPr>
            <a:lvl3pPr marL="190470" indent="0" algn="ctr">
              <a:buNone/>
              <a:defRPr sz="375"/>
            </a:lvl3pPr>
            <a:lvl4pPr marL="285704" indent="0" algn="ctr">
              <a:buNone/>
              <a:defRPr sz="333"/>
            </a:lvl4pPr>
            <a:lvl5pPr marL="380939" indent="0" algn="ctr">
              <a:buNone/>
              <a:defRPr sz="333"/>
            </a:lvl5pPr>
            <a:lvl6pPr marL="476174" indent="0" algn="ctr">
              <a:buNone/>
              <a:defRPr sz="333"/>
            </a:lvl6pPr>
            <a:lvl7pPr marL="571409" indent="0" algn="ctr">
              <a:buNone/>
              <a:defRPr sz="333"/>
            </a:lvl7pPr>
            <a:lvl8pPr marL="666643" indent="0" algn="ctr">
              <a:buNone/>
              <a:defRPr sz="333"/>
            </a:lvl8pPr>
            <a:lvl9pPr marL="761878" indent="0" algn="ctr">
              <a:buNone/>
              <a:defRPr sz="3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2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8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0206" y="76068"/>
            <a:ext cx="2793206" cy="1210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0587" y="76068"/>
            <a:ext cx="8217694" cy="1210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1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0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41" y="356196"/>
            <a:ext cx="11172825" cy="594320"/>
          </a:xfrm>
        </p:spPr>
        <p:txBody>
          <a:bodyPr anchor="b"/>
          <a:lstStyle>
            <a:lvl1pPr>
              <a:defRPr sz="1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41" y="956138"/>
            <a:ext cx="11172825" cy="312539"/>
          </a:xfrm>
        </p:spPr>
        <p:txBody>
          <a:bodyPr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95235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2pPr>
            <a:lvl3pPr marL="190470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3pPr>
            <a:lvl4pPr marL="285704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4pPr>
            <a:lvl5pPr marL="380939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5pPr>
            <a:lvl6pPr marL="476174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6pPr>
            <a:lvl7pPr marL="571409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7pPr>
            <a:lvl8pPr marL="666643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8pPr>
            <a:lvl9pPr marL="761878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588" y="380338"/>
            <a:ext cx="5505450" cy="906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7963" y="380338"/>
            <a:ext cx="5505450" cy="906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4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76068"/>
            <a:ext cx="11172825" cy="27615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275" y="350242"/>
            <a:ext cx="5480149" cy="17164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5235" indent="0">
              <a:buNone/>
              <a:defRPr sz="417" b="1"/>
            </a:lvl2pPr>
            <a:lvl3pPr marL="190470" indent="0">
              <a:buNone/>
              <a:defRPr sz="375" b="1"/>
            </a:lvl3pPr>
            <a:lvl4pPr marL="285704" indent="0">
              <a:buNone/>
              <a:defRPr sz="333" b="1"/>
            </a:lvl4pPr>
            <a:lvl5pPr marL="380939" indent="0">
              <a:buNone/>
              <a:defRPr sz="333" b="1"/>
            </a:lvl5pPr>
            <a:lvl6pPr marL="476174" indent="0">
              <a:buNone/>
              <a:defRPr sz="333" b="1"/>
            </a:lvl6pPr>
            <a:lvl7pPr marL="571409" indent="0">
              <a:buNone/>
              <a:defRPr sz="333" b="1"/>
            </a:lvl7pPr>
            <a:lvl8pPr marL="666643" indent="0">
              <a:buNone/>
              <a:defRPr sz="333" b="1"/>
            </a:lvl8pPr>
            <a:lvl9pPr marL="761878" indent="0">
              <a:buNone/>
              <a:defRPr sz="3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275" y="521890"/>
            <a:ext cx="5480149" cy="7676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963" y="350242"/>
            <a:ext cx="5507137" cy="17164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5235" indent="0">
              <a:buNone/>
              <a:defRPr sz="417" b="1"/>
            </a:lvl2pPr>
            <a:lvl3pPr marL="190470" indent="0">
              <a:buNone/>
              <a:defRPr sz="375" b="1"/>
            </a:lvl3pPr>
            <a:lvl4pPr marL="285704" indent="0">
              <a:buNone/>
              <a:defRPr sz="333" b="1"/>
            </a:lvl4pPr>
            <a:lvl5pPr marL="380939" indent="0">
              <a:buNone/>
              <a:defRPr sz="333" b="1"/>
            </a:lvl5pPr>
            <a:lvl6pPr marL="476174" indent="0">
              <a:buNone/>
              <a:defRPr sz="333" b="1"/>
            </a:lvl6pPr>
            <a:lvl7pPr marL="571409" indent="0">
              <a:buNone/>
              <a:defRPr sz="333" b="1"/>
            </a:lvl7pPr>
            <a:lvl8pPr marL="666643" indent="0">
              <a:buNone/>
              <a:defRPr sz="333" b="1"/>
            </a:lvl8pPr>
            <a:lvl9pPr marL="761878" indent="0">
              <a:buNone/>
              <a:defRPr sz="3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963" y="521890"/>
            <a:ext cx="5507137" cy="7676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2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95250"/>
            <a:ext cx="4178002" cy="333375"/>
          </a:xfrm>
        </p:spPr>
        <p:txBody>
          <a:bodyPr anchor="b"/>
          <a:lstStyle>
            <a:lvl1pPr>
              <a:defRPr sz="6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37" y="205713"/>
            <a:ext cx="6557963" cy="1015339"/>
          </a:xfrm>
        </p:spPr>
        <p:txBody>
          <a:bodyPr/>
          <a:lstStyle>
            <a:lvl1pPr>
              <a:defRPr sz="667"/>
            </a:lvl1pPr>
            <a:lvl2pPr>
              <a:defRPr sz="583"/>
            </a:lvl2pPr>
            <a:lvl3pPr>
              <a:defRPr sz="500"/>
            </a:lvl3pPr>
            <a:lvl4pPr>
              <a:defRPr sz="417"/>
            </a:lvl4pPr>
            <a:lvl5pPr>
              <a:defRPr sz="417"/>
            </a:lvl5pPr>
            <a:lvl6pPr>
              <a:defRPr sz="417"/>
            </a:lvl6pPr>
            <a:lvl7pPr>
              <a:defRPr sz="417"/>
            </a:lvl7pPr>
            <a:lvl8pPr>
              <a:defRPr sz="417"/>
            </a:lvl8pPr>
            <a:lvl9pPr>
              <a:defRPr sz="41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75" y="428625"/>
            <a:ext cx="4178002" cy="794081"/>
          </a:xfrm>
        </p:spPr>
        <p:txBody>
          <a:bodyPr/>
          <a:lstStyle>
            <a:lvl1pPr marL="0" indent="0">
              <a:buNone/>
              <a:defRPr sz="333"/>
            </a:lvl1pPr>
            <a:lvl2pPr marL="95235" indent="0">
              <a:buNone/>
              <a:defRPr sz="292"/>
            </a:lvl2pPr>
            <a:lvl3pPr marL="190470" indent="0">
              <a:buNone/>
              <a:defRPr sz="250"/>
            </a:lvl3pPr>
            <a:lvl4pPr marL="285704" indent="0">
              <a:buNone/>
              <a:defRPr sz="208"/>
            </a:lvl4pPr>
            <a:lvl5pPr marL="380939" indent="0">
              <a:buNone/>
              <a:defRPr sz="208"/>
            </a:lvl5pPr>
            <a:lvl6pPr marL="476174" indent="0">
              <a:buNone/>
              <a:defRPr sz="208"/>
            </a:lvl6pPr>
            <a:lvl7pPr marL="571409" indent="0">
              <a:buNone/>
              <a:defRPr sz="208"/>
            </a:lvl7pPr>
            <a:lvl8pPr marL="666643" indent="0">
              <a:buNone/>
              <a:defRPr sz="208"/>
            </a:lvl8pPr>
            <a:lvl9pPr marL="761878" indent="0">
              <a:buNone/>
              <a:defRPr sz="20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4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95250"/>
            <a:ext cx="4178002" cy="333375"/>
          </a:xfrm>
        </p:spPr>
        <p:txBody>
          <a:bodyPr anchor="b"/>
          <a:lstStyle>
            <a:lvl1pPr>
              <a:defRPr sz="6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7137" y="205713"/>
            <a:ext cx="6557963" cy="1015339"/>
          </a:xfrm>
        </p:spPr>
        <p:txBody>
          <a:bodyPr anchor="t"/>
          <a:lstStyle>
            <a:lvl1pPr marL="0" indent="0">
              <a:buNone/>
              <a:defRPr sz="667"/>
            </a:lvl1pPr>
            <a:lvl2pPr marL="95235" indent="0">
              <a:buNone/>
              <a:defRPr sz="583"/>
            </a:lvl2pPr>
            <a:lvl3pPr marL="190470" indent="0">
              <a:buNone/>
              <a:defRPr sz="500"/>
            </a:lvl3pPr>
            <a:lvl4pPr marL="285704" indent="0">
              <a:buNone/>
              <a:defRPr sz="417"/>
            </a:lvl4pPr>
            <a:lvl5pPr marL="380939" indent="0">
              <a:buNone/>
              <a:defRPr sz="417"/>
            </a:lvl5pPr>
            <a:lvl6pPr marL="476174" indent="0">
              <a:buNone/>
              <a:defRPr sz="417"/>
            </a:lvl6pPr>
            <a:lvl7pPr marL="571409" indent="0">
              <a:buNone/>
              <a:defRPr sz="417"/>
            </a:lvl7pPr>
            <a:lvl8pPr marL="666643" indent="0">
              <a:buNone/>
              <a:defRPr sz="417"/>
            </a:lvl8pPr>
            <a:lvl9pPr marL="761878" indent="0">
              <a:buNone/>
              <a:defRPr sz="41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75" y="428625"/>
            <a:ext cx="4178002" cy="794081"/>
          </a:xfrm>
        </p:spPr>
        <p:txBody>
          <a:bodyPr/>
          <a:lstStyle>
            <a:lvl1pPr marL="0" indent="0">
              <a:buNone/>
              <a:defRPr sz="333"/>
            </a:lvl1pPr>
            <a:lvl2pPr marL="95235" indent="0">
              <a:buNone/>
              <a:defRPr sz="292"/>
            </a:lvl2pPr>
            <a:lvl3pPr marL="190470" indent="0">
              <a:buNone/>
              <a:defRPr sz="250"/>
            </a:lvl3pPr>
            <a:lvl4pPr marL="285704" indent="0">
              <a:buNone/>
              <a:defRPr sz="208"/>
            </a:lvl4pPr>
            <a:lvl5pPr marL="380939" indent="0">
              <a:buNone/>
              <a:defRPr sz="208"/>
            </a:lvl5pPr>
            <a:lvl6pPr marL="476174" indent="0">
              <a:buNone/>
              <a:defRPr sz="208"/>
            </a:lvl6pPr>
            <a:lvl7pPr marL="571409" indent="0">
              <a:buNone/>
              <a:defRPr sz="208"/>
            </a:lvl7pPr>
            <a:lvl8pPr marL="666643" indent="0">
              <a:buNone/>
              <a:defRPr sz="208"/>
            </a:lvl8pPr>
            <a:lvl9pPr marL="761878" indent="0">
              <a:buNone/>
              <a:defRPr sz="20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3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588" y="76068"/>
            <a:ext cx="11172825" cy="27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588" y="380338"/>
            <a:ext cx="11172825" cy="906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588" y="1324240"/>
            <a:ext cx="2914650" cy="7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CF45-613F-4CC8-9042-1345260F8591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1013" y="1324240"/>
            <a:ext cx="4371975" cy="7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8763" y="1324240"/>
            <a:ext cx="2914650" cy="7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88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0470" rtl="0" eaLnBrk="1" latinLnBrk="0" hangingPunct="1">
        <a:lnSpc>
          <a:spcPct val="90000"/>
        </a:lnSpc>
        <a:spcBef>
          <a:spcPct val="0"/>
        </a:spcBef>
        <a:buNone/>
        <a:defRPr sz="9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17" indent="-47617" algn="l" defTabSz="19047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583" kern="1200">
          <a:solidFill>
            <a:schemeClr val="tx1"/>
          </a:solidFill>
          <a:latin typeface="+mn-lt"/>
          <a:ea typeface="+mn-ea"/>
          <a:cs typeface="+mn-cs"/>
        </a:defRPr>
      </a:lvl1pPr>
      <a:lvl2pPr marL="142852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38087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3pPr>
      <a:lvl4pPr marL="333322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4pPr>
      <a:lvl5pPr marL="428556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5pPr>
      <a:lvl6pPr marL="523791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6pPr>
      <a:lvl7pPr marL="619026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7pPr>
      <a:lvl8pPr marL="714261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8pPr>
      <a:lvl9pPr marL="809495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1pPr>
      <a:lvl2pPr marL="95235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2pPr>
      <a:lvl3pPr marL="190470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3pPr>
      <a:lvl4pPr marL="285704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4pPr>
      <a:lvl5pPr marL="380939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5pPr>
      <a:lvl6pPr marL="476174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6pPr>
      <a:lvl7pPr marL="571409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7pPr>
      <a:lvl8pPr marL="666643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8pPr>
      <a:lvl9pPr marL="761878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53B874-E58A-4873-BB17-A819C1A3DC83}"/>
              </a:ext>
            </a:extLst>
          </p:cNvPr>
          <p:cNvSpPr/>
          <p:nvPr/>
        </p:nvSpPr>
        <p:spPr>
          <a:xfrm>
            <a:off x="0" y="0"/>
            <a:ext cx="12954000" cy="142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521A066C-711E-480B-8DC3-FBE081C4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" y="-119571"/>
            <a:ext cx="5911523" cy="1209497"/>
          </a:xfrm>
          <a:prstGeom prst="rect">
            <a:avLst/>
          </a:prstGeom>
        </p:spPr>
      </p:pic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E94E51E2-8F94-4B60-B5B0-5201E979A1A0}"/>
              </a:ext>
            </a:extLst>
          </p:cNvPr>
          <p:cNvSpPr/>
          <p:nvPr/>
        </p:nvSpPr>
        <p:spPr>
          <a:xfrm>
            <a:off x="5765533" y="1"/>
            <a:ext cx="7188467" cy="1428749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49CB669-1278-4B62-A424-430A1422BF8C}"/>
              </a:ext>
            </a:extLst>
          </p:cNvPr>
          <p:cNvGrpSpPr/>
          <p:nvPr/>
        </p:nvGrpSpPr>
        <p:grpSpPr>
          <a:xfrm>
            <a:off x="9702429" y="582306"/>
            <a:ext cx="2618071" cy="769441"/>
            <a:chOff x="10828917" y="329653"/>
            <a:chExt cx="2618071" cy="769441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33ECAEC-B41D-433F-91E3-5911B5F53955}"/>
                </a:ext>
              </a:extLst>
            </p:cNvPr>
            <p:cNvSpPr txBox="1"/>
            <p:nvPr/>
          </p:nvSpPr>
          <p:spPr>
            <a:xfrm>
              <a:off x="10828917" y="329653"/>
              <a:ext cx="26180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the dead saloon" pitchFamily="2" charset="0"/>
                </a:rPr>
                <a:t>Gado D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43A6B98-0769-495F-8AA6-8013BCE1998F}"/>
                </a:ext>
              </a:extLst>
            </p:cNvPr>
            <p:cNvSpPr txBox="1"/>
            <p:nvPr/>
          </p:nvSpPr>
          <p:spPr>
            <a:xfrm>
              <a:off x="12282357" y="479092"/>
              <a:ext cx="519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the dead saloon" pitchFamily="2" charset="0"/>
                </a:rPr>
                <a:t>i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A6331B6-1B44-45FC-9819-B8957DA7C0AB}"/>
                </a:ext>
              </a:extLst>
            </p:cNvPr>
            <p:cNvSpPr txBox="1"/>
            <p:nvPr/>
          </p:nvSpPr>
          <p:spPr>
            <a:xfrm rot="5400000">
              <a:off x="12356569" y="538836"/>
              <a:ext cx="519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the dead saloon" pitchFamily="2" charset="0"/>
                </a:rPr>
                <a:t>i</a:t>
              </a:r>
            </a:p>
          </p:txBody>
        </p:sp>
      </p:grpSp>
      <p:pic>
        <p:nvPicPr>
          <p:cNvPr id="5" name="Imagem 4" descr="Uma imagem contendo roda, transporte&#10;&#10;Descrição gerada com muito alta confiança">
            <a:extLst>
              <a:ext uri="{FF2B5EF4-FFF2-40B4-BE49-F238E27FC236}">
                <a16:creationId xmlns:a16="http://schemas.microsoft.com/office/drawing/2014/main" id="{C25E5F9C-C24A-4EFB-ABCC-58E3D2479B1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258" y="198646"/>
            <a:ext cx="1442485" cy="12301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1FEED5-D3E3-4852-AA4F-EC81FD3ACB5A}"/>
              </a:ext>
            </a:extLst>
          </p:cNvPr>
          <p:cNvSpPr txBox="1"/>
          <p:nvPr/>
        </p:nvSpPr>
        <p:spPr>
          <a:xfrm>
            <a:off x="-5891" y="1001715"/>
            <a:ext cx="568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00"/>
                </a:solidFill>
                <a:latin typeface="Eras Bold ITC" panose="020B0907030504020204" pitchFamily="34" charset="0"/>
              </a:rPr>
              <a:t>Gerenciamento e Venda de Gado</a:t>
            </a:r>
          </a:p>
        </p:txBody>
      </p:sp>
    </p:spTree>
    <p:extLst>
      <p:ext uri="{BB962C8B-B14F-4D97-AF65-F5344CB8AC3E}">
        <p14:creationId xmlns:p14="http://schemas.microsoft.com/office/powerpoint/2010/main" val="3960234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9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Eras Bold ITC</vt:lpstr>
      <vt:lpstr>the dead saloon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5</cp:revision>
  <dcterms:created xsi:type="dcterms:W3CDTF">2018-11-23T20:10:41Z</dcterms:created>
  <dcterms:modified xsi:type="dcterms:W3CDTF">2018-11-23T21:05:38Z</dcterms:modified>
</cp:coreProperties>
</file>