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1144250" cy="3667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E5A"/>
    <a:srgbClr val="00B050"/>
    <a:srgbClr val="262626"/>
    <a:srgbClr val="B43D96"/>
    <a:srgbClr val="5C8E3A"/>
    <a:srgbClr val="70AD47"/>
    <a:srgbClr val="4E1220"/>
    <a:srgbClr val="331100"/>
    <a:srgbClr val="393726"/>
    <a:srgbClr val="812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44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3031" y="600152"/>
            <a:ext cx="8358188" cy="1276703"/>
          </a:xfrm>
        </p:spPr>
        <p:txBody>
          <a:bodyPr anchor="b"/>
          <a:lstStyle>
            <a:lvl1pPr algn="ctr">
              <a:defRPr sz="3208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3031" y="1926090"/>
            <a:ext cx="8358188" cy="885373"/>
          </a:xfrm>
        </p:spPr>
        <p:txBody>
          <a:bodyPr/>
          <a:lstStyle>
            <a:lvl1pPr marL="0" indent="0" algn="ctr">
              <a:buNone/>
              <a:defRPr sz="1283"/>
            </a:lvl1pPr>
            <a:lvl2pPr marL="244465" indent="0" algn="ctr">
              <a:buNone/>
              <a:defRPr sz="1069"/>
            </a:lvl2pPr>
            <a:lvl3pPr marL="488930" indent="0" algn="ctr">
              <a:buNone/>
              <a:defRPr sz="962"/>
            </a:lvl3pPr>
            <a:lvl4pPr marL="733395" indent="0" algn="ctr">
              <a:buNone/>
              <a:defRPr sz="856"/>
            </a:lvl4pPr>
            <a:lvl5pPr marL="977859" indent="0" algn="ctr">
              <a:buNone/>
              <a:defRPr sz="856"/>
            </a:lvl5pPr>
            <a:lvl6pPr marL="1222324" indent="0" algn="ctr">
              <a:buNone/>
              <a:defRPr sz="856"/>
            </a:lvl6pPr>
            <a:lvl7pPr marL="1466789" indent="0" algn="ctr">
              <a:buNone/>
              <a:defRPr sz="856"/>
            </a:lvl7pPr>
            <a:lvl8pPr marL="1711254" indent="0" algn="ctr">
              <a:buNone/>
              <a:defRPr sz="856"/>
            </a:lvl8pPr>
            <a:lvl9pPr marL="1955719" indent="0" algn="ctr">
              <a:buNone/>
              <a:defRPr sz="856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51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77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75104" y="195240"/>
            <a:ext cx="2402979" cy="310771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6167" y="195240"/>
            <a:ext cx="7069634" cy="310771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54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48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363" y="914235"/>
            <a:ext cx="9611916" cy="1525422"/>
          </a:xfrm>
        </p:spPr>
        <p:txBody>
          <a:bodyPr anchor="b"/>
          <a:lstStyle>
            <a:lvl1pPr>
              <a:defRPr sz="3208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363" y="2454088"/>
            <a:ext cx="9611916" cy="802183"/>
          </a:xfrm>
        </p:spPr>
        <p:txBody>
          <a:bodyPr/>
          <a:lstStyle>
            <a:lvl1pPr marL="0" indent="0">
              <a:buNone/>
              <a:defRPr sz="1283">
                <a:solidFill>
                  <a:schemeClr val="tx1">
                    <a:tint val="75000"/>
                  </a:schemeClr>
                </a:solidFill>
              </a:defRPr>
            </a:lvl1pPr>
            <a:lvl2pPr marL="244465" indent="0">
              <a:buNone/>
              <a:defRPr sz="1069">
                <a:solidFill>
                  <a:schemeClr val="tx1">
                    <a:tint val="75000"/>
                  </a:schemeClr>
                </a:solidFill>
              </a:defRPr>
            </a:lvl2pPr>
            <a:lvl3pPr marL="488930" indent="0">
              <a:buNone/>
              <a:defRPr sz="962">
                <a:solidFill>
                  <a:schemeClr val="tx1">
                    <a:tint val="75000"/>
                  </a:schemeClr>
                </a:solidFill>
              </a:defRPr>
            </a:lvl3pPr>
            <a:lvl4pPr marL="733395" indent="0">
              <a:buNone/>
              <a:defRPr sz="856">
                <a:solidFill>
                  <a:schemeClr val="tx1">
                    <a:tint val="75000"/>
                  </a:schemeClr>
                </a:solidFill>
              </a:defRPr>
            </a:lvl4pPr>
            <a:lvl5pPr marL="977859" indent="0">
              <a:buNone/>
              <a:defRPr sz="856">
                <a:solidFill>
                  <a:schemeClr val="tx1">
                    <a:tint val="75000"/>
                  </a:schemeClr>
                </a:solidFill>
              </a:defRPr>
            </a:lvl5pPr>
            <a:lvl6pPr marL="1222324" indent="0">
              <a:buNone/>
              <a:defRPr sz="856">
                <a:solidFill>
                  <a:schemeClr val="tx1">
                    <a:tint val="75000"/>
                  </a:schemeClr>
                </a:solidFill>
              </a:defRPr>
            </a:lvl6pPr>
            <a:lvl7pPr marL="1466789" indent="0">
              <a:buNone/>
              <a:defRPr sz="856">
                <a:solidFill>
                  <a:schemeClr val="tx1">
                    <a:tint val="75000"/>
                  </a:schemeClr>
                </a:solidFill>
              </a:defRPr>
            </a:lvl7pPr>
            <a:lvl8pPr marL="1711254" indent="0">
              <a:buNone/>
              <a:defRPr sz="856">
                <a:solidFill>
                  <a:schemeClr val="tx1">
                    <a:tint val="75000"/>
                  </a:schemeClr>
                </a:solidFill>
              </a:defRPr>
            </a:lvl8pPr>
            <a:lvl9pPr marL="1955719" indent="0">
              <a:buNone/>
              <a:defRPr sz="8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80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6167" y="976202"/>
            <a:ext cx="4736306" cy="232675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1777" y="976202"/>
            <a:ext cx="4736306" cy="232675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51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619" y="195241"/>
            <a:ext cx="9611916" cy="70880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619" y="898955"/>
            <a:ext cx="4714540" cy="440564"/>
          </a:xfrm>
        </p:spPr>
        <p:txBody>
          <a:bodyPr anchor="b"/>
          <a:lstStyle>
            <a:lvl1pPr marL="0" indent="0">
              <a:buNone/>
              <a:defRPr sz="1283" b="1"/>
            </a:lvl1pPr>
            <a:lvl2pPr marL="244465" indent="0">
              <a:buNone/>
              <a:defRPr sz="1069" b="1"/>
            </a:lvl2pPr>
            <a:lvl3pPr marL="488930" indent="0">
              <a:buNone/>
              <a:defRPr sz="962" b="1"/>
            </a:lvl3pPr>
            <a:lvl4pPr marL="733395" indent="0">
              <a:buNone/>
              <a:defRPr sz="856" b="1"/>
            </a:lvl4pPr>
            <a:lvl5pPr marL="977859" indent="0">
              <a:buNone/>
              <a:defRPr sz="856" b="1"/>
            </a:lvl5pPr>
            <a:lvl6pPr marL="1222324" indent="0">
              <a:buNone/>
              <a:defRPr sz="856" b="1"/>
            </a:lvl6pPr>
            <a:lvl7pPr marL="1466789" indent="0">
              <a:buNone/>
              <a:defRPr sz="856" b="1"/>
            </a:lvl7pPr>
            <a:lvl8pPr marL="1711254" indent="0">
              <a:buNone/>
              <a:defRPr sz="856" b="1"/>
            </a:lvl8pPr>
            <a:lvl9pPr marL="1955719" indent="0">
              <a:buNone/>
              <a:defRPr sz="856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7619" y="1339519"/>
            <a:ext cx="4714540" cy="197023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776" y="898955"/>
            <a:ext cx="4737758" cy="440564"/>
          </a:xfrm>
        </p:spPr>
        <p:txBody>
          <a:bodyPr anchor="b"/>
          <a:lstStyle>
            <a:lvl1pPr marL="0" indent="0">
              <a:buNone/>
              <a:defRPr sz="1283" b="1"/>
            </a:lvl1pPr>
            <a:lvl2pPr marL="244465" indent="0">
              <a:buNone/>
              <a:defRPr sz="1069" b="1"/>
            </a:lvl2pPr>
            <a:lvl3pPr marL="488930" indent="0">
              <a:buNone/>
              <a:defRPr sz="962" b="1"/>
            </a:lvl3pPr>
            <a:lvl4pPr marL="733395" indent="0">
              <a:buNone/>
              <a:defRPr sz="856" b="1"/>
            </a:lvl4pPr>
            <a:lvl5pPr marL="977859" indent="0">
              <a:buNone/>
              <a:defRPr sz="856" b="1"/>
            </a:lvl5pPr>
            <a:lvl6pPr marL="1222324" indent="0">
              <a:buNone/>
              <a:defRPr sz="856" b="1"/>
            </a:lvl6pPr>
            <a:lvl7pPr marL="1466789" indent="0">
              <a:buNone/>
              <a:defRPr sz="856" b="1"/>
            </a:lvl7pPr>
            <a:lvl8pPr marL="1711254" indent="0">
              <a:buNone/>
              <a:defRPr sz="856" b="1"/>
            </a:lvl8pPr>
            <a:lvl9pPr marL="1955719" indent="0">
              <a:buNone/>
              <a:defRPr sz="856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1776" y="1339519"/>
            <a:ext cx="4737758" cy="197023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09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34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26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619" y="244475"/>
            <a:ext cx="3594310" cy="855663"/>
          </a:xfrm>
        </p:spPr>
        <p:txBody>
          <a:bodyPr anchor="b"/>
          <a:lstStyle>
            <a:lvl1pPr>
              <a:defRPr sz="171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758" y="527998"/>
            <a:ext cx="5641777" cy="2606036"/>
          </a:xfrm>
        </p:spPr>
        <p:txBody>
          <a:bodyPr/>
          <a:lstStyle>
            <a:lvl1pPr>
              <a:defRPr sz="1711"/>
            </a:lvl1pPr>
            <a:lvl2pPr>
              <a:defRPr sz="1497"/>
            </a:lvl2pPr>
            <a:lvl3pPr>
              <a:defRPr sz="1283"/>
            </a:lvl3pPr>
            <a:lvl4pPr>
              <a:defRPr sz="1069"/>
            </a:lvl4pPr>
            <a:lvl5pPr>
              <a:defRPr sz="1069"/>
            </a:lvl5pPr>
            <a:lvl6pPr>
              <a:defRPr sz="1069"/>
            </a:lvl6pPr>
            <a:lvl7pPr>
              <a:defRPr sz="1069"/>
            </a:lvl7pPr>
            <a:lvl8pPr>
              <a:defRPr sz="1069"/>
            </a:lvl8pPr>
            <a:lvl9pPr>
              <a:defRPr sz="1069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619" y="1100137"/>
            <a:ext cx="3594310" cy="2038141"/>
          </a:xfrm>
        </p:spPr>
        <p:txBody>
          <a:bodyPr/>
          <a:lstStyle>
            <a:lvl1pPr marL="0" indent="0">
              <a:buNone/>
              <a:defRPr sz="856"/>
            </a:lvl1pPr>
            <a:lvl2pPr marL="244465" indent="0">
              <a:buNone/>
              <a:defRPr sz="749"/>
            </a:lvl2pPr>
            <a:lvl3pPr marL="488930" indent="0">
              <a:buNone/>
              <a:defRPr sz="642"/>
            </a:lvl3pPr>
            <a:lvl4pPr marL="733395" indent="0">
              <a:buNone/>
              <a:defRPr sz="535"/>
            </a:lvl4pPr>
            <a:lvl5pPr marL="977859" indent="0">
              <a:buNone/>
              <a:defRPr sz="535"/>
            </a:lvl5pPr>
            <a:lvl6pPr marL="1222324" indent="0">
              <a:buNone/>
              <a:defRPr sz="535"/>
            </a:lvl6pPr>
            <a:lvl7pPr marL="1466789" indent="0">
              <a:buNone/>
              <a:defRPr sz="535"/>
            </a:lvl7pPr>
            <a:lvl8pPr marL="1711254" indent="0">
              <a:buNone/>
              <a:defRPr sz="535"/>
            </a:lvl8pPr>
            <a:lvl9pPr marL="1955719" indent="0">
              <a:buNone/>
              <a:defRPr sz="53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71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619" y="244475"/>
            <a:ext cx="3594310" cy="855663"/>
          </a:xfrm>
        </p:spPr>
        <p:txBody>
          <a:bodyPr anchor="b"/>
          <a:lstStyle>
            <a:lvl1pPr>
              <a:defRPr sz="171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37758" y="527998"/>
            <a:ext cx="5641777" cy="2606036"/>
          </a:xfrm>
        </p:spPr>
        <p:txBody>
          <a:bodyPr anchor="t"/>
          <a:lstStyle>
            <a:lvl1pPr marL="0" indent="0">
              <a:buNone/>
              <a:defRPr sz="1711"/>
            </a:lvl1pPr>
            <a:lvl2pPr marL="244465" indent="0">
              <a:buNone/>
              <a:defRPr sz="1497"/>
            </a:lvl2pPr>
            <a:lvl3pPr marL="488930" indent="0">
              <a:buNone/>
              <a:defRPr sz="1283"/>
            </a:lvl3pPr>
            <a:lvl4pPr marL="733395" indent="0">
              <a:buNone/>
              <a:defRPr sz="1069"/>
            </a:lvl4pPr>
            <a:lvl5pPr marL="977859" indent="0">
              <a:buNone/>
              <a:defRPr sz="1069"/>
            </a:lvl5pPr>
            <a:lvl6pPr marL="1222324" indent="0">
              <a:buNone/>
              <a:defRPr sz="1069"/>
            </a:lvl6pPr>
            <a:lvl7pPr marL="1466789" indent="0">
              <a:buNone/>
              <a:defRPr sz="1069"/>
            </a:lvl7pPr>
            <a:lvl8pPr marL="1711254" indent="0">
              <a:buNone/>
              <a:defRPr sz="1069"/>
            </a:lvl8pPr>
            <a:lvl9pPr marL="1955719" indent="0">
              <a:buNone/>
              <a:defRPr sz="1069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619" y="1100137"/>
            <a:ext cx="3594310" cy="2038141"/>
          </a:xfrm>
        </p:spPr>
        <p:txBody>
          <a:bodyPr/>
          <a:lstStyle>
            <a:lvl1pPr marL="0" indent="0">
              <a:buNone/>
              <a:defRPr sz="856"/>
            </a:lvl1pPr>
            <a:lvl2pPr marL="244465" indent="0">
              <a:buNone/>
              <a:defRPr sz="749"/>
            </a:lvl2pPr>
            <a:lvl3pPr marL="488930" indent="0">
              <a:buNone/>
              <a:defRPr sz="642"/>
            </a:lvl3pPr>
            <a:lvl4pPr marL="733395" indent="0">
              <a:buNone/>
              <a:defRPr sz="535"/>
            </a:lvl4pPr>
            <a:lvl5pPr marL="977859" indent="0">
              <a:buNone/>
              <a:defRPr sz="535"/>
            </a:lvl5pPr>
            <a:lvl6pPr marL="1222324" indent="0">
              <a:buNone/>
              <a:defRPr sz="535"/>
            </a:lvl6pPr>
            <a:lvl7pPr marL="1466789" indent="0">
              <a:buNone/>
              <a:defRPr sz="535"/>
            </a:lvl7pPr>
            <a:lvl8pPr marL="1711254" indent="0">
              <a:buNone/>
              <a:defRPr sz="535"/>
            </a:lvl8pPr>
            <a:lvl9pPr marL="1955719" indent="0">
              <a:buNone/>
              <a:defRPr sz="53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92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6167" y="195241"/>
            <a:ext cx="9611916" cy="708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6167" y="976202"/>
            <a:ext cx="9611916" cy="2326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167" y="3398882"/>
            <a:ext cx="2507456" cy="195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B9FE5-737C-46BE-B8FD-3C35E6D1D0B7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1533" y="3398882"/>
            <a:ext cx="3761184" cy="195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70627" y="3398882"/>
            <a:ext cx="2507456" cy="195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04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8930" rtl="0" eaLnBrk="1" latinLnBrk="0" hangingPunct="1">
        <a:lnSpc>
          <a:spcPct val="90000"/>
        </a:lnSpc>
        <a:spcBef>
          <a:spcPct val="0"/>
        </a:spcBef>
        <a:buNone/>
        <a:defRPr sz="23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2232" indent="-122232" algn="l" defTabSz="488930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497" kern="1200">
          <a:solidFill>
            <a:schemeClr val="tx1"/>
          </a:solidFill>
          <a:latin typeface="+mn-lt"/>
          <a:ea typeface="+mn-ea"/>
          <a:cs typeface="+mn-cs"/>
        </a:defRPr>
      </a:lvl1pPr>
      <a:lvl2pPr marL="366697" indent="-122232" algn="l" defTabSz="48893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2pPr>
      <a:lvl3pPr marL="611162" indent="-122232" algn="l" defTabSz="48893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9" kern="1200">
          <a:solidFill>
            <a:schemeClr val="tx1"/>
          </a:solidFill>
          <a:latin typeface="+mn-lt"/>
          <a:ea typeface="+mn-ea"/>
          <a:cs typeface="+mn-cs"/>
        </a:defRPr>
      </a:lvl3pPr>
      <a:lvl4pPr marL="855627" indent="-122232" algn="l" defTabSz="48893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2" kern="1200">
          <a:solidFill>
            <a:schemeClr val="tx1"/>
          </a:solidFill>
          <a:latin typeface="+mn-lt"/>
          <a:ea typeface="+mn-ea"/>
          <a:cs typeface="+mn-cs"/>
        </a:defRPr>
      </a:lvl4pPr>
      <a:lvl5pPr marL="1100092" indent="-122232" algn="l" defTabSz="48893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2" kern="1200">
          <a:solidFill>
            <a:schemeClr val="tx1"/>
          </a:solidFill>
          <a:latin typeface="+mn-lt"/>
          <a:ea typeface="+mn-ea"/>
          <a:cs typeface="+mn-cs"/>
        </a:defRPr>
      </a:lvl5pPr>
      <a:lvl6pPr marL="1344557" indent="-122232" algn="l" defTabSz="48893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2" kern="1200">
          <a:solidFill>
            <a:schemeClr val="tx1"/>
          </a:solidFill>
          <a:latin typeface="+mn-lt"/>
          <a:ea typeface="+mn-ea"/>
          <a:cs typeface="+mn-cs"/>
        </a:defRPr>
      </a:lvl6pPr>
      <a:lvl7pPr marL="1589021" indent="-122232" algn="l" defTabSz="48893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2" kern="1200">
          <a:solidFill>
            <a:schemeClr val="tx1"/>
          </a:solidFill>
          <a:latin typeface="+mn-lt"/>
          <a:ea typeface="+mn-ea"/>
          <a:cs typeface="+mn-cs"/>
        </a:defRPr>
      </a:lvl7pPr>
      <a:lvl8pPr marL="1833486" indent="-122232" algn="l" defTabSz="48893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2" kern="1200">
          <a:solidFill>
            <a:schemeClr val="tx1"/>
          </a:solidFill>
          <a:latin typeface="+mn-lt"/>
          <a:ea typeface="+mn-ea"/>
          <a:cs typeface="+mn-cs"/>
        </a:defRPr>
      </a:lvl8pPr>
      <a:lvl9pPr marL="2077951" indent="-122232" algn="l" defTabSz="48893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8930" rtl="0" eaLnBrk="1" latinLnBrk="0" hangingPunct="1">
        <a:defRPr sz="962" kern="1200">
          <a:solidFill>
            <a:schemeClr val="tx1"/>
          </a:solidFill>
          <a:latin typeface="+mn-lt"/>
          <a:ea typeface="+mn-ea"/>
          <a:cs typeface="+mn-cs"/>
        </a:defRPr>
      </a:lvl1pPr>
      <a:lvl2pPr marL="244465" algn="l" defTabSz="488930" rtl="0" eaLnBrk="1" latinLnBrk="0" hangingPunct="1">
        <a:defRPr sz="962" kern="1200">
          <a:solidFill>
            <a:schemeClr val="tx1"/>
          </a:solidFill>
          <a:latin typeface="+mn-lt"/>
          <a:ea typeface="+mn-ea"/>
          <a:cs typeface="+mn-cs"/>
        </a:defRPr>
      </a:lvl2pPr>
      <a:lvl3pPr marL="488930" algn="l" defTabSz="488930" rtl="0" eaLnBrk="1" latinLnBrk="0" hangingPunct="1">
        <a:defRPr sz="962" kern="1200">
          <a:solidFill>
            <a:schemeClr val="tx1"/>
          </a:solidFill>
          <a:latin typeface="+mn-lt"/>
          <a:ea typeface="+mn-ea"/>
          <a:cs typeface="+mn-cs"/>
        </a:defRPr>
      </a:lvl3pPr>
      <a:lvl4pPr marL="733395" algn="l" defTabSz="488930" rtl="0" eaLnBrk="1" latinLnBrk="0" hangingPunct="1">
        <a:defRPr sz="962" kern="1200">
          <a:solidFill>
            <a:schemeClr val="tx1"/>
          </a:solidFill>
          <a:latin typeface="+mn-lt"/>
          <a:ea typeface="+mn-ea"/>
          <a:cs typeface="+mn-cs"/>
        </a:defRPr>
      </a:lvl4pPr>
      <a:lvl5pPr marL="977859" algn="l" defTabSz="488930" rtl="0" eaLnBrk="1" latinLnBrk="0" hangingPunct="1">
        <a:defRPr sz="962" kern="1200">
          <a:solidFill>
            <a:schemeClr val="tx1"/>
          </a:solidFill>
          <a:latin typeface="+mn-lt"/>
          <a:ea typeface="+mn-ea"/>
          <a:cs typeface="+mn-cs"/>
        </a:defRPr>
      </a:lvl5pPr>
      <a:lvl6pPr marL="1222324" algn="l" defTabSz="488930" rtl="0" eaLnBrk="1" latinLnBrk="0" hangingPunct="1">
        <a:defRPr sz="962" kern="1200">
          <a:solidFill>
            <a:schemeClr val="tx1"/>
          </a:solidFill>
          <a:latin typeface="+mn-lt"/>
          <a:ea typeface="+mn-ea"/>
          <a:cs typeface="+mn-cs"/>
        </a:defRPr>
      </a:lvl6pPr>
      <a:lvl7pPr marL="1466789" algn="l" defTabSz="488930" rtl="0" eaLnBrk="1" latinLnBrk="0" hangingPunct="1">
        <a:defRPr sz="962" kern="1200">
          <a:solidFill>
            <a:schemeClr val="tx1"/>
          </a:solidFill>
          <a:latin typeface="+mn-lt"/>
          <a:ea typeface="+mn-ea"/>
          <a:cs typeface="+mn-cs"/>
        </a:defRPr>
      </a:lvl7pPr>
      <a:lvl8pPr marL="1711254" algn="l" defTabSz="488930" rtl="0" eaLnBrk="1" latinLnBrk="0" hangingPunct="1">
        <a:defRPr sz="962" kern="1200">
          <a:solidFill>
            <a:schemeClr val="tx1"/>
          </a:solidFill>
          <a:latin typeface="+mn-lt"/>
          <a:ea typeface="+mn-ea"/>
          <a:cs typeface="+mn-cs"/>
        </a:defRPr>
      </a:lvl8pPr>
      <a:lvl9pPr marL="1955719" algn="l" defTabSz="488930" rtl="0" eaLnBrk="1" latinLnBrk="0" hangingPunct="1">
        <a:defRPr sz="9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ágina"/>
          <p:cNvGrpSpPr/>
          <p:nvPr/>
        </p:nvGrpSpPr>
        <p:grpSpPr>
          <a:xfrm>
            <a:off x="6820108" y="-1228762"/>
            <a:ext cx="4324142" cy="5510803"/>
            <a:chOff x="7478913" y="-393006"/>
            <a:chExt cx="3665337" cy="4671204"/>
          </a:xfrm>
        </p:grpSpPr>
        <p:pic>
          <p:nvPicPr>
            <p:cNvPr id="1026" name="Picture 2" descr="Cthulhu LARP Cult of YIG Lovecraft Monsters Necronomicon Occult Dark Art Demons | eBay">
              <a:extLst>
                <a:ext uri="{FF2B5EF4-FFF2-40B4-BE49-F238E27FC236}">
                  <a16:creationId xmlns="" xmlns:a16="http://schemas.microsoft.com/office/drawing/2014/main" id="{30B8E49A-3E4B-4F41-A129-C866401821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8913" y="-393006"/>
              <a:ext cx="3665337" cy="4671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tângulo 14">
              <a:extLst>
                <a:ext uri="{FF2B5EF4-FFF2-40B4-BE49-F238E27FC236}">
                  <a16:creationId xmlns="" xmlns:a16="http://schemas.microsoft.com/office/drawing/2014/main" id="{DE031CF8-94D5-4139-96ED-40AA4502A25D}"/>
                </a:ext>
              </a:extLst>
            </p:cNvPr>
            <p:cNvSpPr/>
            <p:nvPr/>
          </p:nvSpPr>
          <p:spPr>
            <a:xfrm>
              <a:off x="7478913" y="-393005"/>
              <a:ext cx="3665337" cy="4671203"/>
            </a:xfrm>
            <a:prstGeom prst="rect">
              <a:avLst/>
            </a:prstGeom>
            <a:solidFill>
              <a:srgbClr val="4A5A4A">
                <a:alpha val="60784"/>
              </a:srgb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72"/>
            </a:p>
          </p:txBody>
        </p:sp>
      </p:grpSp>
      <p:sp>
        <p:nvSpPr>
          <p:cNvPr id="11" name="Trapezoide 10"/>
          <p:cNvSpPr/>
          <p:nvPr/>
        </p:nvSpPr>
        <p:spPr>
          <a:xfrm>
            <a:off x="-903889" y="-524673"/>
            <a:ext cx="8349108" cy="4201057"/>
          </a:xfrm>
          <a:prstGeom prst="trapezoid">
            <a:avLst>
              <a:gd name="adj" fmla="val 18218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772" dirty="0">
              <a:latin typeface="Chiller" panose="04020404031007020602" pitchFamily="82" charset="0"/>
            </a:endParaRPr>
          </a:p>
        </p:txBody>
      </p:sp>
      <p:cxnSp>
        <p:nvCxnSpPr>
          <p:cNvPr id="5" name="Barra">
            <a:extLst>
              <a:ext uri="{FF2B5EF4-FFF2-40B4-BE49-F238E27FC236}">
                <a16:creationId xmlns="" xmlns:a16="http://schemas.microsoft.com/office/drawing/2014/main" id="{5961DC48-B4AF-4BEC-B963-651447A8317F}"/>
              </a:ext>
            </a:extLst>
          </p:cNvPr>
          <p:cNvCxnSpPr>
            <a:cxnSpLocks/>
          </p:cNvCxnSpPr>
          <p:nvPr/>
        </p:nvCxnSpPr>
        <p:spPr>
          <a:xfrm>
            <a:off x="6663556" y="-861848"/>
            <a:ext cx="826320" cy="4875409"/>
          </a:xfrm>
          <a:prstGeom prst="line">
            <a:avLst/>
          </a:prstGeom>
          <a:ln w="190500">
            <a:gradFill>
              <a:gsLst>
                <a:gs pos="0">
                  <a:srgbClr val="283F19"/>
                </a:gs>
                <a:gs pos="100000">
                  <a:srgbClr val="4A5A4A"/>
                </a:gs>
              </a:gsLst>
              <a:lin ang="5400000" scaled="1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itle">
            <a:extLst>
              <a:ext uri="{FF2B5EF4-FFF2-40B4-BE49-F238E27FC236}">
                <a16:creationId xmlns="" xmlns:a16="http://schemas.microsoft.com/office/drawing/2014/main" id="{42835BA0-3094-4A70-9BF3-522D7BBF2D35}"/>
              </a:ext>
            </a:extLst>
          </p:cNvPr>
          <p:cNvSpPr txBox="1"/>
          <p:nvPr/>
        </p:nvSpPr>
        <p:spPr>
          <a:xfrm>
            <a:off x="-236946" y="-5685"/>
            <a:ext cx="7704494" cy="17543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B Gothic Spell" panose="02000500000000000000" pitchFamily="2" charset="0"/>
              </a:rPr>
              <a:t>O </a:t>
            </a:r>
            <a:r>
              <a:rPr lang="pt-BR" sz="5400" dirty="0" smtClean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B Gothic Spell" panose="02000500000000000000" pitchFamily="2" charset="0"/>
              </a:rPr>
              <a:t>Horror </a:t>
            </a:r>
            <a:r>
              <a:rPr lang="pt-BR" sz="5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B Gothic Spell" panose="02000500000000000000" pitchFamily="2" charset="0"/>
              </a:rPr>
              <a:t>de </a:t>
            </a:r>
          </a:p>
          <a:p>
            <a:pPr algn="ctr"/>
            <a:r>
              <a:rPr lang="pt-BR" sz="5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B Gothic Spell" panose="02000500000000000000" pitchFamily="2" charset="0"/>
              </a:rPr>
              <a:t>H. P. Lovecraft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38860" y="1241195"/>
            <a:ext cx="3405944" cy="2334934"/>
          </a:xfrm>
          <a:custGeom>
            <a:avLst/>
            <a:gdLst/>
            <a:ahLst/>
            <a:cxnLst/>
            <a:rect l="l" t="t" r="r" b="b"/>
            <a:pathLst>
              <a:path w="4876800" h="3343275">
                <a:moveTo>
                  <a:pt x="1540598" y="2208009"/>
                </a:moveTo>
                <a:lnTo>
                  <a:pt x="1536756" y="2211302"/>
                </a:lnTo>
                <a:lnTo>
                  <a:pt x="1539501" y="2214869"/>
                </a:lnTo>
                <a:lnTo>
                  <a:pt x="1543342" y="2214869"/>
                </a:lnTo>
                <a:lnTo>
                  <a:pt x="1544165" y="2211302"/>
                </a:lnTo>
                <a:close/>
                <a:moveTo>
                  <a:pt x="1866374" y="2162458"/>
                </a:moveTo>
                <a:lnTo>
                  <a:pt x="1863081" y="2165202"/>
                </a:lnTo>
                <a:lnTo>
                  <a:pt x="1863630" y="2168221"/>
                </a:lnTo>
                <a:lnTo>
                  <a:pt x="1866922" y="2167123"/>
                </a:lnTo>
                <a:lnTo>
                  <a:pt x="1869666" y="2164105"/>
                </a:lnTo>
                <a:close/>
                <a:moveTo>
                  <a:pt x="1891619" y="2150110"/>
                </a:moveTo>
                <a:lnTo>
                  <a:pt x="1885033" y="2150659"/>
                </a:lnTo>
                <a:lnTo>
                  <a:pt x="1878173" y="2154775"/>
                </a:lnTo>
                <a:lnTo>
                  <a:pt x="1874880" y="2158617"/>
                </a:lnTo>
                <a:lnTo>
                  <a:pt x="1872136" y="2164105"/>
                </a:lnTo>
                <a:lnTo>
                  <a:pt x="1871587" y="2172062"/>
                </a:lnTo>
                <a:lnTo>
                  <a:pt x="1869666" y="2180569"/>
                </a:lnTo>
                <a:lnTo>
                  <a:pt x="1862532" y="2188252"/>
                </a:lnTo>
                <a:lnTo>
                  <a:pt x="1855123" y="2195661"/>
                </a:lnTo>
                <a:lnTo>
                  <a:pt x="1848537" y="2203619"/>
                </a:lnTo>
                <a:lnTo>
                  <a:pt x="1842775" y="2208009"/>
                </a:lnTo>
                <a:lnTo>
                  <a:pt x="1838385" y="2214869"/>
                </a:lnTo>
                <a:lnTo>
                  <a:pt x="1834817" y="2220906"/>
                </a:lnTo>
                <a:lnTo>
                  <a:pt x="1832622" y="2228315"/>
                </a:lnTo>
                <a:lnTo>
                  <a:pt x="1829329" y="2238468"/>
                </a:lnTo>
                <a:lnTo>
                  <a:pt x="1828232" y="2246151"/>
                </a:lnTo>
                <a:lnTo>
                  <a:pt x="1828780" y="2254657"/>
                </a:lnTo>
                <a:lnTo>
                  <a:pt x="1831525" y="2262615"/>
                </a:lnTo>
                <a:lnTo>
                  <a:pt x="1833171" y="2270298"/>
                </a:lnTo>
                <a:lnTo>
                  <a:pt x="1834817" y="2277707"/>
                </a:lnTo>
                <a:lnTo>
                  <a:pt x="1838385" y="2285116"/>
                </a:lnTo>
                <a:lnTo>
                  <a:pt x="1842775" y="2292799"/>
                </a:lnTo>
                <a:lnTo>
                  <a:pt x="1846617" y="2298013"/>
                </a:lnTo>
                <a:lnTo>
                  <a:pt x="1854574" y="2304598"/>
                </a:lnTo>
                <a:lnTo>
                  <a:pt x="1862532" y="2307068"/>
                </a:lnTo>
                <a:lnTo>
                  <a:pt x="1870764" y="2310910"/>
                </a:lnTo>
                <a:lnTo>
                  <a:pt x="1878722" y="2310910"/>
                </a:lnTo>
                <a:lnTo>
                  <a:pt x="1885582" y="2313654"/>
                </a:lnTo>
                <a:lnTo>
                  <a:pt x="1893265" y="2313105"/>
                </a:lnTo>
                <a:lnTo>
                  <a:pt x="1899576" y="2312556"/>
                </a:lnTo>
                <a:lnTo>
                  <a:pt x="1905064" y="2309812"/>
                </a:lnTo>
                <a:lnTo>
                  <a:pt x="1911924" y="2309812"/>
                </a:lnTo>
                <a:lnTo>
                  <a:pt x="1917961" y="2307068"/>
                </a:lnTo>
                <a:lnTo>
                  <a:pt x="1924272" y="2305147"/>
                </a:lnTo>
                <a:lnTo>
                  <a:pt x="1931681" y="2301306"/>
                </a:lnTo>
                <a:lnTo>
                  <a:pt x="1939364" y="2295818"/>
                </a:lnTo>
                <a:lnTo>
                  <a:pt x="1944578" y="2292799"/>
                </a:lnTo>
                <a:lnTo>
                  <a:pt x="1947871" y="2286214"/>
                </a:lnTo>
                <a:lnTo>
                  <a:pt x="1952810" y="2281549"/>
                </a:lnTo>
                <a:lnTo>
                  <a:pt x="1958573" y="2276061"/>
                </a:lnTo>
                <a:lnTo>
                  <a:pt x="1962963" y="2267554"/>
                </a:lnTo>
                <a:lnTo>
                  <a:pt x="1966530" y="2258499"/>
                </a:lnTo>
                <a:lnTo>
                  <a:pt x="1967628" y="2247797"/>
                </a:lnTo>
                <a:lnTo>
                  <a:pt x="1967628" y="2241212"/>
                </a:lnTo>
                <a:lnTo>
                  <a:pt x="1964609" y="2231608"/>
                </a:lnTo>
                <a:lnTo>
                  <a:pt x="1962414" y="2226668"/>
                </a:lnTo>
                <a:lnTo>
                  <a:pt x="1956926" y="2220906"/>
                </a:lnTo>
                <a:lnTo>
                  <a:pt x="1951713" y="2212399"/>
                </a:lnTo>
                <a:lnTo>
                  <a:pt x="1946773" y="2208009"/>
                </a:lnTo>
                <a:lnTo>
                  <a:pt x="1939913" y="2204167"/>
                </a:lnTo>
                <a:lnTo>
                  <a:pt x="1932779" y="2201149"/>
                </a:lnTo>
                <a:lnTo>
                  <a:pt x="1925370" y="2200600"/>
                </a:lnTo>
                <a:lnTo>
                  <a:pt x="1917961" y="2200600"/>
                </a:lnTo>
                <a:lnTo>
                  <a:pt x="1913571" y="2203619"/>
                </a:lnTo>
                <a:lnTo>
                  <a:pt x="1913022" y="2207460"/>
                </a:lnTo>
                <a:lnTo>
                  <a:pt x="1914119" y="2209655"/>
                </a:lnTo>
                <a:lnTo>
                  <a:pt x="1917961" y="2209655"/>
                </a:lnTo>
                <a:lnTo>
                  <a:pt x="1922077" y="2211851"/>
                </a:lnTo>
                <a:lnTo>
                  <a:pt x="1927565" y="2212399"/>
                </a:lnTo>
                <a:lnTo>
                  <a:pt x="1933876" y="2214869"/>
                </a:lnTo>
                <a:lnTo>
                  <a:pt x="1939913" y="2217613"/>
                </a:lnTo>
                <a:lnTo>
                  <a:pt x="1946773" y="2223101"/>
                </a:lnTo>
                <a:lnTo>
                  <a:pt x="1952261" y="2230510"/>
                </a:lnTo>
                <a:lnTo>
                  <a:pt x="1955829" y="2238468"/>
                </a:lnTo>
                <a:lnTo>
                  <a:pt x="1956377" y="2246700"/>
                </a:lnTo>
                <a:lnTo>
                  <a:pt x="1956377" y="2255755"/>
                </a:lnTo>
                <a:lnTo>
                  <a:pt x="1952810" y="2263713"/>
                </a:lnTo>
                <a:lnTo>
                  <a:pt x="1948420" y="2272219"/>
                </a:lnTo>
                <a:lnTo>
                  <a:pt x="1941834" y="2281000"/>
                </a:lnTo>
                <a:lnTo>
                  <a:pt x="1931681" y="2288958"/>
                </a:lnTo>
                <a:lnTo>
                  <a:pt x="1922077" y="2293348"/>
                </a:lnTo>
                <a:lnTo>
                  <a:pt x="1909729" y="2296915"/>
                </a:lnTo>
                <a:lnTo>
                  <a:pt x="1897381" y="2296915"/>
                </a:lnTo>
                <a:lnTo>
                  <a:pt x="1885582" y="2295818"/>
                </a:lnTo>
                <a:lnTo>
                  <a:pt x="1877075" y="2293348"/>
                </a:lnTo>
                <a:lnTo>
                  <a:pt x="1868020" y="2288958"/>
                </a:lnTo>
                <a:lnTo>
                  <a:pt x="1864178" y="2283470"/>
                </a:lnTo>
                <a:lnTo>
                  <a:pt x="1860337" y="2276061"/>
                </a:lnTo>
                <a:lnTo>
                  <a:pt x="1857867" y="2267554"/>
                </a:lnTo>
                <a:lnTo>
                  <a:pt x="1854574" y="2255755"/>
                </a:lnTo>
                <a:lnTo>
                  <a:pt x="1854574" y="2247797"/>
                </a:lnTo>
                <a:lnTo>
                  <a:pt x="1856769" y="2239565"/>
                </a:lnTo>
                <a:lnTo>
                  <a:pt x="1858416" y="2231059"/>
                </a:lnTo>
                <a:lnTo>
                  <a:pt x="1863630" y="2224199"/>
                </a:lnTo>
                <a:lnTo>
                  <a:pt x="1868020" y="2217064"/>
                </a:lnTo>
                <a:lnTo>
                  <a:pt x="1874331" y="2211302"/>
                </a:lnTo>
                <a:lnTo>
                  <a:pt x="1878722" y="2204167"/>
                </a:lnTo>
                <a:lnTo>
                  <a:pt x="1885033" y="2196759"/>
                </a:lnTo>
                <a:lnTo>
                  <a:pt x="1890521" y="2190722"/>
                </a:lnTo>
                <a:lnTo>
                  <a:pt x="1895735" y="2187703"/>
                </a:lnTo>
                <a:lnTo>
                  <a:pt x="1901771" y="2183862"/>
                </a:lnTo>
                <a:lnTo>
                  <a:pt x="1908631" y="2182764"/>
                </a:lnTo>
                <a:lnTo>
                  <a:pt x="1914119" y="2182215"/>
                </a:lnTo>
                <a:lnTo>
                  <a:pt x="1920431" y="2177550"/>
                </a:lnTo>
                <a:lnTo>
                  <a:pt x="1923175" y="2173709"/>
                </a:lnTo>
                <a:lnTo>
                  <a:pt x="1922077" y="2169318"/>
                </a:lnTo>
                <a:lnTo>
                  <a:pt x="1917961" y="2161910"/>
                </a:lnTo>
                <a:lnTo>
                  <a:pt x="1913571" y="2156970"/>
                </a:lnTo>
                <a:lnTo>
                  <a:pt x="1908631" y="2152854"/>
                </a:lnTo>
                <a:lnTo>
                  <a:pt x="1901223" y="2150659"/>
                </a:lnTo>
                <a:close/>
                <a:moveTo>
                  <a:pt x="2160109" y="2067515"/>
                </a:moveTo>
                <a:lnTo>
                  <a:pt x="2157365" y="2073278"/>
                </a:lnTo>
                <a:lnTo>
                  <a:pt x="2157914" y="2078766"/>
                </a:lnTo>
                <a:lnTo>
                  <a:pt x="2162304" y="2076571"/>
                </a:lnTo>
                <a:lnTo>
                  <a:pt x="2166695" y="2073278"/>
                </a:lnTo>
                <a:lnTo>
                  <a:pt x="2165048" y="2067515"/>
                </a:lnTo>
                <a:close/>
                <a:moveTo>
                  <a:pt x="1460198" y="2009068"/>
                </a:moveTo>
                <a:lnTo>
                  <a:pt x="1457454" y="2013458"/>
                </a:lnTo>
                <a:lnTo>
                  <a:pt x="1460747" y="2015928"/>
                </a:lnTo>
                <a:lnTo>
                  <a:pt x="1465412" y="2014830"/>
                </a:lnTo>
                <a:lnTo>
                  <a:pt x="1465412" y="2010714"/>
                </a:lnTo>
                <a:close/>
                <a:moveTo>
                  <a:pt x="2252308" y="1983823"/>
                </a:moveTo>
                <a:lnTo>
                  <a:pt x="2250662" y="1989311"/>
                </a:lnTo>
                <a:lnTo>
                  <a:pt x="2252308" y="1993427"/>
                </a:lnTo>
                <a:lnTo>
                  <a:pt x="2257248" y="1989311"/>
                </a:lnTo>
                <a:lnTo>
                  <a:pt x="2257248" y="1984920"/>
                </a:lnTo>
                <a:close/>
                <a:moveTo>
                  <a:pt x="2274260" y="1980530"/>
                </a:moveTo>
                <a:lnTo>
                  <a:pt x="2267400" y="1983823"/>
                </a:lnTo>
                <a:lnTo>
                  <a:pt x="2264656" y="1986567"/>
                </a:lnTo>
                <a:lnTo>
                  <a:pt x="2256699" y="1996171"/>
                </a:lnTo>
                <a:lnTo>
                  <a:pt x="2248192" y="2004677"/>
                </a:lnTo>
                <a:lnTo>
                  <a:pt x="2239411" y="2007970"/>
                </a:lnTo>
                <a:lnTo>
                  <a:pt x="2231454" y="2014281"/>
                </a:lnTo>
                <a:lnTo>
                  <a:pt x="2223496" y="2018123"/>
                </a:lnTo>
                <a:lnTo>
                  <a:pt x="2217459" y="2020867"/>
                </a:lnTo>
                <a:lnTo>
                  <a:pt x="2208953" y="2027727"/>
                </a:lnTo>
                <a:lnTo>
                  <a:pt x="2201544" y="2028825"/>
                </a:lnTo>
                <a:lnTo>
                  <a:pt x="2195507" y="2039526"/>
                </a:lnTo>
                <a:lnTo>
                  <a:pt x="2187001" y="2048856"/>
                </a:lnTo>
                <a:lnTo>
                  <a:pt x="2179317" y="2062027"/>
                </a:lnTo>
                <a:lnTo>
                  <a:pt x="2175201" y="2076571"/>
                </a:lnTo>
                <a:lnTo>
                  <a:pt x="2169165" y="2083705"/>
                </a:lnTo>
                <a:lnTo>
                  <a:pt x="2165597" y="2090565"/>
                </a:lnTo>
                <a:lnTo>
                  <a:pt x="2165597" y="2101267"/>
                </a:lnTo>
                <a:lnTo>
                  <a:pt x="2161756" y="2105657"/>
                </a:lnTo>
                <a:lnTo>
                  <a:pt x="2161756" y="2112517"/>
                </a:lnTo>
                <a:lnTo>
                  <a:pt x="2157914" y="2125963"/>
                </a:lnTo>
                <a:lnTo>
                  <a:pt x="2161207" y="2137213"/>
                </a:lnTo>
                <a:lnTo>
                  <a:pt x="2163951" y="2152305"/>
                </a:lnTo>
                <a:lnTo>
                  <a:pt x="2161756" y="2164105"/>
                </a:lnTo>
                <a:lnTo>
                  <a:pt x="2163951" y="2180020"/>
                </a:lnTo>
                <a:lnTo>
                  <a:pt x="2168067" y="2195112"/>
                </a:lnTo>
                <a:lnTo>
                  <a:pt x="2174104" y="2210204"/>
                </a:lnTo>
                <a:lnTo>
                  <a:pt x="2183708" y="2222004"/>
                </a:lnTo>
                <a:lnTo>
                  <a:pt x="2191117" y="2229961"/>
                </a:lnTo>
                <a:lnTo>
                  <a:pt x="2205660" y="2243956"/>
                </a:lnTo>
                <a:lnTo>
                  <a:pt x="2230905" y="2259048"/>
                </a:lnTo>
                <a:lnTo>
                  <a:pt x="2244350" y="2266457"/>
                </a:lnTo>
                <a:lnTo>
                  <a:pt x="2261363" y="2269749"/>
                </a:lnTo>
                <a:lnTo>
                  <a:pt x="2280297" y="2272219"/>
                </a:lnTo>
                <a:lnTo>
                  <a:pt x="2300054" y="2269201"/>
                </a:lnTo>
                <a:lnTo>
                  <a:pt x="2318439" y="2263713"/>
                </a:lnTo>
                <a:lnTo>
                  <a:pt x="2331062" y="2256853"/>
                </a:lnTo>
                <a:lnTo>
                  <a:pt x="2341489" y="2246151"/>
                </a:lnTo>
                <a:lnTo>
                  <a:pt x="2350544" y="2234900"/>
                </a:lnTo>
                <a:lnTo>
                  <a:pt x="2357404" y="2225571"/>
                </a:lnTo>
                <a:lnTo>
                  <a:pt x="2364539" y="2210204"/>
                </a:lnTo>
                <a:lnTo>
                  <a:pt x="2374692" y="2183862"/>
                </a:lnTo>
                <a:lnTo>
                  <a:pt x="2378807" y="2158068"/>
                </a:lnTo>
                <a:lnTo>
                  <a:pt x="2375789" y="2144073"/>
                </a:lnTo>
                <a:lnTo>
                  <a:pt x="2374143" y="2129256"/>
                </a:lnTo>
                <a:lnTo>
                  <a:pt x="2368106" y="2120475"/>
                </a:lnTo>
                <a:lnTo>
                  <a:pt x="2364539" y="2111420"/>
                </a:lnTo>
                <a:lnTo>
                  <a:pt x="2360148" y="2100169"/>
                </a:lnTo>
                <a:lnTo>
                  <a:pt x="2357953" y="2088919"/>
                </a:lnTo>
                <a:lnTo>
                  <a:pt x="2350544" y="2082059"/>
                </a:lnTo>
                <a:lnTo>
                  <a:pt x="2345056" y="2071357"/>
                </a:lnTo>
                <a:lnTo>
                  <a:pt x="2333806" y="2065320"/>
                </a:lnTo>
                <a:lnTo>
                  <a:pt x="2322006" y="2057911"/>
                </a:lnTo>
                <a:lnTo>
                  <a:pt x="2312951" y="2057911"/>
                </a:lnTo>
                <a:lnTo>
                  <a:pt x="2306640" y="2062027"/>
                </a:lnTo>
                <a:lnTo>
                  <a:pt x="2303347" y="2071357"/>
                </a:lnTo>
                <a:lnTo>
                  <a:pt x="2301700" y="2082059"/>
                </a:lnTo>
                <a:lnTo>
                  <a:pt x="2311305" y="2094955"/>
                </a:lnTo>
                <a:lnTo>
                  <a:pt x="2316793" y="2106206"/>
                </a:lnTo>
                <a:lnTo>
                  <a:pt x="2324202" y="2111420"/>
                </a:lnTo>
                <a:lnTo>
                  <a:pt x="2329690" y="2121572"/>
                </a:lnTo>
                <a:lnTo>
                  <a:pt x="2331062" y="2136116"/>
                </a:lnTo>
                <a:lnTo>
                  <a:pt x="2333257" y="2145720"/>
                </a:lnTo>
                <a:lnTo>
                  <a:pt x="2329690" y="2155324"/>
                </a:lnTo>
                <a:lnTo>
                  <a:pt x="2328043" y="2166574"/>
                </a:lnTo>
                <a:lnTo>
                  <a:pt x="2324202" y="2177002"/>
                </a:lnTo>
                <a:lnTo>
                  <a:pt x="2324750" y="2192917"/>
                </a:lnTo>
                <a:lnTo>
                  <a:pt x="2318439" y="2196759"/>
                </a:lnTo>
                <a:lnTo>
                  <a:pt x="2317890" y="2216515"/>
                </a:lnTo>
                <a:lnTo>
                  <a:pt x="2309109" y="2223650"/>
                </a:lnTo>
                <a:lnTo>
                  <a:pt x="2294841" y="2228315"/>
                </a:lnTo>
                <a:lnTo>
                  <a:pt x="2280297" y="2232156"/>
                </a:lnTo>
                <a:lnTo>
                  <a:pt x="2267949" y="2230510"/>
                </a:lnTo>
                <a:lnTo>
                  <a:pt x="2258894" y="2228315"/>
                </a:lnTo>
                <a:lnTo>
                  <a:pt x="2255052" y="2224199"/>
                </a:lnTo>
                <a:lnTo>
                  <a:pt x="2247643" y="2222552"/>
                </a:lnTo>
                <a:lnTo>
                  <a:pt x="2237765" y="2200051"/>
                </a:lnTo>
                <a:lnTo>
                  <a:pt x="2227612" y="2188252"/>
                </a:lnTo>
                <a:lnTo>
                  <a:pt x="2225142" y="2169318"/>
                </a:lnTo>
                <a:lnTo>
                  <a:pt x="2217459" y="2149561"/>
                </a:lnTo>
                <a:lnTo>
                  <a:pt x="2221850" y="2130353"/>
                </a:lnTo>
                <a:lnTo>
                  <a:pt x="2224045" y="2109224"/>
                </a:lnTo>
                <a:lnTo>
                  <a:pt x="2232002" y="2087821"/>
                </a:lnTo>
                <a:lnTo>
                  <a:pt x="2241058" y="2075473"/>
                </a:lnTo>
                <a:lnTo>
                  <a:pt x="2249015" y="2058460"/>
                </a:lnTo>
                <a:lnTo>
                  <a:pt x="2261363" y="2041722"/>
                </a:lnTo>
                <a:lnTo>
                  <a:pt x="2280297" y="2040624"/>
                </a:lnTo>
                <a:lnTo>
                  <a:pt x="2294292" y="2034313"/>
                </a:lnTo>
                <a:lnTo>
                  <a:pt x="2304993" y="2023611"/>
                </a:lnTo>
                <a:lnTo>
                  <a:pt x="2306640" y="2013458"/>
                </a:lnTo>
                <a:lnTo>
                  <a:pt x="2303347" y="1998915"/>
                </a:lnTo>
                <a:lnTo>
                  <a:pt x="2294841" y="1989311"/>
                </a:lnTo>
                <a:lnTo>
                  <a:pt x="2284962" y="1982725"/>
                </a:lnTo>
                <a:close/>
                <a:moveTo>
                  <a:pt x="1788169" y="1960773"/>
                </a:moveTo>
                <a:lnTo>
                  <a:pt x="1783779" y="1962968"/>
                </a:lnTo>
                <a:lnTo>
                  <a:pt x="1786523" y="1966810"/>
                </a:lnTo>
                <a:lnTo>
                  <a:pt x="1790090" y="1964066"/>
                </a:lnTo>
                <a:close/>
                <a:moveTo>
                  <a:pt x="1526604" y="1942114"/>
                </a:moveTo>
                <a:lnTo>
                  <a:pt x="1514804" y="1950071"/>
                </a:lnTo>
                <a:lnTo>
                  <a:pt x="1504103" y="1956931"/>
                </a:lnTo>
                <a:lnTo>
                  <a:pt x="1501907" y="1961322"/>
                </a:lnTo>
                <a:lnTo>
                  <a:pt x="1494499" y="1968182"/>
                </a:lnTo>
                <a:lnTo>
                  <a:pt x="1487364" y="1978060"/>
                </a:lnTo>
                <a:lnTo>
                  <a:pt x="1482150" y="1988762"/>
                </a:lnTo>
                <a:lnTo>
                  <a:pt x="1471449" y="2014281"/>
                </a:lnTo>
                <a:lnTo>
                  <a:pt x="1468156" y="2028825"/>
                </a:lnTo>
                <a:lnTo>
                  <a:pt x="1464314" y="2039526"/>
                </a:lnTo>
                <a:lnTo>
                  <a:pt x="1460198" y="2055716"/>
                </a:lnTo>
                <a:lnTo>
                  <a:pt x="1459101" y="2071357"/>
                </a:lnTo>
                <a:lnTo>
                  <a:pt x="1456357" y="2077119"/>
                </a:lnTo>
                <a:lnTo>
                  <a:pt x="1456357" y="2082059"/>
                </a:lnTo>
                <a:lnTo>
                  <a:pt x="1453613" y="2094407"/>
                </a:lnTo>
                <a:lnTo>
                  <a:pt x="1452515" y="2101816"/>
                </a:lnTo>
                <a:lnTo>
                  <a:pt x="1453613" y="2110871"/>
                </a:lnTo>
                <a:lnTo>
                  <a:pt x="1453613" y="2121572"/>
                </a:lnTo>
                <a:lnTo>
                  <a:pt x="1455808" y="2132823"/>
                </a:lnTo>
                <a:lnTo>
                  <a:pt x="1458552" y="2149013"/>
                </a:lnTo>
                <a:lnTo>
                  <a:pt x="1460747" y="2169318"/>
                </a:lnTo>
                <a:lnTo>
                  <a:pt x="1465412" y="2187154"/>
                </a:lnTo>
                <a:lnTo>
                  <a:pt x="1469254" y="2205265"/>
                </a:lnTo>
                <a:lnTo>
                  <a:pt x="1476114" y="2220906"/>
                </a:lnTo>
                <a:lnTo>
                  <a:pt x="1481053" y="2238468"/>
                </a:lnTo>
                <a:lnTo>
                  <a:pt x="1486815" y="2252462"/>
                </a:lnTo>
                <a:lnTo>
                  <a:pt x="1490108" y="2259048"/>
                </a:lnTo>
                <a:lnTo>
                  <a:pt x="1492303" y="2262615"/>
                </a:lnTo>
                <a:lnTo>
                  <a:pt x="1495047" y="2264810"/>
                </a:lnTo>
                <a:lnTo>
                  <a:pt x="1499163" y="2272219"/>
                </a:lnTo>
                <a:lnTo>
                  <a:pt x="1512609" y="2281000"/>
                </a:lnTo>
                <a:lnTo>
                  <a:pt x="1519744" y="2288409"/>
                </a:lnTo>
                <a:lnTo>
                  <a:pt x="1524957" y="2291702"/>
                </a:lnTo>
                <a:lnTo>
                  <a:pt x="1539501" y="2298562"/>
                </a:lnTo>
                <a:lnTo>
                  <a:pt x="1546361" y="2301854"/>
                </a:lnTo>
                <a:lnTo>
                  <a:pt x="1552397" y="2301854"/>
                </a:lnTo>
                <a:lnTo>
                  <a:pt x="1562001" y="2305696"/>
                </a:lnTo>
                <a:lnTo>
                  <a:pt x="1568313" y="2305696"/>
                </a:lnTo>
                <a:lnTo>
                  <a:pt x="1574349" y="2308715"/>
                </a:lnTo>
                <a:lnTo>
                  <a:pt x="1585600" y="2308715"/>
                </a:lnTo>
                <a:lnTo>
                  <a:pt x="1599046" y="2304050"/>
                </a:lnTo>
                <a:lnTo>
                  <a:pt x="1613589" y="2296915"/>
                </a:lnTo>
                <a:lnTo>
                  <a:pt x="1614961" y="2293348"/>
                </a:lnTo>
                <a:lnTo>
                  <a:pt x="1619351" y="2290604"/>
                </a:lnTo>
                <a:lnTo>
                  <a:pt x="1626211" y="2288958"/>
                </a:lnTo>
                <a:lnTo>
                  <a:pt x="1628956" y="2285665"/>
                </a:lnTo>
                <a:lnTo>
                  <a:pt x="1632797" y="2276061"/>
                </a:lnTo>
                <a:lnTo>
                  <a:pt x="1640206" y="2270847"/>
                </a:lnTo>
                <a:lnTo>
                  <a:pt x="1642950" y="2265359"/>
                </a:lnTo>
                <a:lnTo>
                  <a:pt x="1646792" y="2262615"/>
                </a:lnTo>
                <a:lnTo>
                  <a:pt x="1647340" y="2257950"/>
                </a:lnTo>
                <a:lnTo>
                  <a:pt x="1653103" y="2243956"/>
                </a:lnTo>
                <a:lnTo>
                  <a:pt x="1655298" y="2233254"/>
                </a:lnTo>
                <a:lnTo>
                  <a:pt x="1659140" y="2220357"/>
                </a:lnTo>
                <a:lnTo>
                  <a:pt x="1659689" y="2209655"/>
                </a:lnTo>
                <a:lnTo>
                  <a:pt x="1662707" y="2197856"/>
                </a:lnTo>
                <a:lnTo>
                  <a:pt x="1664353" y="2191819"/>
                </a:lnTo>
                <a:lnTo>
                  <a:pt x="1662707" y="2187703"/>
                </a:lnTo>
                <a:lnTo>
                  <a:pt x="1664353" y="2176453"/>
                </a:lnTo>
                <a:lnTo>
                  <a:pt x="1667097" y="2171514"/>
                </a:lnTo>
                <a:lnTo>
                  <a:pt x="1667097" y="2166574"/>
                </a:lnTo>
                <a:lnTo>
                  <a:pt x="1667646" y="2158068"/>
                </a:lnTo>
                <a:lnTo>
                  <a:pt x="1672037" y="2150110"/>
                </a:lnTo>
                <a:lnTo>
                  <a:pt x="1672585" y="2138311"/>
                </a:lnTo>
                <a:lnTo>
                  <a:pt x="1672585" y="2121572"/>
                </a:lnTo>
                <a:lnTo>
                  <a:pt x="1670939" y="2117456"/>
                </a:lnTo>
                <a:lnTo>
                  <a:pt x="1672585" y="2107304"/>
                </a:lnTo>
                <a:lnTo>
                  <a:pt x="1670390" y="2096327"/>
                </a:lnTo>
                <a:lnTo>
                  <a:pt x="1667646" y="2086175"/>
                </a:lnTo>
                <a:lnTo>
                  <a:pt x="1664353" y="2077119"/>
                </a:lnTo>
                <a:lnTo>
                  <a:pt x="1662158" y="2066418"/>
                </a:lnTo>
                <a:lnTo>
                  <a:pt x="1659689" y="2060655"/>
                </a:lnTo>
                <a:lnTo>
                  <a:pt x="1656944" y="2057911"/>
                </a:lnTo>
                <a:lnTo>
                  <a:pt x="1651456" y="2047210"/>
                </a:lnTo>
                <a:lnTo>
                  <a:pt x="1642401" y="2035410"/>
                </a:lnTo>
                <a:lnTo>
                  <a:pt x="1640206" y="2031569"/>
                </a:lnTo>
                <a:lnTo>
                  <a:pt x="1634444" y="2024709"/>
                </a:lnTo>
                <a:lnTo>
                  <a:pt x="1626211" y="2017574"/>
                </a:lnTo>
                <a:lnTo>
                  <a:pt x="1619351" y="2006324"/>
                </a:lnTo>
                <a:lnTo>
                  <a:pt x="1613589" y="1992878"/>
                </a:lnTo>
                <a:lnTo>
                  <a:pt x="1610845" y="1987116"/>
                </a:lnTo>
                <a:lnTo>
                  <a:pt x="1608650" y="1986018"/>
                </a:lnTo>
                <a:lnTo>
                  <a:pt x="1606455" y="1986018"/>
                </a:lnTo>
                <a:lnTo>
                  <a:pt x="1603710" y="1988213"/>
                </a:lnTo>
                <a:lnTo>
                  <a:pt x="1603162" y="1992878"/>
                </a:lnTo>
                <a:lnTo>
                  <a:pt x="1603162" y="2001659"/>
                </a:lnTo>
                <a:lnTo>
                  <a:pt x="1605357" y="2010714"/>
                </a:lnTo>
                <a:lnTo>
                  <a:pt x="1609199" y="2019769"/>
                </a:lnTo>
                <a:lnTo>
                  <a:pt x="1614961" y="2028825"/>
                </a:lnTo>
                <a:lnTo>
                  <a:pt x="1623742" y="2037057"/>
                </a:lnTo>
                <a:lnTo>
                  <a:pt x="1624839" y="2041722"/>
                </a:lnTo>
                <a:lnTo>
                  <a:pt x="1628956" y="2044466"/>
                </a:lnTo>
                <a:lnTo>
                  <a:pt x="1633895" y="2054618"/>
                </a:lnTo>
                <a:lnTo>
                  <a:pt x="1638011" y="2065320"/>
                </a:lnTo>
                <a:lnTo>
                  <a:pt x="1644596" y="2076571"/>
                </a:lnTo>
                <a:lnTo>
                  <a:pt x="1644596" y="2081510"/>
                </a:lnTo>
                <a:lnTo>
                  <a:pt x="1646792" y="2090016"/>
                </a:lnTo>
                <a:lnTo>
                  <a:pt x="1652554" y="2119926"/>
                </a:lnTo>
                <a:lnTo>
                  <a:pt x="1652554" y="2135567"/>
                </a:lnTo>
                <a:lnTo>
                  <a:pt x="1650359" y="2150659"/>
                </a:lnTo>
                <a:lnTo>
                  <a:pt x="1646792" y="2161361"/>
                </a:lnTo>
                <a:lnTo>
                  <a:pt x="1648438" y="2173709"/>
                </a:lnTo>
                <a:lnTo>
                  <a:pt x="1650359" y="2184959"/>
                </a:lnTo>
                <a:lnTo>
                  <a:pt x="1650359" y="2203070"/>
                </a:lnTo>
                <a:lnTo>
                  <a:pt x="1647340" y="2218162"/>
                </a:lnTo>
                <a:lnTo>
                  <a:pt x="1645145" y="2223101"/>
                </a:lnTo>
                <a:lnTo>
                  <a:pt x="1645694" y="2229412"/>
                </a:lnTo>
                <a:lnTo>
                  <a:pt x="1642950" y="2231608"/>
                </a:lnTo>
                <a:lnTo>
                  <a:pt x="1641852" y="2241212"/>
                </a:lnTo>
                <a:lnTo>
                  <a:pt x="1636639" y="2255206"/>
                </a:lnTo>
                <a:lnTo>
                  <a:pt x="1629504" y="2262615"/>
                </a:lnTo>
                <a:lnTo>
                  <a:pt x="1628956" y="2267005"/>
                </a:lnTo>
                <a:lnTo>
                  <a:pt x="1617156" y="2275512"/>
                </a:lnTo>
                <a:lnTo>
                  <a:pt x="1606455" y="2284018"/>
                </a:lnTo>
                <a:lnTo>
                  <a:pt x="1596302" y="2286214"/>
                </a:lnTo>
                <a:lnTo>
                  <a:pt x="1583405" y="2290055"/>
                </a:lnTo>
                <a:lnTo>
                  <a:pt x="1569410" y="2286214"/>
                </a:lnTo>
                <a:lnTo>
                  <a:pt x="1564197" y="2285116"/>
                </a:lnTo>
                <a:lnTo>
                  <a:pt x="1557062" y="2284018"/>
                </a:lnTo>
                <a:lnTo>
                  <a:pt x="1545812" y="2279902"/>
                </a:lnTo>
                <a:lnTo>
                  <a:pt x="1536756" y="2275512"/>
                </a:lnTo>
                <a:lnTo>
                  <a:pt x="1528250" y="2269201"/>
                </a:lnTo>
                <a:lnTo>
                  <a:pt x="1519744" y="2262066"/>
                </a:lnTo>
                <a:lnTo>
                  <a:pt x="1512060" y="2251365"/>
                </a:lnTo>
                <a:lnTo>
                  <a:pt x="1505749" y="2241760"/>
                </a:lnTo>
                <a:lnTo>
                  <a:pt x="1501907" y="2229412"/>
                </a:lnTo>
                <a:lnTo>
                  <a:pt x="1499163" y="2218711"/>
                </a:lnTo>
                <a:lnTo>
                  <a:pt x="1497517" y="2213223"/>
                </a:lnTo>
                <a:lnTo>
                  <a:pt x="1494499" y="2203070"/>
                </a:lnTo>
                <a:lnTo>
                  <a:pt x="1490108" y="2187703"/>
                </a:lnTo>
                <a:lnTo>
                  <a:pt x="1486815" y="2170965"/>
                </a:lnTo>
                <a:lnTo>
                  <a:pt x="1484894" y="2153952"/>
                </a:lnTo>
                <a:lnTo>
                  <a:pt x="1484346" y="2134469"/>
                </a:lnTo>
                <a:lnTo>
                  <a:pt x="1486266" y="2123219"/>
                </a:lnTo>
                <a:lnTo>
                  <a:pt x="1486266" y="2109224"/>
                </a:lnTo>
                <a:lnTo>
                  <a:pt x="1487364" y="2096876"/>
                </a:lnTo>
                <a:lnTo>
                  <a:pt x="1492303" y="2090016"/>
                </a:lnTo>
                <a:lnTo>
                  <a:pt x="1499163" y="2078217"/>
                </a:lnTo>
                <a:lnTo>
                  <a:pt x="1504103" y="2064222"/>
                </a:lnTo>
                <a:lnTo>
                  <a:pt x="1513707" y="2045563"/>
                </a:lnTo>
                <a:lnTo>
                  <a:pt x="1519744" y="2034861"/>
                </a:lnTo>
                <a:lnTo>
                  <a:pt x="1526604" y="2024709"/>
                </a:lnTo>
                <a:lnTo>
                  <a:pt x="1528799" y="2021965"/>
                </a:lnTo>
                <a:lnTo>
                  <a:pt x="1530994" y="2017574"/>
                </a:lnTo>
                <a:lnTo>
                  <a:pt x="1534561" y="2015928"/>
                </a:lnTo>
                <a:lnTo>
                  <a:pt x="1537854" y="2011263"/>
                </a:lnTo>
                <a:lnTo>
                  <a:pt x="1548556" y="2001110"/>
                </a:lnTo>
                <a:lnTo>
                  <a:pt x="1559806" y="1989860"/>
                </a:lnTo>
                <a:lnTo>
                  <a:pt x="1570508" y="1982176"/>
                </a:lnTo>
                <a:lnTo>
                  <a:pt x="1574898" y="1979981"/>
                </a:lnTo>
                <a:lnTo>
                  <a:pt x="1577094" y="1975316"/>
                </a:lnTo>
                <a:lnTo>
                  <a:pt x="1578191" y="1970377"/>
                </a:lnTo>
                <a:lnTo>
                  <a:pt x="1577642" y="1967633"/>
                </a:lnTo>
                <a:lnTo>
                  <a:pt x="1573252" y="1960224"/>
                </a:lnTo>
                <a:lnTo>
                  <a:pt x="1571606" y="1957480"/>
                </a:lnTo>
                <a:lnTo>
                  <a:pt x="1566392" y="1953364"/>
                </a:lnTo>
                <a:lnTo>
                  <a:pt x="1560355" y="1950071"/>
                </a:lnTo>
                <a:lnTo>
                  <a:pt x="1551849" y="1944034"/>
                </a:lnTo>
                <a:lnTo>
                  <a:pt x="1536208" y="1943211"/>
                </a:lnTo>
                <a:close/>
                <a:moveTo>
                  <a:pt x="2488629" y="1935528"/>
                </a:moveTo>
                <a:lnTo>
                  <a:pt x="2480671" y="1937723"/>
                </a:lnTo>
                <a:lnTo>
                  <a:pt x="2473537" y="1938272"/>
                </a:lnTo>
                <a:lnTo>
                  <a:pt x="2465030" y="1940467"/>
                </a:lnTo>
                <a:lnTo>
                  <a:pt x="2457621" y="1944583"/>
                </a:lnTo>
                <a:lnTo>
                  <a:pt x="2452133" y="1948425"/>
                </a:lnTo>
                <a:lnTo>
                  <a:pt x="2446920" y="1955011"/>
                </a:lnTo>
                <a:lnTo>
                  <a:pt x="2445822" y="1962968"/>
                </a:lnTo>
                <a:lnTo>
                  <a:pt x="2444176" y="1969279"/>
                </a:lnTo>
                <a:lnTo>
                  <a:pt x="2440883" y="1976414"/>
                </a:lnTo>
                <a:lnTo>
                  <a:pt x="2437041" y="1983823"/>
                </a:lnTo>
                <a:lnTo>
                  <a:pt x="2433474" y="1992329"/>
                </a:lnTo>
                <a:lnTo>
                  <a:pt x="2428535" y="2007421"/>
                </a:lnTo>
                <a:lnTo>
                  <a:pt x="2427986" y="2017574"/>
                </a:lnTo>
                <a:lnTo>
                  <a:pt x="2425242" y="2033215"/>
                </a:lnTo>
                <a:lnTo>
                  <a:pt x="2425791" y="2041722"/>
                </a:lnTo>
                <a:lnTo>
                  <a:pt x="2425791" y="2049679"/>
                </a:lnTo>
                <a:lnTo>
                  <a:pt x="2428535" y="2064771"/>
                </a:lnTo>
                <a:lnTo>
                  <a:pt x="2427986" y="2071357"/>
                </a:lnTo>
                <a:lnTo>
                  <a:pt x="2428535" y="2078217"/>
                </a:lnTo>
                <a:lnTo>
                  <a:pt x="2431279" y="2088370"/>
                </a:lnTo>
                <a:lnTo>
                  <a:pt x="2432925" y="2099072"/>
                </a:lnTo>
                <a:lnTo>
                  <a:pt x="2434023" y="2108676"/>
                </a:lnTo>
                <a:lnTo>
                  <a:pt x="2434023" y="2113066"/>
                </a:lnTo>
                <a:lnTo>
                  <a:pt x="2431827" y="2116359"/>
                </a:lnTo>
                <a:lnTo>
                  <a:pt x="2425242" y="2120475"/>
                </a:lnTo>
                <a:lnTo>
                  <a:pt x="2418382" y="2119103"/>
                </a:lnTo>
                <a:lnTo>
                  <a:pt x="2412071" y="2119103"/>
                </a:lnTo>
                <a:lnTo>
                  <a:pt x="2397527" y="2121572"/>
                </a:lnTo>
                <a:lnTo>
                  <a:pt x="2391490" y="2125963"/>
                </a:lnTo>
                <a:lnTo>
                  <a:pt x="2386826" y="2132274"/>
                </a:lnTo>
                <a:lnTo>
                  <a:pt x="2386277" y="2138311"/>
                </a:lnTo>
                <a:lnTo>
                  <a:pt x="2386826" y="2142153"/>
                </a:lnTo>
                <a:lnTo>
                  <a:pt x="2389844" y="2147366"/>
                </a:lnTo>
                <a:lnTo>
                  <a:pt x="2399174" y="2156970"/>
                </a:lnTo>
                <a:lnTo>
                  <a:pt x="2406034" y="2159165"/>
                </a:lnTo>
                <a:lnTo>
                  <a:pt x="2415089" y="2159714"/>
                </a:lnTo>
                <a:lnTo>
                  <a:pt x="2420577" y="2158068"/>
                </a:lnTo>
                <a:lnTo>
                  <a:pt x="2427986" y="2156970"/>
                </a:lnTo>
                <a:lnTo>
                  <a:pt x="2435944" y="2154775"/>
                </a:lnTo>
                <a:lnTo>
                  <a:pt x="2440883" y="2157519"/>
                </a:lnTo>
                <a:lnTo>
                  <a:pt x="2441432" y="2254109"/>
                </a:lnTo>
                <a:lnTo>
                  <a:pt x="2440883" y="2264261"/>
                </a:lnTo>
                <a:lnTo>
                  <a:pt x="2439785" y="2273317"/>
                </a:lnTo>
                <a:lnTo>
                  <a:pt x="2439785" y="2282098"/>
                </a:lnTo>
                <a:lnTo>
                  <a:pt x="2435944" y="2296915"/>
                </a:lnTo>
                <a:lnTo>
                  <a:pt x="2432925" y="2307068"/>
                </a:lnTo>
                <a:lnTo>
                  <a:pt x="2431279" y="2318044"/>
                </a:lnTo>
                <a:lnTo>
                  <a:pt x="2428535" y="2326551"/>
                </a:lnTo>
                <a:lnTo>
                  <a:pt x="2429083" y="2336155"/>
                </a:lnTo>
                <a:lnTo>
                  <a:pt x="2428535" y="2344112"/>
                </a:lnTo>
                <a:lnTo>
                  <a:pt x="2427986" y="2356460"/>
                </a:lnTo>
                <a:lnTo>
                  <a:pt x="2425791" y="2374845"/>
                </a:lnTo>
                <a:lnTo>
                  <a:pt x="2425791" y="2384998"/>
                </a:lnTo>
                <a:lnTo>
                  <a:pt x="2429083" y="2390212"/>
                </a:lnTo>
                <a:lnTo>
                  <a:pt x="2434023" y="2388291"/>
                </a:lnTo>
                <a:lnTo>
                  <a:pt x="2438139" y="2382803"/>
                </a:lnTo>
                <a:lnTo>
                  <a:pt x="2436492" y="2374845"/>
                </a:lnTo>
                <a:lnTo>
                  <a:pt x="2437041" y="2364693"/>
                </a:lnTo>
                <a:lnTo>
                  <a:pt x="2437041" y="2355363"/>
                </a:lnTo>
                <a:lnTo>
                  <a:pt x="2438139" y="2346856"/>
                </a:lnTo>
                <a:lnTo>
                  <a:pt x="2438139" y="2338350"/>
                </a:lnTo>
                <a:lnTo>
                  <a:pt x="2439785" y="2327648"/>
                </a:lnTo>
                <a:lnTo>
                  <a:pt x="2443627" y="2315849"/>
                </a:lnTo>
                <a:lnTo>
                  <a:pt x="2445822" y="2305147"/>
                </a:lnTo>
                <a:lnTo>
                  <a:pt x="2451036" y="2293897"/>
                </a:lnTo>
                <a:lnTo>
                  <a:pt x="2452682" y="2279902"/>
                </a:lnTo>
                <a:lnTo>
                  <a:pt x="2453780" y="2269201"/>
                </a:lnTo>
                <a:lnTo>
                  <a:pt x="2454328" y="2258499"/>
                </a:lnTo>
                <a:lnTo>
                  <a:pt x="2454328" y="2250267"/>
                </a:lnTo>
                <a:lnTo>
                  <a:pt x="2456524" y="2241212"/>
                </a:lnTo>
                <a:lnTo>
                  <a:pt x="2457072" y="2231608"/>
                </a:lnTo>
                <a:lnTo>
                  <a:pt x="2457072" y="2209655"/>
                </a:lnTo>
                <a:lnTo>
                  <a:pt x="2457621" y="2201149"/>
                </a:lnTo>
                <a:lnTo>
                  <a:pt x="2457072" y="2192917"/>
                </a:lnTo>
                <a:lnTo>
                  <a:pt x="2457621" y="2178374"/>
                </a:lnTo>
                <a:lnTo>
                  <a:pt x="2457621" y="2157519"/>
                </a:lnTo>
                <a:lnTo>
                  <a:pt x="2459542" y="2153952"/>
                </a:lnTo>
                <a:lnTo>
                  <a:pt x="2470518" y="2146817"/>
                </a:lnTo>
                <a:lnTo>
                  <a:pt x="2477927" y="2146269"/>
                </a:lnTo>
                <a:lnTo>
                  <a:pt x="2492470" y="2141604"/>
                </a:lnTo>
                <a:lnTo>
                  <a:pt x="2500977" y="2141604"/>
                </a:lnTo>
                <a:lnTo>
                  <a:pt x="2501044" y="2141583"/>
                </a:lnTo>
                <a:lnTo>
                  <a:pt x="2501126" y="2142153"/>
                </a:lnTo>
                <a:lnTo>
                  <a:pt x="2504144" y="2147366"/>
                </a:lnTo>
                <a:lnTo>
                  <a:pt x="2513474" y="2156970"/>
                </a:lnTo>
                <a:lnTo>
                  <a:pt x="2520334" y="2159165"/>
                </a:lnTo>
                <a:lnTo>
                  <a:pt x="2529389" y="2159714"/>
                </a:lnTo>
                <a:lnTo>
                  <a:pt x="2534877" y="2158068"/>
                </a:lnTo>
                <a:lnTo>
                  <a:pt x="2542286" y="2156970"/>
                </a:lnTo>
                <a:lnTo>
                  <a:pt x="2550244" y="2154775"/>
                </a:lnTo>
                <a:lnTo>
                  <a:pt x="2555183" y="2157519"/>
                </a:lnTo>
                <a:lnTo>
                  <a:pt x="2555732" y="2254109"/>
                </a:lnTo>
                <a:lnTo>
                  <a:pt x="2555183" y="2264261"/>
                </a:lnTo>
                <a:lnTo>
                  <a:pt x="2554085" y="2273317"/>
                </a:lnTo>
                <a:lnTo>
                  <a:pt x="2554085" y="2282098"/>
                </a:lnTo>
                <a:lnTo>
                  <a:pt x="2550244" y="2296915"/>
                </a:lnTo>
                <a:lnTo>
                  <a:pt x="2547225" y="2307068"/>
                </a:lnTo>
                <a:lnTo>
                  <a:pt x="2545579" y="2318044"/>
                </a:lnTo>
                <a:lnTo>
                  <a:pt x="2542835" y="2326551"/>
                </a:lnTo>
                <a:lnTo>
                  <a:pt x="2543383" y="2336155"/>
                </a:lnTo>
                <a:lnTo>
                  <a:pt x="2542835" y="2344112"/>
                </a:lnTo>
                <a:lnTo>
                  <a:pt x="2542286" y="2356460"/>
                </a:lnTo>
                <a:lnTo>
                  <a:pt x="2540091" y="2374845"/>
                </a:lnTo>
                <a:lnTo>
                  <a:pt x="2540091" y="2384998"/>
                </a:lnTo>
                <a:lnTo>
                  <a:pt x="2543383" y="2390212"/>
                </a:lnTo>
                <a:lnTo>
                  <a:pt x="2548323" y="2388291"/>
                </a:lnTo>
                <a:lnTo>
                  <a:pt x="2552439" y="2382803"/>
                </a:lnTo>
                <a:lnTo>
                  <a:pt x="2550792" y="2374845"/>
                </a:lnTo>
                <a:lnTo>
                  <a:pt x="2551341" y="2364693"/>
                </a:lnTo>
                <a:lnTo>
                  <a:pt x="2551341" y="2355363"/>
                </a:lnTo>
                <a:lnTo>
                  <a:pt x="2552439" y="2346856"/>
                </a:lnTo>
                <a:lnTo>
                  <a:pt x="2552439" y="2338350"/>
                </a:lnTo>
                <a:lnTo>
                  <a:pt x="2554085" y="2327648"/>
                </a:lnTo>
                <a:lnTo>
                  <a:pt x="2557927" y="2315849"/>
                </a:lnTo>
                <a:lnTo>
                  <a:pt x="2560122" y="2305147"/>
                </a:lnTo>
                <a:lnTo>
                  <a:pt x="2565336" y="2293897"/>
                </a:lnTo>
                <a:lnTo>
                  <a:pt x="2566982" y="2279902"/>
                </a:lnTo>
                <a:lnTo>
                  <a:pt x="2568080" y="2269201"/>
                </a:lnTo>
                <a:lnTo>
                  <a:pt x="2568628" y="2258499"/>
                </a:lnTo>
                <a:lnTo>
                  <a:pt x="2568628" y="2250267"/>
                </a:lnTo>
                <a:lnTo>
                  <a:pt x="2570824" y="2241212"/>
                </a:lnTo>
                <a:lnTo>
                  <a:pt x="2571372" y="2231608"/>
                </a:lnTo>
                <a:lnTo>
                  <a:pt x="2571372" y="2209655"/>
                </a:lnTo>
                <a:lnTo>
                  <a:pt x="2571921" y="2201149"/>
                </a:lnTo>
                <a:lnTo>
                  <a:pt x="2571372" y="2192917"/>
                </a:lnTo>
                <a:lnTo>
                  <a:pt x="2571921" y="2178374"/>
                </a:lnTo>
                <a:lnTo>
                  <a:pt x="2571921" y="2157519"/>
                </a:lnTo>
                <a:lnTo>
                  <a:pt x="2573842" y="2153952"/>
                </a:lnTo>
                <a:lnTo>
                  <a:pt x="2584818" y="2146817"/>
                </a:lnTo>
                <a:lnTo>
                  <a:pt x="2592227" y="2146269"/>
                </a:lnTo>
                <a:lnTo>
                  <a:pt x="2606770" y="2141604"/>
                </a:lnTo>
                <a:lnTo>
                  <a:pt x="2615277" y="2141604"/>
                </a:lnTo>
                <a:lnTo>
                  <a:pt x="2638875" y="2134469"/>
                </a:lnTo>
                <a:lnTo>
                  <a:pt x="2642168" y="2132274"/>
                </a:lnTo>
                <a:lnTo>
                  <a:pt x="2636680" y="2128707"/>
                </a:lnTo>
                <a:lnTo>
                  <a:pt x="2632838" y="2125963"/>
                </a:lnTo>
                <a:lnTo>
                  <a:pt x="2622686" y="2121572"/>
                </a:lnTo>
                <a:lnTo>
                  <a:pt x="2613082" y="2121572"/>
                </a:lnTo>
                <a:lnTo>
                  <a:pt x="2604575" y="2120475"/>
                </a:lnTo>
                <a:lnTo>
                  <a:pt x="2597989" y="2121572"/>
                </a:lnTo>
                <a:lnTo>
                  <a:pt x="2593873" y="2119103"/>
                </a:lnTo>
                <a:lnTo>
                  <a:pt x="2582074" y="2118554"/>
                </a:lnTo>
                <a:lnTo>
                  <a:pt x="2576037" y="2115810"/>
                </a:lnTo>
                <a:lnTo>
                  <a:pt x="2571372" y="2111420"/>
                </a:lnTo>
                <a:lnTo>
                  <a:pt x="2570824" y="2106755"/>
                </a:lnTo>
                <a:lnTo>
                  <a:pt x="2569726" y="2099072"/>
                </a:lnTo>
                <a:lnTo>
                  <a:pt x="2569726" y="2078217"/>
                </a:lnTo>
                <a:lnTo>
                  <a:pt x="2568628" y="2068064"/>
                </a:lnTo>
                <a:lnTo>
                  <a:pt x="2571372" y="2058460"/>
                </a:lnTo>
                <a:lnTo>
                  <a:pt x="2571921" y="2045563"/>
                </a:lnTo>
                <a:lnTo>
                  <a:pt x="2573842" y="2034313"/>
                </a:lnTo>
                <a:lnTo>
                  <a:pt x="2576586" y="2023611"/>
                </a:lnTo>
                <a:lnTo>
                  <a:pt x="2579330" y="2013458"/>
                </a:lnTo>
                <a:lnTo>
                  <a:pt x="2583721" y="2005226"/>
                </a:lnTo>
                <a:lnTo>
                  <a:pt x="2584818" y="1997817"/>
                </a:lnTo>
                <a:lnTo>
                  <a:pt x="2590032" y="1991232"/>
                </a:lnTo>
                <a:lnTo>
                  <a:pt x="2597989" y="1984920"/>
                </a:lnTo>
                <a:lnTo>
                  <a:pt x="2605124" y="1981079"/>
                </a:lnTo>
                <a:lnTo>
                  <a:pt x="2611984" y="1978609"/>
                </a:lnTo>
                <a:lnTo>
                  <a:pt x="2620490" y="1978060"/>
                </a:lnTo>
                <a:lnTo>
                  <a:pt x="2631466" y="1978060"/>
                </a:lnTo>
                <a:lnTo>
                  <a:pt x="2642168" y="1972023"/>
                </a:lnTo>
                <a:lnTo>
                  <a:pt x="2644638" y="1966810"/>
                </a:lnTo>
                <a:lnTo>
                  <a:pt x="2644089" y="1961322"/>
                </a:lnTo>
                <a:lnTo>
                  <a:pt x="2639424" y="1955834"/>
                </a:lnTo>
                <a:lnTo>
                  <a:pt x="2627625" y="1943211"/>
                </a:lnTo>
                <a:lnTo>
                  <a:pt x="2621588" y="1940467"/>
                </a:lnTo>
                <a:lnTo>
                  <a:pt x="2613082" y="1937723"/>
                </a:lnTo>
                <a:lnTo>
                  <a:pt x="2602929" y="1935528"/>
                </a:lnTo>
                <a:lnTo>
                  <a:pt x="2594971" y="1937723"/>
                </a:lnTo>
                <a:lnTo>
                  <a:pt x="2587837" y="1938272"/>
                </a:lnTo>
                <a:lnTo>
                  <a:pt x="2579330" y="1940467"/>
                </a:lnTo>
                <a:lnTo>
                  <a:pt x="2571921" y="1944583"/>
                </a:lnTo>
                <a:lnTo>
                  <a:pt x="2566433" y="1948425"/>
                </a:lnTo>
                <a:lnTo>
                  <a:pt x="2561220" y="1955011"/>
                </a:lnTo>
                <a:lnTo>
                  <a:pt x="2560122" y="1962968"/>
                </a:lnTo>
                <a:lnTo>
                  <a:pt x="2558476" y="1969279"/>
                </a:lnTo>
                <a:lnTo>
                  <a:pt x="2555183" y="1976414"/>
                </a:lnTo>
                <a:lnTo>
                  <a:pt x="2551341" y="1983823"/>
                </a:lnTo>
                <a:lnTo>
                  <a:pt x="2547774" y="1992329"/>
                </a:lnTo>
                <a:lnTo>
                  <a:pt x="2542835" y="2007421"/>
                </a:lnTo>
                <a:lnTo>
                  <a:pt x="2542286" y="2017574"/>
                </a:lnTo>
                <a:lnTo>
                  <a:pt x="2539542" y="2033215"/>
                </a:lnTo>
                <a:lnTo>
                  <a:pt x="2540091" y="2041722"/>
                </a:lnTo>
                <a:lnTo>
                  <a:pt x="2540091" y="2049679"/>
                </a:lnTo>
                <a:lnTo>
                  <a:pt x="2542835" y="2064771"/>
                </a:lnTo>
                <a:lnTo>
                  <a:pt x="2542286" y="2071357"/>
                </a:lnTo>
                <a:lnTo>
                  <a:pt x="2542835" y="2078217"/>
                </a:lnTo>
                <a:lnTo>
                  <a:pt x="2545579" y="2088370"/>
                </a:lnTo>
                <a:lnTo>
                  <a:pt x="2547225" y="2099072"/>
                </a:lnTo>
                <a:lnTo>
                  <a:pt x="2548323" y="2108676"/>
                </a:lnTo>
                <a:lnTo>
                  <a:pt x="2548323" y="2113066"/>
                </a:lnTo>
                <a:lnTo>
                  <a:pt x="2546127" y="2116359"/>
                </a:lnTo>
                <a:lnTo>
                  <a:pt x="2539542" y="2120475"/>
                </a:lnTo>
                <a:lnTo>
                  <a:pt x="2532682" y="2119103"/>
                </a:lnTo>
                <a:lnTo>
                  <a:pt x="2526371" y="2119103"/>
                </a:lnTo>
                <a:lnTo>
                  <a:pt x="2511827" y="2121572"/>
                </a:lnTo>
                <a:lnTo>
                  <a:pt x="2510544" y="2122506"/>
                </a:lnTo>
                <a:lnTo>
                  <a:pt x="2508386" y="2121572"/>
                </a:lnTo>
                <a:lnTo>
                  <a:pt x="2498782" y="2121572"/>
                </a:lnTo>
                <a:lnTo>
                  <a:pt x="2490275" y="2120475"/>
                </a:lnTo>
                <a:lnTo>
                  <a:pt x="2483689" y="2121572"/>
                </a:lnTo>
                <a:lnTo>
                  <a:pt x="2479573" y="2119103"/>
                </a:lnTo>
                <a:lnTo>
                  <a:pt x="2467774" y="2118554"/>
                </a:lnTo>
                <a:lnTo>
                  <a:pt x="2461737" y="2115810"/>
                </a:lnTo>
                <a:lnTo>
                  <a:pt x="2457072" y="2111420"/>
                </a:lnTo>
                <a:lnTo>
                  <a:pt x="2456524" y="2106755"/>
                </a:lnTo>
                <a:lnTo>
                  <a:pt x="2455426" y="2099072"/>
                </a:lnTo>
                <a:lnTo>
                  <a:pt x="2455426" y="2078217"/>
                </a:lnTo>
                <a:lnTo>
                  <a:pt x="2454328" y="2068064"/>
                </a:lnTo>
                <a:lnTo>
                  <a:pt x="2457072" y="2058460"/>
                </a:lnTo>
                <a:lnTo>
                  <a:pt x="2457621" y="2045563"/>
                </a:lnTo>
                <a:lnTo>
                  <a:pt x="2459542" y="2034313"/>
                </a:lnTo>
                <a:lnTo>
                  <a:pt x="2462286" y="2023611"/>
                </a:lnTo>
                <a:lnTo>
                  <a:pt x="2465030" y="2013458"/>
                </a:lnTo>
                <a:lnTo>
                  <a:pt x="2469421" y="2005226"/>
                </a:lnTo>
                <a:lnTo>
                  <a:pt x="2470518" y="1997817"/>
                </a:lnTo>
                <a:lnTo>
                  <a:pt x="2475732" y="1991232"/>
                </a:lnTo>
                <a:lnTo>
                  <a:pt x="2483689" y="1984920"/>
                </a:lnTo>
                <a:lnTo>
                  <a:pt x="2490824" y="1981079"/>
                </a:lnTo>
                <a:lnTo>
                  <a:pt x="2497684" y="1978609"/>
                </a:lnTo>
                <a:lnTo>
                  <a:pt x="2506190" y="1978060"/>
                </a:lnTo>
                <a:lnTo>
                  <a:pt x="2517166" y="1978060"/>
                </a:lnTo>
                <a:lnTo>
                  <a:pt x="2527868" y="1972023"/>
                </a:lnTo>
                <a:lnTo>
                  <a:pt x="2530338" y="1966810"/>
                </a:lnTo>
                <a:lnTo>
                  <a:pt x="2529789" y="1961322"/>
                </a:lnTo>
                <a:lnTo>
                  <a:pt x="2525124" y="1955834"/>
                </a:lnTo>
                <a:lnTo>
                  <a:pt x="2513325" y="1943211"/>
                </a:lnTo>
                <a:lnTo>
                  <a:pt x="2507288" y="1940467"/>
                </a:lnTo>
                <a:lnTo>
                  <a:pt x="2498782" y="1937723"/>
                </a:lnTo>
                <a:close/>
                <a:moveTo>
                  <a:pt x="1365939" y="1933882"/>
                </a:moveTo>
                <a:lnTo>
                  <a:pt x="1353591" y="1934430"/>
                </a:lnTo>
                <a:lnTo>
                  <a:pt x="1338499" y="1936077"/>
                </a:lnTo>
                <a:lnTo>
                  <a:pt x="1315449" y="1936077"/>
                </a:lnTo>
                <a:lnTo>
                  <a:pt x="1309961" y="1936626"/>
                </a:lnTo>
                <a:lnTo>
                  <a:pt x="1299808" y="1936626"/>
                </a:lnTo>
                <a:lnTo>
                  <a:pt x="1289107" y="1934430"/>
                </a:lnTo>
                <a:lnTo>
                  <a:pt x="1280600" y="1934430"/>
                </a:lnTo>
                <a:lnTo>
                  <a:pt x="1264959" y="1936077"/>
                </a:lnTo>
                <a:lnTo>
                  <a:pt x="1249867" y="1938821"/>
                </a:lnTo>
                <a:lnTo>
                  <a:pt x="1237244" y="1936626"/>
                </a:lnTo>
                <a:lnTo>
                  <a:pt x="1223250" y="1938272"/>
                </a:lnTo>
                <a:lnTo>
                  <a:pt x="1215567" y="1938821"/>
                </a:lnTo>
                <a:lnTo>
                  <a:pt x="1210353" y="1940467"/>
                </a:lnTo>
                <a:lnTo>
                  <a:pt x="1196359" y="1940467"/>
                </a:lnTo>
                <a:lnTo>
                  <a:pt x="1183462" y="1941565"/>
                </a:lnTo>
                <a:lnTo>
                  <a:pt x="1174955" y="1946230"/>
                </a:lnTo>
                <a:lnTo>
                  <a:pt x="1169467" y="1951718"/>
                </a:lnTo>
                <a:lnTo>
                  <a:pt x="1167821" y="1959675"/>
                </a:lnTo>
                <a:lnTo>
                  <a:pt x="1170016" y="1964615"/>
                </a:lnTo>
                <a:lnTo>
                  <a:pt x="1174955" y="1972572"/>
                </a:lnTo>
                <a:lnTo>
                  <a:pt x="1181815" y="1979981"/>
                </a:lnTo>
                <a:lnTo>
                  <a:pt x="1189499" y="1982725"/>
                </a:lnTo>
                <a:lnTo>
                  <a:pt x="1198005" y="1984920"/>
                </a:lnTo>
                <a:lnTo>
                  <a:pt x="1208707" y="1987116"/>
                </a:lnTo>
                <a:lnTo>
                  <a:pt x="1221604" y="1988213"/>
                </a:lnTo>
                <a:lnTo>
                  <a:pt x="1234501" y="1989860"/>
                </a:lnTo>
                <a:lnTo>
                  <a:pt x="1239714" y="1990408"/>
                </a:lnTo>
                <a:lnTo>
                  <a:pt x="1247397" y="1989860"/>
                </a:lnTo>
                <a:lnTo>
                  <a:pt x="1253160" y="1990408"/>
                </a:lnTo>
                <a:lnTo>
                  <a:pt x="1259746" y="1988762"/>
                </a:lnTo>
                <a:lnTo>
                  <a:pt x="1270447" y="1985469"/>
                </a:lnTo>
                <a:lnTo>
                  <a:pt x="1275112" y="1981079"/>
                </a:lnTo>
                <a:lnTo>
                  <a:pt x="1286362" y="1978060"/>
                </a:lnTo>
                <a:lnTo>
                  <a:pt x="1296515" y="1974219"/>
                </a:lnTo>
                <a:lnTo>
                  <a:pt x="1312156" y="1972572"/>
                </a:lnTo>
                <a:lnTo>
                  <a:pt x="1320663" y="1968182"/>
                </a:lnTo>
                <a:lnTo>
                  <a:pt x="1329444" y="1967633"/>
                </a:lnTo>
                <a:lnTo>
                  <a:pt x="1337950" y="1964066"/>
                </a:lnTo>
                <a:lnTo>
                  <a:pt x="1350847" y="1960224"/>
                </a:lnTo>
                <a:lnTo>
                  <a:pt x="1361549" y="1959127"/>
                </a:lnTo>
                <a:lnTo>
                  <a:pt x="1364841" y="1959127"/>
                </a:lnTo>
                <a:lnTo>
                  <a:pt x="1365939" y="1961322"/>
                </a:lnTo>
                <a:lnTo>
                  <a:pt x="1363195" y="1967633"/>
                </a:lnTo>
                <a:lnTo>
                  <a:pt x="1357158" y="1974219"/>
                </a:lnTo>
                <a:lnTo>
                  <a:pt x="1349200" y="1981079"/>
                </a:lnTo>
                <a:lnTo>
                  <a:pt x="1340694" y="1989860"/>
                </a:lnTo>
                <a:lnTo>
                  <a:pt x="1333011" y="1998915"/>
                </a:lnTo>
                <a:lnTo>
                  <a:pt x="1325602" y="2003580"/>
                </a:lnTo>
                <a:lnTo>
                  <a:pt x="1322858" y="2009068"/>
                </a:lnTo>
                <a:lnTo>
                  <a:pt x="1302003" y="2028825"/>
                </a:lnTo>
                <a:lnTo>
                  <a:pt x="1301455" y="2031569"/>
                </a:lnTo>
                <a:lnTo>
                  <a:pt x="1294046" y="2037057"/>
                </a:lnTo>
                <a:lnTo>
                  <a:pt x="1286362" y="2047758"/>
                </a:lnTo>
                <a:lnTo>
                  <a:pt x="1277856" y="2057911"/>
                </a:lnTo>
                <a:lnTo>
                  <a:pt x="1268801" y="2070259"/>
                </a:lnTo>
                <a:lnTo>
                  <a:pt x="1266057" y="2078766"/>
                </a:lnTo>
                <a:lnTo>
                  <a:pt x="1257550" y="2090016"/>
                </a:lnTo>
                <a:lnTo>
                  <a:pt x="1247946" y="2097974"/>
                </a:lnTo>
                <a:lnTo>
                  <a:pt x="1240263" y="2099620"/>
                </a:lnTo>
                <a:lnTo>
                  <a:pt x="1236147" y="2102364"/>
                </a:lnTo>
                <a:lnTo>
                  <a:pt x="1233952" y="2105108"/>
                </a:lnTo>
                <a:lnTo>
                  <a:pt x="1230110" y="2113066"/>
                </a:lnTo>
                <a:lnTo>
                  <a:pt x="1231208" y="2117456"/>
                </a:lnTo>
                <a:lnTo>
                  <a:pt x="1233952" y="2122121"/>
                </a:lnTo>
                <a:lnTo>
                  <a:pt x="1236696" y="2125414"/>
                </a:lnTo>
                <a:lnTo>
                  <a:pt x="1240263" y="2127060"/>
                </a:lnTo>
                <a:lnTo>
                  <a:pt x="1245202" y="2130353"/>
                </a:lnTo>
                <a:lnTo>
                  <a:pt x="1255904" y="2132274"/>
                </a:lnTo>
                <a:lnTo>
                  <a:pt x="1263861" y="2133372"/>
                </a:lnTo>
                <a:lnTo>
                  <a:pt x="1268801" y="2132274"/>
                </a:lnTo>
                <a:lnTo>
                  <a:pt x="1276758" y="2133372"/>
                </a:lnTo>
                <a:lnTo>
                  <a:pt x="1291851" y="2136116"/>
                </a:lnTo>
                <a:lnTo>
                  <a:pt x="1304199" y="2137213"/>
                </a:lnTo>
                <a:lnTo>
                  <a:pt x="1314351" y="2141604"/>
                </a:lnTo>
                <a:lnTo>
                  <a:pt x="1321760" y="2146269"/>
                </a:lnTo>
                <a:lnTo>
                  <a:pt x="1328895" y="2151208"/>
                </a:lnTo>
                <a:lnTo>
                  <a:pt x="1338499" y="2152854"/>
                </a:lnTo>
                <a:lnTo>
                  <a:pt x="1349200" y="2156970"/>
                </a:lnTo>
                <a:lnTo>
                  <a:pt x="1356609" y="2170965"/>
                </a:lnTo>
                <a:lnTo>
                  <a:pt x="1357158" y="2184410"/>
                </a:lnTo>
                <a:lnTo>
                  <a:pt x="1358805" y="2194563"/>
                </a:lnTo>
                <a:lnTo>
                  <a:pt x="1357158" y="2209655"/>
                </a:lnTo>
                <a:lnTo>
                  <a:pt x="1353591" y="2220357"/>
                </a:lnTo>
                <a:lnTo>
                  <a:pt x="1350298" y="2230510"/>
                </a:lnTo>
                <a:lnTo>
                  <a:pt x="1345359" y="2241212"/>
                </a:lnTo>
                <a:lnTo>
                  <a:pt x="1333011" y="2263164"/>
                </a:lnTo>
                <a:lnTo>
                  <a:pt x="1320663" y="2275512"/>
                </a:lnTo>
                <a:lnTo>
                  <a:pt x="1314900" y="2279902"/>
                </a:lnTo>
                <a:lnTo>
                  <a:pt x="1304199" y="2285116"/>
                </a:lnTo>
                <a:lnTo>
                  <a:pt x="1294046" y="2291702"/>
                </a:lnTo>
                <a:lnTo>
                  <a:pt x="1288009" y="2295818"/>
                </a:lnTo>
                <a:lnTo>
                  <a:pt x="1281149" y="2296366"/>
                </a:lnTo>
                <a:lnTo>
                  <a:pt x="1269898" y="2298013"/>
                </a:lnTo>
                <a:lnTo>
                  <a:pt x="1259746" y="2296915"/>
                </a:lnTo>
                <a:lnTo>
                  <a:pt x="1255355" y="2292799"/>
                </a:lnTo>
                <a:lnTo>
                  <a:pt x="1245202" y="2278805"/>
                </a:lnTo>
                <a:lnTo>
                  <a:pt x="1241361" y="2276061"/>
                </a:lnTo>
                <a:lnTo>
                  <a:pt x="1236147" y="2275512"/>
                </a:lnTo>
                <a:lnTo>
                  <a:pt x="1231756" y="2274963"/>
                </a:lnTo>
                <a:lnTo>
                  <a:pt x="1229012" y="2277158"/>
                </a:lnTo>
                <a:lnTo>
                  <a:pt x="1229012" y="2279902"/>
                </a:lnTo>
                <a:lnTo>
                  <a:pt x="1231756" y="2285665"/>
                </a:lnTo>
                <a:lnTo>
                  <a:pt x="1236696" y="2290604"/>
                </a:lnTo>
                <a:lnTo>
                  <a:pt x="1243007" y="2296366"/>
                </a:lnTo>
                <a:lnTo>
                  <a:pt x="1249867" y="2300757"/>
                </a:lnTo>
                <a:lnTo>
                  <a:pt x="1255904" y="2301854"/>
                </a:lnTo>
                <a:lnTo>
                  <a:pt x="1263861" y="2304050"/>
                </a:lnTo>
                <a:lnTo>
                  <a:pt x="1268801" y="2305696"/>
                </a:lnTo>
                <a:lnTo>
                  <a:pt x="1276758" y="2306245"/>
                </a:lnTo>
                <a:lnTo>
                  <a:pt x="1282795" y="2306245"/>
                </a:lnTo>
                <a:lnTo>
                  <a:pt x="1291302" y="2304598"/>
                </a:lnTo>
                <a:lnTo>
                  <a:pt x="1303650" y="2300757"/>
                </a:lnTo>
                <a:lnTo>
                  <a:pt x="1315449" y="2293897"/>
                </a:lnTo>
                <a:lnTo>
                  <a:pt x="1327797" y="2288958"/>
                </a:lnTo>
                <a:lnTo>
                  <a:pt x="1335206" y="2283470"/>
                </a:lnTo>
                <a:lnTo>
                  <a:pt x="1344261" y="2277707"/>
                </a:lnTo>
                <a:lnTo>
                  <a:pt x="1353591" y="2270847"/>
                </a:lnTo>
                <a:lnTo>
                  <a:pt x="1355512" y="2264810"/>
                </a:lnTo>
                <a:lnTo>
                  <a:pt x="1362097" y="2263164"/>
                </a:lnTo>
                <a:lnTo>
                  <a:pt x="1368957" y="2251913"/>
                </a:lnTo>
                <a:lnTo>
                  <a:pt x="1371701" y="2243407"/>
                </a:lnTo>
                <a:lnTo>
                  <a:pt x="1377738" y="2231059"/>
                </a:lnTo>
                <a:lnTo>
                  <a:pt x="1380208" y="2220906"/>
                </a:lnTo>
                <a:lnTo>
                  <a:pt x="1384598" y="2208558"/>
                </a:lnTo>
                <a:lnTo>
                  <a:pt x="1386794" y="2197856"/>
                </a:lnTo>
                <a:lnTo>
                  <a:pt x="1386794" y="2187703"/>
                </a:lnTo>
                <a:lnTo>
                  <a:pt x="1384050" y="2178922"/>
                </a:lnTo>
                <a:lnTo>
                  <a:pt x="1380208" y="2168221"/>
                </a:lnTo>
                <a:lnTo>
                  <a:pt x="1376092" y="2155873"/>
                </a:lnTo>
                <a:lnTo>
                  <a:pt x="1373897" y="2150659"/>
                </a:lnTo>
                <a:lnTo>
                  <a:pt x="1372250" y="2141055"/>
                </a:lnTo>
                <a:lnTo>
                  <a:pt x="1367311" y="2137213"/>
                </a:lnTo>
                <a:lnTo>
                  <a:pt x="1364841" y="2130353"/>
                </a:lnTo>
                <a:lnTo>
                  <a:pt x="1358256" y="2124865"/>
                </a:lnTo>
                <a:lnTo>
                  <a:pt x="1353591" y="2119103"/>
                </a:lnTo>
                <a:lnTo>
                  <a:pt x="1348103" y="2110871"/>
                </a:lnTo>
                <a:lnTo>
                  <a:pt x="1337401" y="2106755"/>
                </a:lnTo>
                <a:lnTo>
                  <a:pt x="1333560" y="2104011"/>
                </a:lnTo>
                <a:lnTo>
                  <a:pt x="1327797" y="2102913"/>
                </a:lnTo>
                <a:lnTo>
                  <a:pt x="1323407" y="2100169"/>
                </a:lnTo>
                <a:lnTo>
                  <a:pt x="1316547" y="2096876"/>
                </a:lnTo>
                <a:lnTo>
                  <a:pt x="1310510" y="2096327"/>
                </a:lnTo>
                <a:lnTo>
                  <a:pt x="1304747" y="2093858"/>
                </a:lnTo>
                <a:lnTo>
                  <a:pt x="1295692" y="2094407"/>
                </a:lnTo>
                <a:lnTo>
                  <a:pt x="1289107" y="2094955"/>
                </a:lnTo>
                <a:lnTo>
                  <a:pt x="1278954" y="2089467"/>
                </a:lnTo>
                <a:lnTo>
                  <a:pt x="1276210" y="2088370"/>
                </a:lnTo>
                <a:lnTo>
                  <a:pt x="1276758" y="2085077"/>
                </a:lnTo>
                <a:lnTo>
                  <a:pt x="1282795" y="2077119"/>
                </a:lnTo>
                <a:lnTo>
                  <a:pt x="1286911" y="2069162"/>
                </a:lnTo>
                <a:lnTo>
                  <a:pt x="1293497" y="2061478"/>
                </a:lnTo>
                <a:lnTo>
                  <a:pt x="1299808" y="2053521"/>
                </a:lnTo>
                <a:lnTo>
                  <a:pt x="1307491" y="2044466"/>
                </a:lnTo>
                <a:lnTo>
                  <a:pt x="1317095" y="2035410"/>
                </a:lnTo>
                <a:lnTo>
                  <a:pt x="1325602" y="2026629"/>
                </a:lnTo>
                <a:lnTo>
                  <a:pt x="1331090" y="2019221"/>
                </a:lnTo>
                <a:lnTo>
                  <a:pt x="1337401" y="2015928"/>
                </a:lnTo>
                <a:lnTo>
                  <a:pt x="1341243" y="2010714"/>
                </a:lnTo>
                <a:lnTo>
                  <a:pt x="1349200" y="2001659"/>
                </a:lnTo>
                <a:lnTo>
                  <a:pt x="1358805" y="1995073"/>
                </a:lnTo>
                <a:lnTo>
                  <a:pt x="1367311" y="1988213"/>
                </a:lnTo>
                <a:lnTo>
                  <a:pt x="1376092" y="1979981"/>
                </a:lnTo>
                <a:lnTo>
                  <a:pt x="1382952" y="1975865"/>
                </a:lnTo>
                <a:lnTo>
                  <a:pt x="1390361" y="1969279"/>
                </a:lnTo>
                <a:lnTo>
                  <a:pt x="1398593" y="1960224"/>
                </a:lnTo>
                <a:lnTo>
                  <a:pt x="1402709" y="1956383"/>
                </a:lnTo>
                <a:lnTo>
                  <a:pt x="1403258" y="1951718"/>
                </a:lnTo>
                <a:lnTo>
                  <a:pt x="1403258" y="1944034"/>
                </a:lnTo>
                <a:lnTo>
                  <a:pt x="1401337" y="1936077"/>
                </a:lnTo>
                <a:lnTo>
                  <a:pt x="1394751" y="1933882"/>
                </a:lnTo>
                <a:lnTo>
                  <a:pt x="1384598" y="1933882"/>
                </a:lnTo>
                <a:lnTo>
                  <a:pt x="1376092" y="1934430"/>
                </a:lnTo>
                <a:close/>
                <a:moveTo>
                  <a:pt x="1743990" y="1912478"/>
                </a:moveTo>
                <a:lnTo>
                  <a:pt x="1735484" y="1916320"/>
                </a:lnTo>
                <a:lnTo>
                  <a:pt x="1729173" y="1921533"/>
                </a:lnTo>
                <a:lnTo>
                  <a:pt x="1723685" y="1927570"/>
                </a:lnTo>
                <a:lnTo>
                  <a:pt x="1717922" y="1936626"/>
                </a:lnTo>
                <a:lnTo>
                  <a:pt x="1715178" y="1943211"/>
                </a:lnTo>
                <a:lnTo>
                  <a:pt x="1715178" y="1952815"/>
                </a:lnTo>
                <a:lnTo>
                  <a:pt x="1714081" y="1964066"/>
                </a:lnTo>
                <a:lnTo>
                  <a:pt x="1711885" y="1972023"/>
                </a:lnTo>
                <a:lnTo>
                  <a:pt x="1708044" y="1980530"/>
                </a:lnTo>
                <a:lnTo>
                  <a:pt x="1707220" y="1988213"/>
                </a:lnTo>
                <a:lnTo>
                  <a:pt x="1707220" y="1995622"/>
                </a:lnTo>
                <a:lnTo>
                  <a:pt x="1708593" y="2003580"/>
                </a:lnTo>
                <a:lnTo>
                  <a:pt x="1710239" y="2011812"/>
                </a:lnTo>
                <a:lnTo>
                  <a:pt x="1712434" y="2019769"/>
                </a:lnTo>
                <a:lnTo>
                  <a:pt x="1716276" y="2028825"/>
                </a:lnTo>
                <a:lnTo>
                  <a:pt x="1723136" y="2036508"/>
                </a:lnTo>
                <a:lnTo>
                  <a:pt x="1731094" y="2044466"/>
                </a:lnTo>
                <a:lnTo>
                  <a:pt x="1737130" y="2048307"/>
                </a:lnTo>
                <a:lnTo>
                  <a:pt x="1749478" y="2052423"/>
                </a:lnTo>
                <a:lnTo>
                  <a:pt x="1758534" y="2054618"/>
                </a:lnTo>
                <a:lnTo>
                  <a:pt x="1773077" y="2053521"/>
                </a:lnTo>
                <a:lnTo>
                  <a:pt x="1782132" y="2052423"/>
                </a:lnTo>
                <a:lnTo>
                  <a:pt x="1792834" y="2050228"/>
                </a:lnTo>
                <a:lnTo>
                  <a:pt x="1800517" y="2047210"/>
                </a:lnTo>
                <a:lnTo>
                  <a:pt x="1809024" y="2044466"/>
                </a:lnTo>
                <a:lnTo>
                  <a:pt x="1816432" y="2039526"/>
                </a:lnTo>
                <a:lnTo>
                  <a:pt x="1821372" y="2036508"/>
                </a:lnTo>
                <a:lnTo>
                  <a:pt x="1827683" y="2031569"/>
                </a:lnTo>
                <a:lnTo>
                  <a:pt x="1830427" y="2024709"/>
                </a:lnTo>
                <a:lnTo>
                  <a:pt x="1829329" y="2017574"/>
                </a:lnTo>
                <a:lnTo>
                  <a:pt x="1830427" y="2007421"/>
                </a:lnTo>
                <a:lnTo>
                  <a:pt x="1831525" y="2001659"/>
                </a:lnTo>
                <a:lnTo>
                  <a:pt x="1830427" y="1992878"/>
                </a:lnTo>
                <a:lnTo>
                  <a:pt x="1828780" y="1982176"/>
                </a:lnTo>
                <a:lnTo>
                  <a:pt x="1825488" y="1975865"/>
                </a:lnTo>
                <a:lnTo>
                  <a:pt x="1824116" y="1968731"/>
                </a:lnTo>
                <a:lnTo>
                  <a:pt x="1821372" y="1960224"/>
                </a:lnTo>
                <a:lnTo>
                  <a:pt x="1819176" y="1955011"/>
                </a:lnTo>
                <a:lnTo>
                  <a:pt x="1813688" y="1951169"/>
                </a:lnTo>
                <a:lnTo>
                  <a:pt x="1809024" y="1952266"/>
                </a:lnTo>
                <a:lnTo>
                  <a:pt x="1807377" y="1957480"/>
                </a:lnTo>
                <a:lnTo>
                  <a:pt x="1806280" y="1966810"/>
                </a:lnTo>
                <a:lnTo>
                  <a:pt x="1808475" y="1974219"/>
                </a:lnTo>
                <a:lnTo>
                  <a:pt x="1809572" y="1982176"/>
                </a:lnTo>
                <a:lnTo>
                  <a:pt x="1811768" y="1991232"/>
                </a:lnTo>
                <a:lnTo>
                  <a:pt x="1811219" y="2003031"/>
                </a:lnTo>
                <a:lnTo>
                  <a:pt x="1809572" y="2010714"/>
                </a:lnTo>
                <a:lnTo>
                  <a:pt x="1807377" y="2017574"/>
                </a:lnTo>
                <a:lnTo>
                  <a:pt x="1802438" y="2019769"/>
                </a:lnTo>
                <a:lnTo>
                  <a:pt x="1794480" y="2024709"/>
                </a:lnTo>
                <a:lnTo>
                  <a:pt x="1785425" y="2026629"/>
                </a:lnTo>
                <a:lnTo>
                  <a:pt x="1777467" y="2028825"/>
                </a:lnTo>
                <a:lnTo>
                  <a:pt x="1767040" y="2028825"/>
                </a:lnTo>
                <a:lnTo>
                  <a:pt x="1758534" y="2026629"/>
                </a:lnTo>
                <a:lnTo>
                  <a:pt x="1750027" y="2019769"/>
                </a:lnTo>
                <a:lnTo>
                  <a:pt x="1746186" y="2011812"/>
                </a:lnTo>
                <a:lnTo>
                  <a:pt x="1749478" y="1993976"/>
                </a:lnTo>
                <a:lnTo>
                  <a:pt x="1750576" y="1984920"/>
                </a:lnTo>
                <a:lnTo>
                  <a:pt x="1753869" y="1976963"/>
                </a:lnTo>
                <a:lnTo>
                  <a:pt x="1759082" y="1969279"/>
                </a:lnTo>
                <a:lnTo>
                  <a:pt x="1766491" y="1961322"/>
                </a:lnTo>
                <a:lnTo>
                  <a:pt x="1774723" y="1955011"/>
                </a:lnTo>
                <a:lnTo>
                  <a:pt x="1786523" y="1952815"/>
                </a:lnTo>
                <a:lnTo>
                  <a:pt x="1792834" y="1948974"/>
                </a:lnTo>
                <a:lnTo>
                  <a:pt x="1796675" y="1946230"/>
                </a:lnTo>
                <a:lnTo>
                  <a:pt x="1796675" y="1939370"/>
                </a:lnTo>
                <a:lnTo>
                  <a:pt x="1794480" y="1935528"/>
                </a:lnTo>
                <a:lnTo>
                  <a:pt x="1791736" y="1929217"/>
                </a:lnTo>
                <a:lnTo>
                  <a:pt x="1785425" y="1923729"/>
                </a:lnTo>
                <a:lnTo>
                  <a:pt x="1777467" y="1919613"/>
                </a:lnTo>
                <a:lnTo>
                  <a:pt x="1769784" y="1916320"/>
                </a:lnTo>
                <a:lnTo>
                  <a:pt x="1762375" y="1914125"/>
                </a:lnTo>
                <a:lnTo>
                  <a:pt x="1754692" y="1912478"/>
                </a:lnTo>
                <a:close/>
                <a:moveTo>
                  <a:pt x="1913712" y="1904521"/>
                </a:moveTo>
                <a:lnTo>
                  <a:pt x="1906333" y="1906716"/>
                </a:lnTo>
                <a:lnTo>
                  <a:pt x="1902505" y="1910283"/>
                </a:lnTo>
                <a:lnTo>
                  <a:pt x="1899225" y="1916320"/>
                </a:lnTo>
                <a:lnTo>
                  <a:pt x="1898127" y="1925375"/>
                </a:lnTo>
                <a:lnTo>
                  <a:pt x="1897025" y="1935528"/>
                </a:lnTo>
                <a:lnTo>
                  <a:pt x="1893454" y="1943211"/>
                </a:lnTo>
                <a:lnTo>
                  <a:pt x="1889059" y="1952266"/>
                </a:lnTo>
                <a:lnTo>
                  <a:pt x="1886859" y="1959127"/>
                </a:lnTo>
                <a:lnTo>
                  <a:pt x="1886859" y="1966810"/>
                </a:lnTo>
                <a:lnTo>
                  <a:pt x="1885213" y="1973121"/>
                </a:lnTo>
                <a:lnTo>
                  <a:pt x="1881093" y="1982176"/>
                </a:lnTo>
                <a:lnTo>
                  <a:pt x="1876145" y="1988762"/>
                </a:lnTo>
                <a:lnTo>
                  <a:pt x="1866532" y="2003580"/>
                </a:lnTo>
                <a:lnTo>
                  <a:pt x="1863784" y="2009616"/>
                </a:lnTo>
                <a:lnTo>
                  <a:pt x="1858013" y="2018672"/>
                </a:lnTo>
                <a:lnTo>
                  <a:pt x="1851419" y="2027727"/>
                </a:lnTo>
                <a:lnTo>
                  <a:pt x="1846750" y="2035410"/>
                </a:lnTo>
                <a:lnTo>
                  <a:pt x="1844550" y="2044466"/>
                </a:lnTo>
                <a:lnTo>
                  <a:pt x="1843452" y="2053521"/>
                </a:lnTo>
                <a:lnTo>
                  <a:pt x="1840704" y="2061478"/>
                </a:lnTo>
                <a:lnTo>
                  <a:pt x="1837407" y="2069162"/>
                </a:lnTo>
                <a:lnTo>
                  <a:pt x="1834384" y="2077668"/>
                </a:lnTo>
                <a:lnTo>
                  <a:pt x="1830538" y="2087272"/>
                </a:lnTo>
                <a:lnTo>
                  <a:pt x="1826692" y="2097974"/>
                </a:lnTo>
                <a:lnTo>
                  <a:pt x="1821475" y="2106755"/>
                </a:lnTo>
                <a:lnTo>
                  <a:pt x="1817076" y="2118554"/>
                </a:lnTo>
                <a:lnTo>
                  <a:pt x="1812406" y="2127609"/>
                </a:lnTo>
                <a:lnTo>
                  <a:pt x="1808561" y="2136116"/>
                </a:lnTo>
                <a:lnTo>
                  <a:pt x="1804715" y="2145171"/>
                </a:lnTo>
                <a:lnTo>
                  <a:pt x="1800594" y="2150659"/>
                </a:lnTo>
                <a:lnTo>
                  <a:pt x="1796748" y="2159165"/>
                </a:lnTo>
                <a:lnTo>
                  <a:pt x="1794549" y="2167123"/>
                </a:lnTo>
                <a:lnTo>
                  <a:pt x="1790703" y="2175904"/>
                </a:lnTo>
                <a:lnTo>
                  <a:pt x="1786030" y="2184410"/>
                </a:lnTo>
                <a:lnTo>
                  <a:pt x="1782733" y="2192368"/>
                </a:lnTo>
                <a:lnTo>
                  <a:pt x="1779988" y="2201149"/>
                </a:lnTo>
                <a:lnTo>
                  <a:pt x="1775868" y="2209655"/>
                </a:lnTo>
                <a:lnTo>
                  <a:pt x="1773120" y="2217064"/>
                </a:lnTo>
                <a:lnTo>
                  <a:pt x="1769274" y="2224199"/>
                </a:lnTo>
                <a:lnTo>
                  <a:pt x="1768721" y="2229412"/>
                </a:lnTo>
                <a:lnTo>
                  <a:pt x="1764600" y="2238468"/>
                </a:lnTo>
                <a:lnTo>
                  <a:pt x="1759108" y="2246700"/>
                </a:lnTo>
                <a:lnTo>
                  <a:pt x="1757458" y="2255755"/>
                </a:lnTo>
                <a:lnTo>
                  <a:pt x="1753337" y="2264261"/>
                </a:lnTo>
                <a:lnTo>
                  <a:pt x="1749491" y="2273317"/>
                </a:lnTo>
                <a:lnTo>
                  <a:pt x="1746194" y="2281549"/>
                </a:lnTo>
                <a:lnTo>
                  <a:pt x="1743995" y="2288958"/>
                </a:lnTo>
                <a:lnTo>
                  <a:pt x="1739325" y="2296915"/>
                </a:lnTo>
                <a:lnTo>
                  <a:pt x="1733289" y="2301306"/>
                </a:lnTo>
                <a:lnTo>
                  <a:pt x="1728075" y="2305696"/>
                </a:lnTo>
                <a:lnTo>
                  <a:pt x="1723685" y="2310910"/>
                </a:lnTo>
                <a:lnTo>
                  <a:pt x="1718471" y="2319965"/>
                </a:lnTo>
                <a:lnTo>
                  <a:pt x="1714629" y="2329295"/>
                </a:lnTo>
                <a:lnTo>
                  <a:pt x="1714629" y="2337801"/>
                </a:lnTo>
                <a:lnTo>
                  <a:pt x="1716276" y="2344661"/>
                </a:lnTo>
                <a:lnTo>
                  <a:pt x="1719020" y="2349600"/>
                </a:lnTo>
                <a:lnTo>
                  <a:pt x="1723685" y="2352344"/>
                </a:lnTo>
                <a:lnTo>
                  <a:pt x="1727526" y="2351247"/>
                </a:lnTo>
                <a:lnTo>
                  <a:pt x="1734935" y="2349600"/>
                </a:lnTo>
                <a:lnTo>
                  <a:pt x="1742070" y="2347405"/>
                </a:lnTo>
                <a:lnTo>
                  <a:pt x="1746186" y="2344661"/>
                </a:lnTo>
                <a:lnTo>
                  <a:pt x="1748930" y="2339996"/>
                </a:lnTo>
                <a:lnTo>
                  <a:pt x="1749478" y="2332862"/>
                </a:lnTo>
                <a:lnTo>
                  <a:pt x="1750576" y="2329295"/>
                </a:lnTo>
                <a:lnTo>
                  <a:pt x="1749478" y="2324355"/>
                </a:lnTo>
                <a:lnTo>
                  <a:pt x="1747836" y="2317495"/>
                </a:lnTo>
                <a:lnTo>
                  <a:pt x="1747836" y="2309263"/>
                </a:lnTo>
                <a:lnTo>
                  <a:pt x="1750032" y="2301306"/>
                </a:lnTo>
                <a:lnTo>
                  <a:pt x="1753873" y="2293897"/>
                </a:lnTo>
                <a:lnTo>
                  <a:pt x="1755794" y="2288958"/>
                </a:lnTo>
                <a:lnTo>
                  <a:pt x="1759087" y="2285116"/>
                </a:lnTo>
                <a:lnTo>
                  <a:pt x="1761282" y="2278805"/>
                </a:lnTo>
                <a:lnTo>
                  <a:pt x="1765124" y="2270298"/>
                </a:lnTo>
                <a:lnTo>
                  <a:pt x="1769240" y="2262615"/>
                </a:lnTo>
                <a:lnTo>
                  <a:pt x="1770886" y="2258499"/>
                </a:lnTo>
                <a:lnTo>
                  <a:pt x="1770886" y="2254109"/>
                </a:lnTo>
                <a:lnTo>
                  <a:pt x="1774728" y="2246151"/>
                </a:lnTo>
                <a:lnTo>
                  <a:pt x="1781039" y="2238468"/>
                </a:lnTo>
                <a:lnTo>
                  <a:pt x="1784332" y="2231059"/>
                </a:lnTo>
                <a:lnTo>
                  <a:pt x="1788173" y="2225022"/>
                </a:lnTo>
                <a:lnTo>
                  <a:pt x="1789271" y="2219808"/>
                </a:lnTo>
                <a:lnTo>
                  <a:pt x="1793936" y="2213771"/>
                </a:lnTo>
                <a:lnTo>
                  <a:pt x="1798326" y="2204716"/>
                </a:lnTo>
                <a:lnTo>
                  <a:pt x="1802442" y="2194563"/>
                </a:lnTo>
                <a:lnTo>
                  <a:pt x="1805186" y="2186057"/>
                </a:lnTo>
                <a:lnTo>
                  <a:pt x="1809028" y="2182215"/>
                </a:lnTo>
                <a:lnTo>
                  <a:pt x="1811223" y="2176453"/>
                </a:lnTo>
                <a:lnTo>
                  <a:pt x="1815339" y="2168221"/>
                </a:lnTo>
                <a:lnTo>
                  <a:pt x="1817534" y="2161910"/>
                </a:lnTo>
                <a:lnTo>
                  <a:pt x="1823022" y="2158068"/>
                </a:lnTo>
                <a:lnTo>
                  <a:pt x="1824943" y="2153403"/>
                </a:lnTo>
                <a:lnTo>
                  <a:pt x="1829334" y="2145720"/>
                </a:lnTo>
                <a:lnTo>
                  <a:pt x="1834273" y="2138311"/>
                </a:lnTo>
                <a:lnTo>
                  <a:pt x="1838389" y="2131725"/>
                </a:lnTo>
                <a:lnTo>
                  <a:pt x="1838938" y="2125414"/>
                </a:lnTo>
                <a:lnTo>
                  <a:pt x="1842779" y="2123219"/>
                </a:lnTo>
                <a:lnTo>
                  <a:pt x="1847170" y="2114712"/>
                </a:lnTo>
                <a:lnTo>
                  <a:pt x="1851281" y="2105108"/>
                </a:lnTo>
                <a:lnTo>
                  <a:pt x="1854574" y="2102913"/>
                </a:lnTo>
                <a:lnTo>
                  <a:pt x="1857867" y="2095504"/>
                </a:lnTo>
                <a:lnTo>
                  <a:pt x="1865825" y="2085077"/>
                </a:lnTo>
                <a:lnTo>
                  <a:pt x="1871587" y="2073827"/>
                </a:lnTo>
                <a:lnTo>
                  <a:pt x="1878173" y="2062027"/>
                </a:lnTo>
                <a:lnTo>
                  <a:pt x="1882563" y="2052423"/>
                </a:lnTo>
                <a:lnTo>
                  <a:pt x="1886679" y="2044466"/>
                </a:lnTo>
                <a:lnTo>
                  <a:pt x="1887228" y="2036508"/>
                </a:lnTo>
                <a:lnTo>
                  <a:pt x="1890521" y="2028825"/>
                </a:lnTo>
                <a:lnTo>
                  <a:pt x="1895186" y="2023611"/>
                </a:lnTo>
                <a:lnTo>
                  <a:pt x="1895735" y="2019221"/>
                </a:lnTo>
                <a:lnTo>
                  <a:pt x="1901771" y="2009616"/>
                </a:lnTo>
                <a:lnTo>
                  <a:pt x="1906162" y="2000561"/>
                </a:lnTo>
                <a:lnTo>
                  <a:pt x="1910278" y="1996720"/>
                </a:lnTo>
                <a:lnTo>
                  <a:pt x="1913571" y="1988213"/>
                </a:lnTo>
                <a:lnTo>
                  <a:pt x="1920431" y="1982176"/>
                </a:lnTo>
                <a:lnTo>
                  <a:pt x="1923175" y="1974219"/>
                </a:lnTo>
                <a:lnTo>
                  <a:pt x="1927565" y="1966810"/>
                </a:lnTo>
                <a:lnTo>
                  <a:pt x="1929212" y="1960224"/>
                </a:lnTo>
                <a:lnTo>
                  <a:pt x="1933328" y="1953364"/>
                </a:lnTo>
                <a:lnTo>
                  <a:pt x="1939364" y="1943211"/>
                </a:lnTo>
                <a:lnTo>
                  <a:pt x="1942932" y="1939370"/>
                </a:lnTo>
                <a:lnTo>
                  <a:pt x="1946773" y="1935528"/>
                </a:lnTo>
                <a:lnTo>
                  <a:pt x="1949517" y="1930314"/>
                </a:lnTo>
                <a:lnTo>
                  <a:pt x="1950615" y="1925375"/>
                </a:lnTo>
                <a:lnTo>
                  <a:pt x="1948428" y="1917966"/>
                </a:lnTo>
                <a:lnTo>
                  <a:pt x="1943506" y="1912478"/>
                </a:lnTo>
                <a:lnTo>
                  <a:pt x="1937221" y="1908362"/>
                </a:lnTo>
                <a:lnTo>
                  <a:pt x="1929293" y="1905618"/>
                </a:lnTo>
                <a:lnTo>
                  <a:pt x="1922184" y="1904521"/>
                </a:lnTo>
                <a:close/>
                <a:moveTo>
                  <a:pt x="0" y="0"/>
                </a:moveTo>
                <a:lnTo>
                  <a:pt x="4876800" y="0"/>
                </a:lnTo>
                <a:lnTo>
                  <a:pt x="4876800" y="3343275"/>
                </a:lnTo>
                <a:lnTo>
                  <a:pt x="0" y="3343275"/>
                </a:lnTo>
                <a:close/>
              </a:path>
            </a:pathLst>
          </a:cu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09800">
            <a:off x="-1443000" y="-912475"/>
            <a:ext cx="2851832" cy="206282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84458" y="2981136"/>
            <a:ext cx="1414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00B050"/>
                </a:solidFill>
                <a:latin typeface="Century" panose="02040604050505020304" pitchFamily="18" charset="0"/>
              </a:rPr>
              <a:t>Confira</a:t>
            </a:r>
            <a:endParaRPr lang="pt-BR" dirty="0">
              <a:solidFill>
                <a:srgbClr val="00B050"/>
              </a:solidFill>
              <a:latin typeface="Century" panose="02040604050505020304" pitchFamily="18" charset="0"/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253429" y="2963062"/>
            <a:ext cx="1445040" cy="404446"/>
          </a:xfrm>
          <a:prstGeom prst="roundRect">
            <a:avLst/>
          </a:prstGeom>
          <a:noFill/>
          <a:ln>
            <a:solidFill>
              <a:srgbClr val="00E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4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9" name="Picture 2" descr="Resultado de imagem para cyberpunk wallpa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413" y="-998200"/>
            <a:ext cx="8537757" cy="466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rapezoide 6"/>
          <p:cNvSpPr/>
          <p:nvPr/>
        </p:nvSpPr>
        <p:spPr>
          <a:xfrm rot="10800000">
            <a:off x="-2276898" y="-530172"/>
            <a:ext cx="7630557" cy="4201057"/>
          </a:xfrm>
          <a:prstGeom prst="trapezoid">
            <a:avLst>
              <a:gd name="adj" fmla="val 34730"/>
            </a:avLst>
          </a:prstGeom>
          <a:gradFill>
            <a:gsLst>
              <a:gs pos="0">
                <a:srgbClr val="314C45"/>
              </a:gs>
              <a:gs pos="100000">
                <a:schemeClr val="bg2">
                  <a:lumMod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772"/>
          </a:p>
        </p:txBody>
      </p:sp>
      <p:cxnSp>
        <p:nvCxnSpPr>
          <p:cNvPr id="8" name="Conector reto 7">
            <a:extLst>
              <a:ext uri="{FF2B5EF4-FFF2-40B4-BE49-F238E27FC236}">
                <a16:creationId xmlns="" xmlns:a16="http://schemas.microsoft.com/office/drawing/2014/main" id="{5961DC48-B4AF-4BEC-B963-651447A8317F}"/>
              </a:ext>
            </a:extLst>
          </p:cNvPr>
          <p:cNvCxnSpPr>
            <a:cxnSpLocks/>
          </p:cNvCxnSpPr>
          <p:nvPr/>
        </p:nvCxnSpPr>
        <p:spPr>
          <a:xfrm flipV="1">
            <a:off x="3714653" y="-760370"/>
            <a:ext cx="1707560" cy="4828031"/>
          </a:xfrm>
          <a:prstGeom prst="line">
            <a:avLst/>
          </a:prstGeom>
          <a:ln w="101600">
            <a:gradFill>
              <a:gsLst>
                <a:gs pos="8000">
                  <a:srgbClr val="152126"/>
                </a:gs>
                <a:gs pos="100000">
                  <a:srgbClr val="81263D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aixaDeTexto 1"/>
          <p:cNvSpPr txBox="1"/>
          <p:nvPr/>
        </p:nvSpPr>
        <p:spPr>
          <a:xfrm>
            <a:off x="494847" y="93042"/>
            <a:ext cx="5678772" cy="122982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696" dirty="0" err="1">
                <a:ln w="0">
                  <a:noFill/>
                </a:ln>
                <a:gradFill>
                  <a:gsLst>
                    <a:gs pos="25000">
                      <a:srgbClr val="EC31F0"/>
                    </a:gs>
                    <a:gs pos="100000">
                      <a:srgbClr val="00E952"/>
                    </a:gs>
                  </a:gsLst>
                  <a:lin ang="16200000" scaled="0"/>
                </a:gradFill>
                <a:latin typeface="True Lies" panose="02000500000000000000" pitchFamily="2" charset="0"/>
              </a:rPr>
              <a:t>Invasao</a:t>
            </a:r>
            <a:r>
              <a:rPr lang="pt-BR" sz="3696" dirty="0">
                <a:ln w="0">
                  <a:noFill/>
                </a:ln>
                <a:gradFill>
                  <a:gsLst>
                    <a:gs pos="25000">
                      <a:srgbClr val="EC31F0"/>
                    </a:gs>
                    <a:gs pos="100000">
                      <a:srgbClr val="00E952"/>
                    </a:gs>
                  </a:gsLst>
                  <a:lin ang="16200000" scaled="0"/>
                </a:gradFill>
                <a:latin typeface="True Lies" panose="02000500000000000000" pitchFamily="2" charset="0"/>
              </a:rPr>
              <a:t> </a:t>
            </a:r>
          </a:p>
          <a:p>
            <a:pPr algn="ctr"/>
            <a:r>
              <a:rPr lang="pt-BR" sz="3696" dirty="0" err="1">
                <a:ln w="0">
                  <a:noFill/>
                </a:ln>
                <a:gradFill>
                  <a:gsLst>
                    <a:gs pos="25000">
                      <a:srgbClr val="EC31F0"/>
                    </a:gs>
                    <a:gs pos="100000">
                      <a:srgbClr val="00E952"/>
                    </a:gs>
                  </a:gsLst>
                  <a:lin ang="16200000" scaled="0"/>
                </a:gradFill>
                <a:latin typeface="True Lies" panose="02000500000000000000" pitchFamily="2" charset="0"/>
              </a:rPr>
              <a:t>CyberPunk</a:t>
            </a:r>
            <a:endParaRPr lang="pt-BR" sz="3696" dirty="0">
              <a:ln w="0">
                <a:noFill/>
              </a:ln>
              <a:gradFill>
                <a:gsLst>
                  <a:gs pos="25000">
                    <a:srgbClr val="EC31F0"/>
                  </a:gs>
                  <a:gs pos="100000">
                    <a:srgbClr val="00E952"/>
                  </a:gs>
                </a:gsLst>
                <a:lin ang="16200000" scaled="0"/>
              </a:gradFill>
              <a:latin typeface="True Lies" panose="02000500000000000000" pitchFamily="2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3595537">
            <a:off x="3720954" y="-54163"/>
            <a:ext cx="240657" cy="42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56" dirty="0">
                <a:gradFill flip="none" rotWithShape="1">
                  <a:gsLst>
                    <a:gs pos="0">
                      <a:srgbClr val="EC31F0"/>
                    </a:gs>
                    <a:gs pos="19502">
                      <a:srgbClr val="BD56D1"/>
                    </a:gs>
                    <a:gs pos="98000">
                      <a:srgbClr val="00E952"/>
                    </a:gs>
                  </a:gsLst>
                  <a:lin ang="11400000" scaled="0"/>
                  <a:tileRect/>
                </a:gradFill>
                <a:latin typeface="True Lies" panose="02000500000000000000" pitchFamily="2" charset="0"/>
              </a:rPr>
              <a:t>I</a:t>
            </a:r>
          </a:p>
        </p:txBody>
      </p:sp>
      <p:sp>
        <p:nvSpPr>
          <p:cNvPr id="104" name="CaixaDeTexto 103"/>
          <p:cNvSpPr txBox="1"/>
          <p:nvPr/>
        </p:nvSpPr>
        <p:spPr>
          <a:xfrm>
            <a:off x="2254430" y="3079034"/>
            <a:ext cx="1564805" cy="394568"/>
          </a:xfrm>
          <a:custGeom>
            <a:avLst/>
            <a:gdLst/>
            <a:ahLst/>
            <a:cxnLst/>
            <a:rect l="l" t="t" r="r" b="b"/>
            <a:pathLst>
              <a:path w="1451410" h="365975">
                <a:moveTo>
                  <a:pt x="1038982" y="134608"/>
                </a:moveTo>
                <a:cubicBezTo>
                  <a:pt x="1036304" y="134608"/>
                  <a:pt x="1033420" y="134924"/>
                  <a:pt x="1030332" y="135556"/>
                </a:cubicBezTo>
                <a:cubicBezTo>
                  <a:pt x="1027244" y="136189"/>
                  <a:pt x="1024193" y="137175"/>
                  <a:pt x="1021179" y="138514"/>
                </a:cubicBezTo>
                <a:cubicBezTo>
                  <a:pt x="1018165" y="139854"/>
                  <a:pt x="1015282" y="141584"/>
                  <a:pt x="1012528" y="143705"/>
                </a:cubicBezTo>
                <a:cubicBezTo>
                  <a:pt x="1009775" y="145826"/>
                  <a:pt x="1007338" y="148393"/>
                  <a:pt x="1005217" y="151407"/>
                </a:cubicBezTo>
                <a:cubicBezTo>
                  <a:pt x="1003096" y="154420"/>
                  <a:pt x="1001403" y="157899"/>
                  <a:pt x="1000138" y="161843"/>
                </a:cubicBezTo>
                <a:cubicBezTo>
                  <a:pt x="998873" y="165787"/>
                  <a:pt x="998241" y="170252"/>
                  <a:pt x="998241" y="175238"/>
                </a:cubicBezTo>
                <a:lnTo>
                  <a:pt x="998241" y="255270"/>
                </a:lnTo>
                <a:lnTo>
                  <a:pt x="1027262" y="255270"/>
                </a:lnTo>
                <a:lnTo>
                  <a:pt x="1027262" y="175238"/>
                </a:lnTo>
                <a:cubicBezTo>
                  <a:pt x="1027262" y="171443"/>
                  <a:pt x="1028267" y="168559"/>
                  <a:pt x="1030276" y="166587"/>
                </a:cubicBezTo>
                <a:cubicBezTo>
                  <a:pt x="1032285" y="164615"/>
                  <a:pt x="1035262" y="163629"/>
                  <a:pt x="1039206" y="163629"/>
                </a:cubicBezTo>
                <a:lnTo>
                  <a:pt x="1104504" y="163629"/>
                </a:lnTo>
                <a:lnTo>
                  <a:pt x="1104504" y="134608"/>
                </a:lnTo>
                <a:close/>
                <a:moveTo>
                  <a:pt x="867384" y="134608"/>
                </a:moveTo>
                <a:lnTo>
                  <a:pt x="867384" y="162178"/>
                </a:lnTo>
                <a:lnTo>
                  <a:pt x="931119" y="162178"/>
                </a:lnTo>
                <a:cubicBezTo>
                  <a:pt x="934691" y="162178"/>
                  <a:pt x="937649" y="163294"/>
                  <a:pt x="939993" y="165527"/>
                </a:cubicBezTo>
                <a:cubicBezTo>
                  <a:pt x="942337" y="167759"/>
                  <a:pt x="943509" y="170773"/>
                  <a:pt x="943509" y="174568"/>
                </a:cubicBezTo>
                <a:lnTo>
                  <a:pt x="943509" y="215086"/>
                </a:lnTo>
                <a:cubicBezTo>
                  <a:pt x="943509" y="218658"/>
                  <a:pt x="942430" y="221635"/>
                  <a:pt x="940272" y="224016"/>
                </a:cubicBezTo>
                <a:cubicBezTo>
                  <a:pt x="938114" y="226397"/>
                  <a:pt x="935063" y="227588"/>
                  <a:pt x="931119" y="227588"/>
                </a:cubicBezTo>
                <a:lnTo>
                  <a:pt x="878992" y="227588"/>
                </a:lnTo>
                <a:cubicBezTo>
                  <a:pt x="875569" y="227588"/>
                  <a:pt x="872611" y="226528"/>
                  <a:pt x="870118" y="224407"/>
                </a:cubicBezTo>
                <a:cubicBezTo>
                  <a:pt x="867625" y="222286"/>
                  <a:pt x="866379" y="219328"/>
                  <a:pt x="866379" y="215533"/>
                </a:cubicBezTo>
                <a:cubicBezTo>
                  <a:pt x="866379" y="211961"/>
                  <a:pt x="867458" y="208966"/>
                  <a:pt x="869616" y="206547"/>
                </a:cubicBezTo>
                <a:cubicBezTo>
                  <a:pt x="871774" y="204129"/>
                  <a:pt x="874825" y="202920"/>
                  <a:pt x="878769" y="202920"/>
                </a:cubicBezTo>
                <a:lnTo>
                  <a:pt x="931119" y="202920"/>
                </a:lnTo>
                <a:lnTo>
                  <a:pt x="931119" y="175238"/>
                </a:lnTo>
                <a:lnTo>
                  <a:pt x="878769" y="175238"/>
                </a:lnTo>
                <a:cubicBezTo>
                  <a:pt x="871476" y="175238"/>
                  <a:pt x="865281" y="176577"/>
                  <a:pt x="860184" y="179256"/>
                </a:cubicBezTo>
                <a:cubicBezTo>
                  <a:pt x="855087" y="181935"/>
                  <a:pt x="850957" y="185265"/>
                  <a:pt x="847794" y="189246"/>
                </a:cubicBezTo>
                <a:cubicBezTo>
                  <a:pt x="844632" y="193227"/>
                  <a:pt x="842343" y="197562"/>
                  <a:pt x="840929" y="202250"/>
                </a:cubicBezTo>
                <a:cubicBezTo>
                  <a:pt x="839516" y="206938"/>
                  <a:pt x="838809" y="211291"/>
                  <a:pt x="838809" y="215310"/>
                </a:cubicBezTo>
                <a:cubicBezTo>
                  <a:pt x="838809" y="222602"/>
                  <a:pt x="840148" y="228797"/>
                  <a:pt x="842827" y="233895"/>
                </a:cubicBezTo>
                <a:cubicBezTo>
                  <a:pt x="845506" y="238992"/>
                  <a:pt x="848836" y="243122"/>
                  <a:pt x="852817" y="246285"/>
                </a:cubicBezTo>
                <a:cubicBezTo>
                  <a:pt x="856798" y="249447"/>
                  <a:pt x="861114" y="251735"/>
                  <a:pt x="865765" y="253149"/>
                </a:cubicBezTo>
                <a:cubicBezTo>
                  <a:pt x="870416" y="254563"/>
                  <a:pt x="874751" y="255270"/>
                  <a:pt x="878769" y="255270"/>
                </a:cubicBezTo>
                <a:lnTo>
                  <a:pt x="931119" y="255270"/>
                </a:lnTo>
                <a:cubicBezTo>
                  <a:pt x="938412" y="255270"/>
                  <a:pt x="944607" y="253931"/>
                  <a:pt x="949704" y="251252"/>
                </a:cubicBezTo>
                <a:cubicBezTo>
                  <a:pt x="954802" y="248573"/>
                  <a:pt x="958932" y="245243"/>
                  <a:pt x="962094" y="241262"/>
                </a:cubicBezTo>
                <a:cubicBezTo>
                  <a:pt x="965257" y="237280"/>
                  <a:pt x="967545" y="232964"/>
                  <a:pt x="968959" y="228314"/>
                </a:cubicBezTo>
                <a:cubicBezTo>
                  <a:pt x="970373" y="223663"/>
                  <a:pt x="971080" y="219328"/>
                  <a:pt x="971080" y="215310"/>
                </a:cubicBezTo>
                <a:lnTo>
                  <a:pt x="971080" y="174568"/>
                </a:lnTo>
                <a:cubicBezTo>
                  <a:pt x="971080" y="167275"/>
                  <a:pt x="969740" y="161080"/>
                  <a:pt x="967061" y="155983"/>
                </a:cubicBezTo>
                <a:cubicBezTo>
                  <a:pt x="964382" y="150886"/>
                  <a:pt x="961052" y="146756"/>
                  <a:pt x="957071" y="143593"/>
                </a:cubicBezTo>
                <a:cubicBezTo>
                  <a:pt x="953090" y="140431"/>
                  <a:pt x="948774" y="138142"/>
                  <a:pt x="944123" y="136728"/>
                </a:cubicBezTo>
                <a:cubicBezTo>
                  <a:pt x="939472" y="135315"/>
                  <a:pt x="935138" y="134608"/>
                  <a:pt x="931119" y="134608"/>
                </a:cubicBezTo>
                <a:close/>
                <a:moveTo>
                  <a:pt x="789807" y="134608"/>
                </a:moveTo>
                <a:lnTo>
                  <a:pt x="789807" y="255270"/>
                </a:lnTo>
                <a:lnTo>
                  <a:pt x="818828" y="255270"/>
                </a:lnTo>
                <a:lnTo>
                  <a:pt x="818828" y="134608"/>
                </a:lnTo>
                <a:close/>
                <a:moveTo>
                  <a:pt x="684660" y="134608"/>
                </a:moveTo>
                <a:cubicBezTo>
                  <a:pt x="679674" y="134608"/>
                  <a:pt x="675209" y="135240"/>
                  <a:pt x="671265" y="136505"/>
                </a:cubicBezTo>
                <a:cubicBezTo>
                  <a:pt x="667321" y="137770"/>
                  <a:pt x="663843" y="139445"/>
                  <a:pt x="660829" y="141528"/>
                </a:cubicBezTo>
                <a:cubicBezTo>
                  <a:pt x="657815" y="143612"/>
                  <a:pt x="655248" y="146030"/>
                  <a:pt x="653127" y="148784"/>
                </a:cubicBezTo>
                <a:cubicBezTo>
                  <a:pt x="651006" y="151537"/>
                  <a:pt x="649276" y="154420"/>
                  <a:pt x="647937" y="157434"/>
                </a:cubicBezTo>
                <a:cubicBezTo>
                  <a:pt x="646597" y="160448"/>
                  <a:pt x="645611" y="163480"/>
                  <a:pt x="644979" y="166531"/>
                </a:cubicBezTo>
                <a:cubicBezTo>
                  <a:pt x="644346" y="169582"/>
                  <a:pt x="644030" y="172484"/>
                  <a:pt x="644030" y="175238"/>
                </a:cubicBezTo>
                <a:lnTo>
                  <a:pt x="644030" y="214528"/>
                </a:lnTo>
                <a:cubicBezTo>
                  <a:pt x="644030" y="222044"/>
                  <a:pt x="645388" y="228388"/>
                  <a:pt x="648104" y="233560"/>
                </a:cubicBezTo>
                <a:cubicBezTo>
                  <a:pt x="650820" y="238732"/>
                  <a:pt x="654206" y="242936"/>
                  <a:pt x="658262" y="246173"/>
                </a:cubicBezTo>
                <a:cubicBezTo>
                  <a:pt x="662317" y="249410"/>
                  <a:pt x="666726" y="251735"/>
                  <a:pt x="671489" y="253149"/>
                </a:cubicBezTo>
                <a:cubicBezTo>
                  <a:pt x="676251" y="254563"/>
                  <a:pt x="680642" y="255270"/>
                  <a:pt x="684660" y="255270"/>
                </a:cubicBezTo>
                <a:lnTo>
                  <a:pt x="763353" y="255270"/>
                </a:lnTo>
                <a:lnTo>
                  <a:pt x="763353" y="226249"/>
                </a:lnTo>
                <a:lnTo>
                  <a:pt x="684883" y="226249"/>
                </a:lnTo>
                <a:cubicBezTo>
                  <a:pt x="681014" y="226249"/>
                  <a:pt x="678074" y="225244"/>
                  <a:pt x="676065" y="223235"/>
                </a:cubicBezTo>
                <a:cubicBezTo>
                  <a:pt x="674056" y="221226"/>
                  <a:pt x="673051" y="218323"/>
                  <a:pt x="673051" y="214528"/>
                </a:cubicBezTo>
                <a:lnTo>
                  <a:pt x="673051" y="175461"/>
                </a:lnTo>
                <a:cubicBezTo>
                  <a:pt x="673051" y="171443"/>
                  <a:pt x="674037" y="168466"/>
                  <a:pt x="676009" y="166531"/>
                </a:cubicBezTo>
                <a:cubicBezTo>
                  <a:pt x="677981" y="164596"/>
                  <a:pt x="680865" y="163629"/>
                  <a:pt x="684660" y="163629"/>
                </a:cubicBezTo>
                <a:lnTo>
                  <a:pt x="763353" y="163629"/>
                </a:lnTo>
                <a:lnTo>
                  <a:pt x="763353" y="134608"/>
                </a:lnTo>
                <a:close/>
                <a:moveTo>
                  <a:pt x="589782" y="134608"/>
                </a:moveTo>
                <a:lnTo>
                  <a:pt x="589782" y="255270"/>
                </a:lnTo>
                <a:lnTo>
                  <a:pt x="618803" y="255270"/>
                </a:lnTo>
                <a:lnTo>
                  <a:pt x="618803" y="134608"/>
                </a:lnTo>
                <a:close/>
                <a:moveTo>
                  <a:pt x="442033" y="134608"/>
                </a:moveTo>
                <a:cubicBezTo>
                  <a:pt x="440024" y="134608"/>
                  <a:pt x="438126" y="134980"/>
                  <a:pt x="436340" y="135724"/>
                </a:cubicBezTo>
                <a:cubicBezTo>
                  <a:pt x="434554" y="136468"/>
                  <a:pt x="432992" y="137491"/>
                  <a:pt x="431652" y="138793"/>
                </a:cubicBezTo>
                <a:cubicBezTo>
                  <a:pt x="430313" y="140096"/>
                  <a:pt x="429271" y="141621"/>
                  <a:pt x="428527" y="143370"/>
                </a:cubicBezTo>
                <a:cubicBezTo>
                  <a:pt x="427783" y="145119"/>
                  <a:pt x="427411" y="146998"/>
                  <a:pt x="427411" y="149007"/>
                </a:cubicBezTo>
                <a:lnTo>
                  <a:pt x="427411" y="255270"/>
                </a:lnTo>
                <a:lnTo>
                  <a:pt x="456432" y="255270"/>
                </a:lnTo>
                <a:lnTo>
                  <a:pt x="456432" y="163629"/>
                </a:lnTo>
                <a:lnTo>
                  <a:pt x="507220" y="163629"/>
                </a:lnTo>
                <a:cubicBezTo>
                  <a:pt x="510717" y="163629"/>
                  <a:pt x="513973" y="164206"/>
                  <a:pt x="516986" y="165359"/>
                </a:cubicBezTo>
                <a:cubicBezTo>
                  <a:pt x="520000" y="166513"/>
                  <a:pt x="522623" y="168168"/>
                  <a:pt x="524856" y="170326"/>
                </a:cubicBezTo>
                <a:cubicBezTo>
                  <a:pt x="527088" y="172484"/>
                  <a:pt x="528855" y="175070"/>
                  <a:pt x="530158" y="178084"/>
                </a:cubicBezTo>
                <a:cubicBezTo>
                  <a:pt x="531460" y="181098"/>
                  <a:pt x="532111" y="184502"/>
                  <a:pt x="532111" y="188297"/>
                </a:cubicBezTo>
                <a:lnTo>
                  <a:pt x="532111" y="255270"/>
                </a:lnTo>
                <a:lnTo>
                  <a:pt x="561133" y="255270"/>
                </a:lnTo>
                <a:lnTo>
                  <a:pt x="561133" y="188297"/>
                </a:lnTo>
                <a:cubicBezTo>
                  <a:pt x="561133" y="181749"/>
                  <a:pt x="560314" y="175870"/>
                  <a:pt x="558677" y="170661"/>
                </a:cubicBezTo>
                <a:cubicBezTo>
                  <a:pt x="557040" y="165452"/>
                  <a:pt x="554826" y="160857"/>
                  <a:pt x="552035" y="156876"/>
                </a:cubicBezTo>
                <a:cubicBezTo>
                  <a:pt x="549245" y="152895"/>
                  <a:pt x="546045" y="149509"/>
                  <a:pt x="542436" y="146719"/>
                </a:cubicBezTo>
                <a:cubicBezTo>
                  <a:pt x="538827" y="143928"/>
                  <a:pt x="535032" y="141621"/>
                  <a:pt x="531051" y="139798"/>
                </a:cubicBezTo>
                <a:cubicBezTo>
                  <a:pt x="527070" y="137975"/>
                  <a:pt x="523051" y="136654"/>
                  <a:pt x="518996" y="135835"/>
                </a:cubicBezTo>
                <a:cubicBezTo>
                  <a:pt x="514940" y="135017"/>
                  <a:pt x="511089" y="134608"/>
                  <a:pt x="507443" y="134608"/>
                </a:cubicBezTo>
                <a:close/>
                <a:moveTo>
                  <a:pt x="364196" y="95205"/>
                </a:moveTo>
                <a:lnTo>
                  <a:pt x="364196" y="255270"/>
                </a:lnTo>
                <a:lnTo>
                  <a:pt x="393217" y="255270"/>
                </a:lnTo>
                <a:lnTo>
                  <a:pt x="393217" y="95205"/>
                </a:lnTo>
                <a:close/>
                <a:moveTo>
                  <a:pt x="789807" y="83597"/>
                </a:moveTo>
                <a:lnTo>
                  <a:pt x="789807" y="109828"/>
                </a:lnTo>
                <a:lnTo>
                  <a:pt x="818828" y="109828"/>
                </a:lnTo>
                <a:lnTo>
                  <a:pt x="818828" y="83597"/>
                </a:lnTo>
                <a:close/>
                <a:moveTo>
                  <a:pt x="589782" y="83597"/>
                </a:moveTo>
                <a:lnTo>
                  <a:pt x="589782" y="109828"/>
                </a:lnTo>
                <a:lnTo>
                  <a:pt x="618803" y="109828"/>
                </a:lnTo>
                <a:lnTo>
                  <a:pt x="618803" y="83597"/>
                </a:lnTo>
                <a:close/>
                <a:moveTo>
                  <a:pt x="182988" y="0"/>
                </a:moveTo>
                <a:lnTo>
                  <a:pt x="1425451" y="0"/>
                </a:lnTo>
                <a:lnTo>
                  <a:pt x="1451410" y="25959"/>
                </a:lnTo>
                <a:lnTo>
                  <a:pt x="1451410" y="182988"/>
                </a:lnTo>
                <a:lnTo>
                  <a:pt x="1268423" y="365975"/>
                </a:lnTo>
                <a:lnTo>
                  <a:pt x="25959" y="365975"/>
                </a:lnTo>
                <a:lnTo>
                  <a:pt x="0" y="340016"/>
                </a:lnTo>
                <a:lnTo>
                  <a:pt x="0" y="182988"/>
                </a:lnTo>
                <a:close/>
              </a:path>
            </a:pathLst>
          </a:custGeom>
          <a:solidFill>
            <a:srgbClr val="B43D9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40818" tIns="70409" rIns="140818" bIns="704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3696" dirty="0">
              <a:latin typeface="Audiowide" panose="02000503000000020004" pitchFamily="2" charset="0"/>
            </a:endParaRPr>
          </a:p>
        </p:txBody>
      </p:sp>
      <p:sp>
        <p:nvSpPr>
          <p:cNvPr id="1065" name="CaixaDeTexto 1064"/>
          <p:cNvSpPr txBox="1"/>
          <p:nvPr/>
        </p:nvSpPr>
        <p:spPr>
          <a:xfrm rot="21160973">
            <a:off x="2066210" y="1795990"/>
            <a:ext cx="2288396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00EE5A"/>
                </a:solidFill>
                <a:latin typeface="True Lies" panose="02000500000000000000" pitchFamily="2" charset="0"/>
              </a:rPr>
              <a:t>Frete </a:t>
            </a:r>
            <a:r>
              <a:rPr lang="pt-BR" sz="1600" dirty="0" err="1">
                <a:solidFill>
                  <a:srgbClr val="00EE5A"/>
                </a:solidFill>
                <a:latin typeface="True Lies" panose="02000500000000000000" pitchFamily="2" charset="0"/>
              </a:rPr>
              <a:t>gratis</a:t>
            </a:r>
            <a:r>
              <a:rPr lang="pt-BR" sz="1600" dirty="0">
                <a:solidFill>
                  <a:srgbClr val="00EE5A"/>
                </a:solidFill>
                <a:latin typeface="True Lies" panose="02000500000000000000" pitchFamily="2" charset="0"/>
              </a:rPr>
              <a:t> para todos os bunkers do Brasil</a:t>
            </a:r>
          </a:p>
        </p:txBody>
      </p:sp>
    </p:spTree>
    <p:extLst>
      <p:ext uri="{BB962C8B-B14F-4D97-AF65-F5344CB8AC3E}">
        <p14:creationId xmlns:p14="http://schemas.microsoft.com/office/powerpoint/2010/main" val="14305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0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</TotalTime>
  <Words>20</Words>
  <Application>Microsoft Office PowerPoint</Application>
  <PresentationFormat>Personalizar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2" baseType="lpstr">
      <vt:lpstr>Arial</vt:lpstr>
      <vt:lpstr>Audiowide</vt:lpstr>
      <vt:lpstr>Calibri</vt:lpstr>
      <vt:lpstr>Calibri Light</vt:lpstr>
      <vt:lpstr>Century</vt:lpstr>
      <vt:lpstr>Chiller</vt:lpstr>
      <vt:lpstr>MB Gothic Spell</vt:lpstr>
      <vt:lpstr>True Lies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Claro</dc:creator>
  <cp:lastModifiedBy>3A Etim Info</cp:lastModifiedBy>
  <cp:revision>29</cp:revision>
  <dcterms:created xsi:type="dcterms:W3CDTF">2018-11-06T22:49:38Z</dcterms:created>
  <dcterms:modified xsi:type="dcterms:W3CDTF">2018-11-09T13:56:00Z</dcterms:modified>
</cp:coreProperties>
</file>