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292" r:id="rId9"/>
    <p:sldId id="293" r:id="rId10"/>
    <p:sldId id="294" r:id="rId11"/>
    <p:sldId id="295" r:id="rId12"/>
    <p:sldId id="298" r:id="rId13"/>
    <p:sldId id="299" r:id="rId14"/>
    <p:sldId id="2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47474"/>
    <a:srgbClr val="00C000"/>
    <a:srgbClr val="2BBF1B"/>
    <a:srgbClr val="41BD29"/>
    <a:srgbClr val="54BA35"/>
    <a:srgbClr val="62B73E"/>
    <a:srgbClr val="6CB344"/>
    <a:srgbClr val="70AE4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5" autoAdjust="0"/>
    <p:restoredTop sz="94660"/>
  </p:normalViewPr>
  <p:slideViewPr>
    <p:cSldViewPr snapToGrid="0">
      <p:cViewPr>
        <p:scale>
          <a:sx n="50" d="100"/>
          <a:sy n="50" d="100"/>
        </p:scale>
        <p:origin x="27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E4CF8391-BF83-48C5-94F4-AD8ADFCE315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D3BED8E-44FF-4FEA-A47C-0D157D3893AA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CE6C0FFB-FD76-4836-A522-15DEA4B9167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449C8813-DC92-4A00-9EC7-45E372D89A2B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Escritório Scrolls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2B4F9FB4-A6D3-4521-B2D1-CB69C003E69E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FBFE9854-8FF4-447E-9AF9-E9566B43D3CE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A37CFC68-D2B4-4816-898B-EDD12AE36C6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20AA491E-C5A1-4C07-A01F-2D9F75A6BF1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482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127F64F2-DFA7-4CC1-8FA6-9346D9FB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36" y="1220603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13" name="Imagem 12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1.06992 -3.7037E-7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5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5FFC361A-4A78-4258-96FB-830CDF2A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61" y="1453784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6209C48-17A8-4EC6-8800-42B406D57C7E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4900611 w 12192000"/>
              <a:gd name="connsiteY0" fmla="*/ 1916907 h 6854371"/>
              <a:gd name="connsiteX1" fmla="*/ 4900611 w 12192000"/>
              <a:gd name="connsiteY1" fmla="*/ 6162676 h 6854371"/>
              <a:gd name="connsiteX2" fmla="*/ 7289006 w 12192000"/>
              <a:gd name="connsiteY2" fmla="*/ 6162676 h 6854371"/>
              <a:gd name="connsiteX3" fmla="*/ 7289006 w 12192000"/>
              <a:gd name="connsiteY3" fmla="*/ 1916907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4900611" y="1916907"/>
                </a:moveTo>
                <a:lnTo>
                  <a:pt x="4900611" y="6162676"/>
                </a:lnTo>
                <a:lnTo>
                  <a:pt x="7289006" y="6162676"/>
                </a:lnTo>
                <a:lnTo>
                  <a:pt x="7289006" y="19169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2BE6A28-679A-4759-ABB4-DBBD1B37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24" y="1453785"/>
            <a:ext cx="258435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riG">
            <a:extLst>
              <a:ext uri="{FF2B5EF4-FFF2-40B4-BE49-F238E27FC236}">
                <a16:creationId xmlns:a16="http://schemas.microsoft.com/office/drawing/2014/main" id="{89A8C3BA-1F1B-466A-B04F-73141922027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48165678-2AFC-4D89-98AF-3DE79BEBBDCD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1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1.06992 1.85185E-6 " pathEditMode="relative" rAng="0" ptsTypes="AA">
                                      <p:cBhvr>
                                        <p:cTn id="25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3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3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0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10799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u="sng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Jorge Lucas e Kevin Smith(por essa boa ideia)</a:t>
            </a:r>
            <a:r>
              <a:rPr lang="en-US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pic>
        <p:nvPicPr>
          <p:cNvPr id="35" name="Logo">
            <a:extLst>
              <a:ext uri="{FF2B5EF4-FFF2-40B4-BE49-F238E27FC236}">
                <a16:creationId xmlns:a16="http://schemas.microsoft.com/office/drawing/2014/main" id="{D0E1B20F-FABC-49CF-A98C-50B57F77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BordaLoja">
            <a:extLst>
              <a:ext uri="{FF2B5EF4-FFF2-40B4-BE49-F238E27FC236}">
                <a16:creationId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904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3856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7989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3612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7989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20E2F2A-5C87-47C5-9CB7-A79FDF8822A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E13A96B-DB1A-4825-8FDE-0F237B8FB0D5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D8DBF1C3-32C4-4E9F-A941-D1951D095AEE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0470234C-E385-4C8D-899D-5895808E6AB1}"/>
              </a:ext>
            </a:extLst>
          </p:cNvPr>
          <p:cNvSpPr txBox="1"/>
          <p:nvPr/>
        </p:nvSpPr>
        <p:spPr>
          <a:xfrm>
            <a:off x="3498850" y="301714"/>
            <a:ext cx="519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Diagramas de casos de usos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454A50A0-C073-4BCE-B0D2-4AC0B468F55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BFBAE72D-F572-44F0-BE58-13F53571A8AA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892320B-0624-4D93-9B77-25D8E834C7F7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16FEC564-2964-450C-AAB1-C2B2DD3BDA58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7.40741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C13411A-FEFC-4C5E-A56A-D7682DB2B28D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691986C3-6618-4EA2-B887-9273FD81E32A}"/>
              </a:ext>
            </a:extLst>
          </p:cNvPr>
          <p:cNvSpPr/>
          <p:nvPr/>
        </p:nvSpPr>
        <p:spPr>
          <a:xfrm>
            <a:off x="7529696" y="0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79FB3473-7731-4C1C-8406-DE49901B055F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80A33C9-9E11-48BD-927D-5C9D36AA8D29}"/>
              </a:ext>
            </a:extLst>
          </p:cNvPr>
          <p:cNvSpPr txBox="1"/>
          <p:nvPr/>
        </p:nvSpPr>
        <p:spPr>
          <a:xfrm>
            <a:off x="5411987" y="301714"/>
            <a:ext cx="13680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DER</a:t>
            </a:r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AADACAF1-9E30-4F20-B688-7A7EADEF0082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941072CF-8850-4E71-A699-7672CB064464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5EFC346-139F-4873-8C2B-0F212376D4E6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DDB3FFB3-7219-4FF1-BCF5-733AB0CE833E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BD8D3700-6109-4CF3-8C67-F1BACDB2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0" y="1141742"/>
            <a:ext cx="7094943" cy="547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2A69CFE5-462D-4963-9989-B50C90D3BFD2}"/>
              </a:ext>
            </a:extLst>
          </p:cNvPr>
          <p:cNvSpPr/>
          <p:nvPr/>
        </p:nvSpPr>
        <p:spPr>
          <a:xfrm rot="16200000">
            <a:off x="2376090" y="5582193"/>
            <a:ext cx="1032538" cy="1032538"/>
          </a:xfrm>
          <a:prstGeom prst="diagStripe">
            <a:avLst/>
          </a:prstGeom>
          <a:gradFill flip="none" rotWithShape="1">
            <a:gsLst>
              <a:gs pos="0">
                <a:srgbClr val="22593B">
                  <a:alpha val="80000"/>
                </a:srgbClr>
              </a:gs>
              <a:gs pos="100000">
                <a:srgbClr val="33A53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43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5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47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9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289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Audiowide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193</cp:revision>
  <dcterms:created xsi:type="dcterms:W3CDTF">2018-08-22T22:34:59Z</dcterms:created>
  <dcterms:modified xsi:type="dcterms:W3CDTF">2018-10-01T22:21:02Z</dcterms:modified>
</cp:coreProperties>
</file>