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3" r:id="rId2"/>
    <p:sldId id="26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0D0D0D"/>
    <a:srgbClr val="3B3838"/>
    <a:srgbClr val="000000"/>
    <a:srgbClr val="FFD800"/>
    <a:srgbClr val="C4B42A"/>
    <a:srgbClr val="E67E22"/>
    <a:srgbClr val="E74C3C"/>
    <a:srgbClr val="535C5D"/>
    <a:srgbClr val="7F8C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866" autoAdjust="0"/>
  </p:normalViewPr>
  <p:slideViewPr>
    <p:cSldViewPr snapToGrid="0">
      <p:cViewPr>
        <p:scale>
          <a:sx n="50" d="100"/>
          <a:sy n="50" d="100"/>
        </p:scale>
        <p:origin x="1422"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D9A79-07D5-480C-A672-9BC468AE2F67}" type="datetimeFigureOut">
              <a:rPr lang="en-US" smtClean="0"/>
              <a:t>10/1/2018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CA148-3555-4C4E-AE15-9957F446C6A8}" type="slidenum">
              <a:rPr lang="en-US" smtClean="0"/>
              <a:t>‹nº›</a:t>
            </a:fld>
            <a:endParaRPr lang="en-US"/>
          </a:p>
        </p:txBody>
      </p:sp>
    </p:spTree>
    <p:extLst>
      <p:ext uri="{BB962C8B-B14F-4D97-AF65-F5344CB8AC3E}">
        <p14:creationId xmlns:p14="http://schemas.microsoft.com/office/powerpoint/2010/main" val="1558996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E6F055-6CFA-46A1-A07E-FCC80707285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176064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6F055-6CFA-46A1-A07E-FCC80707285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143564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30861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1000" y="365125"/>
            <a:ext cx="8191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6F055-6CFA-46A1-A07E-FCC80707285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206197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6F055-6CFA-46A1-A07E-FCC80707285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183230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1000" y="1709738"/>
            <a:ext cx="114300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81000" y="4589463"/>
            <a:ext cx="114300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6F055-6CFA-46A1-A07E-FCC80707285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276581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539875"/>
            <a:ext cx="5638800" cy="473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539875"/>
            <a:ext cx="5638800" cy="473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6F055-6CFA-46A1-A07E-FCC80707285D}"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203464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0999" y="1536700"/>
            <a:ext cx="56165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72200" y="1531938"/>
            <a:ext cx="5638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355850"/>
            <a:ext cx="5638800" cy="3917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3"/>
          </p:nvPr>
        </p:nvSpPr>
        <p:spPr>
          <a:xfrm>
            <a:off x="381000" y="2355850"/>
            <a:ext cx="5616574" cy="3917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6F055-6CFA-46A1-A07E-FCC80707285D}" type="datetimeFigureOut">
              <a:rPr lang="en-US" smtClean="0"/>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B2AC4-D42C-4C57-8C3A-797DAE4E58BF}" type="slidenum">
              <a:rPr lang="en-US" smtClean="0"/>
              <a:t>‹nº›</a:t>
            </a:fld>
            <a:endParaRPr lang="en-US"/>
          </a:p>
        </p:txBody>
      </p:sp>
      <p:sp>
        <p:nvSpPr>
          <p:cNvPr id="10" name="Title 1"/>
          <p:cNvSpPr>
            <a:spLocks noGrp="1"/>
          </p:cNvSpPr>
          <p:nvPr>
            <p:ph type="title"/>
          </p:nvPr>
        </p:nvSpPr>
        <p:spPr>
          <a:xfrm>
            <a:off x="381000" y="79375"/>
            <a:ext cx="11430000" cy="1325563"/>
          </a:xfrm>
        </p:spPr>
        <p:txBody>
          <a:bodyPr/>
          <a:lstStyle/>
          <a:p>
            <a:r>
              <a:rPr lang="en-US"/>
              <a:t>Click to edit Master title style</a:t>
            </a:r>
            <a:endParaRPr lang="en-US" dirty="0"/>
          </a:p>
        </p:txBody>
      </p:sp>
    </p:spTree>
    <p:extLst>
      <p:ext uri="{BB962C8B-B14F-4D97-AF65-F5344CB8AC3E}">
        <p14:creationId xmlns:p14="http://schemas.microsoft.com/office/powerpoint/2010/main" val="178313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E6F055-6CFA-46A1-A07E-FCC80707285D}" type="datetimeFigureOut">
              <a:rPr lang="en-US" smtClean="0"/>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241223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6F055-6CFA-46A1-A07E-FCC80707285D}" type="datetimeFigureOut">
              <a:rPr lang="en-US" smtClean="0"/>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346273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4391025"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6278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1000" y="2057400"/>
            <a:ext cx="4391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6F055-6CFA-46A1-A07E-FCC80707285D}"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308793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4391025"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627812"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81000" y="2057400"/>
            <a:ext cx="4391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6F055-6CFA-46A1-A07E-FCC80707285D}"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B2AC4-D42C-4C57-8C3A-797DAE4E58BF}" type="slidenum">
              <a:rPr lang="en-US" smtClean="0"/>
              <a:t>‹nº›</a:t>
            </a:fld>
            <a:endParaRPr lang="en-US"/>
          </a:p>
        </p:txBody>
      </p:sp>
    </p:spTree>
    <p:extLst>
      <p:ext uri="{BB962C8B-B14F-4D97-AF65-F5344CB8AC3E}">
        <p14:creationId xmlns:p14="http://schemas.microsoft.com/office/powerpoint/2010/main" val="277210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92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37522"/>
            <a:ext cx="11430000" cy="8410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113518"/>
            <a:ext cx="11430000" cy="51983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1000" y="6451600"/>
            <a:ext cx="2743200" cy="365125"/>
          </a:xfrm>
          <a:prstGeom prst="rect">
            <a:avLst/>
          </a:prstGeom>
        </p:spPr>
        <p:txBody>
          <a:bodyPr vert="horz" lIns="91440" tIns="45720" rIns="91440" bIns="45720" rtlCol="0" anchor="t" anchorCtr="0"/>
          <a:lstStyle>
            <a:lvl1pPr algn="l">
              <a:defRPr sz="1200">
                <a:solidFill>
                  <a:schemeClr val="tx1">
                    <a:tint val="75000"/>
                  </a:schemeClr>
                </a:solidFill>
              </a:defRPr>
            </a:lvl1pPr>
          </a:lstStyle>
          <a:p>
            <a:fld id="{87E6F055-6CFA-46A1-A07E-FCC80707285D}" type="datetimeFigureOut">
              <a:rPr lang="en-US" smtClean="0"/>
              <a:t>10/1/2018</a:t>
            </a:fld>
            <a:endParaRPr lang="en-US" dirty="0"/>
          </a:p>
        </p:txBody>
      </p:sp>
      <p:sp>
        <p:nvSpPr>
          <p:cNvPr id="5" name="Footer Placeholder 4"/>
          <p:cNvSpPr>
            <a:spLocks noGrp="1"/>
          </p:cNvSpPr>
          <p:nvPr>
            <p:ph type="ftr" sz="quarter" idx="3"/>
          </p:nvPr>
        </p:nvSpPr>
        <p:spPr>
          <a:xfrm>
            <a:off x="3200400" y="6451600"/>
            <a:ext cx="5791200" cy="365125"/>
          </a:xfrm>
          <a:prstGeom prst="rect">
            <a:avLst/>
          </a:prstGeom>
        </p:spPr>
        <p:txBody>
          <a:bodyPr vert="horz" lIns="91440" tIns="45720" rIns="91440" bIns="45720" rtlCol="0" anchor="t" anchorCtr="0"/>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325225" y="6451600"/>
            <a:ext cx="485775" cy="406400"/>
          </a:xfrm>
          <a:prstGeom prst="rect">
            <a:avLst/>
          </a:prstGeom>
          <a:solidFill>
            <a:schemeClr val="tx1">
              <a:tint val="75000"/>
            </a:schemeClr>
          </a:solidFill>
        </p:spPr>
        <p:txBody>
          <a:bodyPr vert="horz" lIns="0" tIns="45720" rIns="0" bIns="45720" rtlCol="0" anchor="t" anchorCtr="0">
            <a:normAutofit/>
          </a:bodyPr>
          <a:lstStyle>
            <a:lvl1pPr algn="ctr">
              <a:defRPr sz="1200">
                <a:solidFill>
                  <a:schemeClr val="bg1"/>
                </a:solidFill>
              </a:defRPr>
            </a:lvl1pPr>
          </a:lstStyle>
          <a:p>
            <a:fld id="{36EB2AC4-D42C-4C57-8C3A-797DAE4E58BF}" type="slidenum">
              <a:rPr lang="en-US" smtClean="0"/>
              <a:pPr/>
              <a:t>‹nº›</a:t>
            </a:fld>
            <a:endParaRPr lang="en-US" dirty="0"/>
          </a:p>
        </p:txBody>
      </p:sp>
    </p:spTree>
    <p:extLst>
      <p:ext uri="{BB962C8B-B14F-4D97-AF65-F5344CB8AC3E}">
        <p14:creationId xmlns:p14="http://schemas.microsoft.com/office/powerpoint/2010/main" val="450386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960" userDrawn="1">
          <p15:clr>
            <a:srgbClr val="F26B43"/>
          </p15:clr>
        </p15:guide>
        <p15:guide id="2" pos="6720" userDrawn="1">
          <p15:clr>
            <a:srgbClr val="F26B43"/>
          </p15:clr>
        </p15:guide>
        <p15:guide id="3" pos="1191" userDrawn="1">
          <p15:clr>
            <a:srgbClr val="F26B43"/>
          </p15:clr>
        </p15:guide>
        <p15:guide id="4" pos="64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shapechef.com/libs/graphics-and-templates/stick-figures" TargetMode="External"/><Relationship Id="rId3" Type="http://schemas.openxmlformats.org/officeDocument/2006/relationships/hyperlink" Target="http://www.shapechef.com/libs/graphics-and-templates/business-people-silhouettes" TargetMode="External"/><Relationship Id="rId7" Type="http://schemas.openxmlformats.org/officeDocument/2006/relationships/hyperlink" Target="http://www.shapechef.com/libs/graphics-and-templates/maps" TargetMode="External"/><Relationship Id="rId12" Type="http://schemas.openxmlformats.org/officeDocument/2006/relationships/image" Target="../media/image6.png"/><Relationship Id="rId2" Type="http://schemas.openxmlformats.org/officeDocument/2006/relationships/hyperlink" Target="http://www.shapechef.com/" TargetMode="Externa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www.shapechef.com/libs/graphics-and-templates/computer-network-icons" TargetMode="External"/><Relationship Id="rId5" Type="http://schemas.openxmlformats.org/officeDocument/2006/relationships/hyperlink" Target="http://www.shapechef.com/libs/graphics-and-templates/gantt-chart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shapechef.com/libs/graphics-and-templates/timelines" TargetMode="Externa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B3838">
                <a:lumMod val="25000"/>
              </a:srgbClr>
            </a:gs>
            <a:gs pos="94000">
              <a:srgbClr val="0D0D0D">
                <a:lumMod val="95000"/>
                <a:lumOff val="5000"/>
              </a:srgbClr>
            </a:gs>
          </a:gsLst>
          <a:lin ang="2700000" scaled="0"/>
        </a:gradFill>
        <a:effectLst/>
      </p:bgPr>
    </p:bg>
    <p:spTree>
      <p:nvGrpSpPr>
        <p:cNvPr id="1" name=""/>
        <p:cNvGrpSpPr/>
        <p:nvPr/>
      </p:nvGrpSpPr>
      <p:grpSpPr>
        <a:xfrm>
          <a:off x="0" y="0"/>
          <a:ext cx="0" cy="0"/>
          <a:chOff x="0" y="0"/>
          <a:chExt cx="0" cy="0"/>
        </a:xfrm>
      </p:grpSpPr>
      <p:sp>
        <p:nvSpPr>
          <p:cNvPr id="4" name="Fundo">
            <a:extLst>
              <a:ext uri="{FF2B5EF4-FFF2-40B4-BE49-F238E27FC236}">
                <a16:creationId xmlns:a16="http://schemas.microsoft.com/office/drawing/2014/main" id="{50545E19-F428-4E6F-8D27-B9890717F6EC}"/>
              </a:ext>
            </a:extLst>
          </p:cNvPr>
          <p:cNvSpPr/>
          <p:nvPr/>
        </p:nvSpPr>
        <p:spPr>
          <a:xfrm>
            <a:off x="0" y="-164969"/>
            <a:ext cx="12192000" cy="7022969"/>
          </a:xfrm>
          <a:prstGeom prst="rect">
            <a:avLst/>
          </a:prstGeom>
          <a:gradFill flip="none" rotWithShape="1">
            <a:gsLst>
              <a:gs pos="0">
                <a:srgbClr val="3B3838"/>
              </a:gs>
              <a:gs pos="94000">
                <a:srgbClr val="0D0D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
          <p:cNvSpPr txBox="1"/>
          <p:nvPr/>
        </p:nvSpPr>
        <p:spPr>
          <a:xfrm>
            <a:off x="-1904999" y="4755719"/>
            <a:ext cx="16001998" cy="10926068"/>
          </a:xfrm>
          <a:prstGeom prst="rect">
            <a:avLst/>
          </a:prstGeom>
          <a:noFill/>
        </p:spPr>
        <p:txBody>
          <a:bodyPr wrap="square" rtlCol="0">
            <a:spAutoFit/>
            <a:scene3d>
              <a:camera prst="perspectiveRelaxedModerately" fov="4800000"/>
              <a:lightRig rig="threePt" dir="t"/>
            </a:scene3d>
          </a:bodyPr>
          <a:lstStyle/>
          <a:p>
            <a:pPr algn="ctr"/>
            <a:r>
              <a:rPr lang="pt-BR" sz="4400" dirty="0">
                <a:solidFill>
                  <a:srgbClr val="70AD47"/>
                </a:solidFill>
                <a:effectLst/>
                <a:latin typeface="Gill Sans MT" panose="020B0502020104020203" pitchFamily="34" charset="0"/>
              </a:rPr>
              <a:t>Agradecimentos Especiais</a:t>
            </a:r>
          </a:p>
          <a:p>
            <a:pPr algn="ctr"/>
            <a:r>
              <a:rPr lang="pt-BR" sz="4400" dirty="0">
                <a:solidFill>
                  <a:srgbClr val="70AD47"/>
                </a:solidFill>
                <a:effectLst/>
                <a:latin typeface="Gill Sans MT" panose="020B0502020104020203" pitchFamily="34" charset="0"/>
              </a:rPr>
              <a:t>Professores(pelo pontapé inicial)</a:t>
            </a:r>
          </a:p>
          <a:p>
            <a:pPr algn="ctr"/>
            <a:r>
              <a:rPr lang="pt-BR" sz="4400" dirty="0">
                <a:solidFill>
                  <a:srgbClr val="70AD47"/>
                </a:solidFill>
                <a:effectLst/>
                <a:latin typeface="Gill Sans MT" panose="020B0502020104020203" pitchFamily="34" charset="0"/>
              </a:rPr>
              <a:t>Wellington Cidade(por esse desafio)</a:t>
            </a:r>
          </a:p>
          <a:p>
            <a:pPr algn="ctr"/>
            <a:r>
              <a:rPr lang="pt-BR" sz="4400" dirty="0">
                <a:solidFill>
                  <a:srgbClr val="70AD47"/>
                </a:solidFill>
                <a:effectLst/>
                <a:latin typeface="Gill Sans MT" panose="020B0502020104020203" pitchFamily="34" charset="0"/>
              </a:rPr>
              <a:t>Pais(pelo apoio e presença, ou não)</a:t>
            </a:r>
          </a:p>
          <a:p>
            <a:pPr algn="ctr"/>
            <a:r>
              <a:rPr lang="pt-BR" sz="4400" dirty="0">
                <a:solidFill>
                  <a:srgbClr val="70AD47"/>
                </a:solidFill>
                <a:effectLst/>
                <a:latin typeface="Gill Sans MT" panose="020B0502020104020203" pitchFamily="34" charset="0"/>
              </a:rPr>
              <a:t>1ºs e 2ºs (por estarem aqui obrigatoriamente)</a:t>
            </a:r>
          </a:p>
          <a:p>
            <a:pPr algn="ctr"/>
            <a:r>
              <a:rPr lang="pt-BR" sz="4400" dirty="0">
                <a:solidFill>
                  <a:srgbClr val="70AD47"/>
                </a:solidFill>
                <a:effectLst/>
                <a:latin typeface="Gill Sans MT" panose="020B0502020104020203" pitchFamily="34" charset="0"/>
              </a:rPr>
              <a:t>Estagiários(por manterem nosso laboratório sempre ativo)</a:t>
            </a:r>
          </a:p>
          <a:p>
            <a:pPr algn="ctr"/>
            <a:r>
              <a:rPr lang="pt-BR" sz="4400" dirty="0">
                <a:solidFill>
                  <a:srgbClr val="70AD47"/>
                </a:solidFill>
                <a:effectLst/>
                <a:latin typeface="Gill Sans MT" panose="020B0502020104020203" pitchFamily="34" charset="0"/>
              </a:rPr>
              <a:t>Teco(pelo suporte técnico)</a:t>
            </a:r>
          </a:p>
          <a:p>
            <a:pPr algn="ctr"/>
            <a:r>
              <a:rPr lang="pt-BR" sz="4400" dirty="0" err="1">
                <a:solidFill>
                  <a:srgbClr val="70AD47"/>
                </a:solidFill>
                <a:effectLst/>
                <a:latin typeface="Gill Sans MT" panose="020B0502020104020203" pitchFamily="34" charset="0"/>
              </a:rPr>
              <a:t>Etec</a:t>
            </a:r>
            <a:r>
              <a:rPr lang="pt-BR" sz="4400" dirty="0">
                <a:solidFill>
                  <a:srgbClr val="70AD47"/>
                </a:solidFill>
                <a:effectLst/>
                <a:latin typeface="Gill Sans MT" panose="020B0502020104020203" pitchFamily="34" charset="0"/>
              </a:rPr>
              <a:t> </a:t>
            </a:r>
            <a:r>
              <a:rPr lang="pt-BR" sz="4400" dirty="0" err="1">
                <a:solidFill>
                  <a:srgbClr val="70AD47"/>
                </a:solidFill>
                <a:effectLst/>
                <a:latin typeface="Gill Sans MT" panose="020B0502020104020203" pitchFamily="34" charset="0"/>
              </a:rPr>
              <a:t>dr</a:t>
            </a:r>
            <a:r>
              <a:rPr lang="pt-BR" sz="4400" dirty="0">
                <a:solidFill>
                  <a:srgbClr val="70AD47"/>
                </a:solidFill>
                <a:effectLst/>
                <a:latin typeface="Gill Sans MT" panose="020B0502020104020203" pitchFamily="34" charset="0"/>
              </a:rPr>
              <a:t> Celso Giglio(por nos trazer mais amigos)</a:t>
            </a:r>
          </a:p>
          <a:p>
            <a:pPr algn="ctr"/>
            <a:r>
              <a:rPr lang="pt-BR" sz="4400" dirty="0" err="1">
                <a:solidFill>
                  <a:srgbClr val="70AD47"/>
                </a:solidFill>
                <a:effectLst/>
                <a:latin typeface="Gill Sans MT" panose="020B0502020104020203" pitchFamily="34" charset="0"/>
              </a:rPr>
              <a:t>Meliodas</a:t>
            </a:r>
            <a:r>
              <a:rPr lang="pt-BR" sz="4400" dirty="0">
                <a:solidFill>
                  <a:srgbClr val="70AD47"/>
                </a:solidFill>
                <a:effectLst/>
                <a:latin typeface="Gill Sans MT" panose="020B0502020104020203" pitchFamily="34" charset="0"/>
              </a:rPr>
              <a:t> e Franklin(que não chegaram até aqui)</a:t>
            </a:r>
          </a:p>
          <a:p>
            <a:pPr algn="ctr"/>
            <a:r>
              <a:rPr lang="pt-BR" sz="4400" dirty="0">
                <a:solidFill>
                  <a:srgbClr val="70AD47"/>
                </a:solidFill>
                <a:effectLst/>
                <a:latin typeface="Gill Sans MT" panose="020B0502020104020203" pitchFamily="34" charset="0"/>
              </a:rPr>
              <a:t>J(por nos fazer ir um pouco além do relacional)</a:t>
            </a:r>
          </a:p>
          <a:p>
            <a:pPr algn="ctr"/>
            <a:r>
              <a:rPr lang="pt-BR" sz="4400" dirty="0">
                <a:solidFill>
                  <a:srgbClr val="70AD47"/>
                </a:solidFill>
                <a:effectLst/>
                <a:latin typeface="Gill Sans MT" panose="020B0502020104020203" pitchFamily="34" charset="0"/>
              </a:rPr>
              <a:t>Fernanda Rock Santa Cruz(porque ela é legal)</a:t>
            </a:r>
          </a:p>
          <a:p>
            <a:pPr algn="ctr"/>
            <a:r>
              <a:rPr lang="pt-BR" sz="4400" dirty="0">
                <a:solidFill>
                  <a:srgbClr val="70AD47"/>
                </a:solidFill>
                <a:effectLst/>
                <a:latin typeface="Gill Sans MT" panose="020B0502020104020203" pitchFamily="34" charset="0"/>
              </a:rPr>
              <a:t>Café(pela energia infinita)</a:t>
            </a:r>
          </a:p>
          <a:p>
            <a:pPr algn="ctr"/>
            <a:r>
              <a:rPr lang="pt-BR" sz="4400" dirty="0" err="1">
                <a:solidFill>
                  <a:srgbClr val="70AD47"/>
                </a:solidFill>
                <a:effectLst/>
                <a:latin typeface="Gill Sans MT" panose="020B0502020104020203" pitchFamily="34" charset="0"/>
              </a:rPr>
              <a:t>Discord</a:t>
            </a:r>
            <a:r>
              <a:rPr lang="pt-BR" sz="4400" dirty="0">
                <a:solidFill>
                  <a:srgbClr val="70AD47"/>
                </a:solidFill>
                <a:effectLst/>
                <a:latin typeface="Gill Sans MT" panose="020B0502020104020203" pitchFamily="34" charset="0"/>
              </a:rPr>
              <a:t>(por ser melhor que o Skype)</a:t>
            </a:r>
          </a:p>
          <a:p>
            <a:pPr algn="ctr"/>
            <a:r>
              <a:rPr lang="pt-BR" sz="4400" dirty="0">
                <a:solidFill>
                  <a:srgbClr val="70AD47"/>
                </a:solidFill>
                <a:effectLst/>
                <a:latin typeface="Gill Sans MT" panose="020B0502020104020203" pitchFamily="34" charset="0"/>
              </a:rPr>
              <a:t>Riot Games(pelas ótimas tarde)</a:t>
            </a:r>
          </a:p>
          <a:p>
            <a:pPr algn="ctr"/>
            <a:r>
              <a:rPr lang="pt-BR" sz="4400" dirty="0">
                <a:solidFill>
                  <a:srgbClr val="70AD47"/>
                </a:solidFill>
                <a:effectLst/>
                <a:latin typeface="Gill Sans MT" panose="020B0502020104020203" pitchFamily="34" charset="0"/>
              </a:rPr>
              <a:t>Leonardo </a:t>
            </a:r>
            <a:r>
              <a:rPr lang="pt-BR" sz="4400" dirty="0" err="1">
                <a:solidFill>
                  <a:srgbClr val="70AD47"/>
                </a:solidFill>
                <a:effectLst/>
                <a:latin typeface="Gill Sans MT" panose="020B0502020104020203" pitchFamily="34" charset="0"/>
              </a:rPr>
              <a:t>Bonetto</a:t>
            </a:r>
            <a:r>
              <a:rPr lang="pt-BR" sz="4400" dirty="0">
                <a:solidFill>
                  <a:srgbClr val="70AD47"/>
                </a:solidFill>
                <a:effectLst/>
                <a:latin typeface="Gill Sans MT" panose="020B0502020104020203" pitchFamily="34" charset="0"/>
              </a:rPr>
              <a:t>(por partilhar seus dons)</a:t>
            </a:r>
          </a:p>
          <a:p>
            <a:pPr algn="ctr"/>
            <a:r>
              <a:rPr lang="pt-BR" sz="4400" dirty="0">
                <a:solidFill>
                  <a:srgbClr val="70AD47"/>
                </a:solidFill>
                <a:effectLst/>
                <a:latin typeface="Gill Sans MT" panose="020B0502020104020203" pitchFamily="34" charset="0"/>
              </a:rPr>
              <a:t>Jorge Lucas e Kevin Smith(por essa boa ideia)</a:t>
            </a:r>
            <a:r>
              <a:rPr lang="en-US" sz="4400" dirty="0">
                <a:solidFill>
                  <a:srgbClr val="70AD47"/>
                </a:solidFill>
                <a:effectLst/>
                <a:latin typeface="Gill Sans MT" panose="020B0502020104020203" pitchFamily="34" charset="0"/>
              </a:rPr>
              <a:t>.</a:t>
            </a:r>
          </a:p>
        </p:txBody>
      </p:sp>
      <p:sp>
        <p:nvSpPr>
          <p:cNvPr id="2" name="Stars"/>
          <p:cNvSpPr/>
          <p:nvPr/>
        </p:nvSpPr>
        <p:spPr>
          <a:xfrm>
            <a:off x="0" y="0"/>
            <a:ext cx="12192000" cy="42672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37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fill="hold" grpId="0" nodeType="withEffect">
                                  <p:stCondLst>
                                    <p:cond delay="0"/>
                                  </p:stCondLst>
                                  <p:childTnLst>
                                    <p:animMotion origin="layout" path="M 0 3.7037E-6 L 0 -1.26667 " pathEditMode="relative" rAng="0" ptsTypes="AA">
                                      <p:cBhvr>
                                        <p:cTn id="6" dur="30000" fill="hold"/>
                                        <p:tgtEl>
                                          <p:spTgt spid="7"/>
                                        </p:tgtEl>
                                        <p:attrNameLst>
                                          <p:attrName>ppt_x</p:attrName>
                                          <p:attrName>ppt_y</p:attrName>
                                        </p:attrNameLst>
                                      </p:cBhvr>
                                      <p:rCtr x="0" y="-63333"/>
                                    </p:animMotion>
                                  </p:childTnLst>
                                </p:cTn>
                              </p:par>
                              <p:par>
                                <p:cTn id="7" presetID="6" presetClass="emph" presetSubtype="0" fill="hold" grpId="1" nodeType="withEffect">
                                  <p:stCondLst>
                                    <p:cond delay="0"/>
                                  </p:stCondLst>
                                  <p:childTnLst>
                                    <p:animScale>
                                      <p:cBhvr>
                                        <p:cTn id="8" dur="30000" fill="hold"/>
                                        <p:tgtEl>
                                          <p:spTgt spid="7"/>
                                        </p:tgtEl>
                                      </p:cBhvr>
                                      <p:by x="10000" y="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985629" y="0"/>
            <a:ext cx="72063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0"/>
            <a:ext cx="4985629" cy="6858000"/>
          </a:xfrm>
          <a:prstGeom prst="rect">
            <a:avLst/>
          </a:prstGeom>
          <a:gradFill>
            <a:gsLst>
              <a:gs pos="0">
                <a:schemeClr val="accent1"/>
              </a:gs>
              <a:gs pos="50000">
                <a:schemeClr val="accent1"/>
              </a:gs>
              <a:gs pos="50000">
                <a:schemeClr val="accent1">
                  <a:lumMod val="9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292540" y="2078132"/>
            <a:ext cx="4400549" cy="1892826"/>
          </a:xfrm>
          <a:prstGeom prst="rect">
            <a:avLst/>
          </a:prstGeom>
          <a:noFill/>
        </p:spPr>
        <p:txBody>
          <a:bodyPr wrap="square" rtlCol="0">
            <a:spAutoFit/>
          </a:bodyPr>
          <a:lstStyle/>
          <a:p>
            <a:pPr algn="ctr">
              <a:spcAft>
                <a:spcPts val="600"/>
              </a:spcAft>
            </a:pPr>
            <a:r>
              <a:rPr lang="en-US" sz="4000" b="1" dirty="0">
                <a:solidFill>
                  <a:schemeClr val="bg1"/>
                </a:solidFill>
              </a:rPr>
              <a:t>Graphic and Chart Library</a:t>
            </a:r>
          </a:p>
          <a:p>
            <a:pPr algn="ctr"/>
            <a:r>
              <a:rPr lang="en-US" sz="2800" dirty="0">
                <a:solidFill>
                  <a:schemeClr val="accent1">
                    <a:lumMod val="40000"/>
                    <a:lumOff val="60000"/>
                  </a:schemeClr>
                </a:solidFill>
              </a:rPr>
              <a:t>for PowerPoint</a:t>
            </a:r>
          </a:p>
        </p:txBody>
      </p:sp>
      <p:sp>
        <p:nvSpPr>
          <p:cNvPr id="11" name="ShapeChef Logo"/>
          <p:cNvSpPr>
            <a:spLocks noEditPoints="1"/>
          </p:cNvSpPr>
          <p:nvPr/>
        </p:nvSpPr>
        <p:spPr bwMode="auto">
          <a:xfrm>
            <a:off x="1724464" y="867312"/>
            <a:ext cx="1536700" cy="313252"/>
          </a:xfrm>
          <a:custGeom>
            <a:avLst/>
            <a:gdLst>
              <a:gd name="T0" fmla="*/ 762 w 4177"/>
              <a:gd name="T1" fmla="*/ 0 h 847"/>
              <a:gd name="T2" fmla="*/ 684 w 4177"/>
              <a:gd name="T3" fmla="*/ 135 h 847"/>
              <a:gd name="T4" fmla="*/ 572 w 4177"/>
              <a:gd name="T5" fmla="*/ 245 h 847"/>
              <a:gd name="T6" fmla="*/ 531 w 4177"/>
              <a:gd name="T7" fmla="*/ 248 h 847"/>
              <a:gd name="T8" fmla="*/ 418 w 4177"/>
              <a:gd name="T9" fmla="*/ 215 h 847"/>
              <a:gd name="T10" fmla="*/ 359 w 4177"/>
              <a:gd name="T11" fmla="*/ 343 h 847"/>
              <a:gd name="T12" fmla="*/ 570 w 4177"/>
              <a:gd name="T13" fmla="*/ 547 h 847"/>
              <a:gd name="T14" fmla="*/ 333 w 4177"/>
              <a:gd name="T15" fmla="*/ 663 h 847"/>
              <a:gd name="T16" fmla="*/ 94 w 4177"/>
              <a:gd name="T17" fmla="*/ 570 h 847"/>
              <a:gd name="T18" fmla="*/ 183 w 4177"/>
              <a:gd name="T19" fmla="*/ 531 h 847"/>
              <a:gd name="T20" fmla="*/ 154 w 4177"/>
              <a:gd name="T21" fmla="*/ 544 h 847"/>
              <a:gd name="T22" fmla="*/ 457 w 4177"/>
              <a:gd name="T23" fmla="*/ 533 h 847"/>
              <a:gd name="T24" fmla="*/ 388 w 4177"/>
              <a:gd name="T25" fmla="*/ 416 h 847"/>
              <a:gd name="T26" fmla="*/ 216 w 4177"/>
              <a:gd name="T27" fmla="*/ 246 h 847"/>
              <a:gd name="T28" fmla="*/ 4118 w 4177"/>
              <a:gd name="T29" fmla="*/ 104 h 847"/>
              <a:gd name="T30" fmla="*/ 3897 w 4177"/>
              <a:gd name="T31" fmla="*/ 295 h 847"/>
              <a:gd name="T32" fmla="*/ 4077 w 4177"/>
              <a:gd name="T33" fmla="*/ 673 h 847"/>
              <a:gd name="T34" fmla="*/ 4077 w 4177"/>
              <a:gd name="T35" fmla="*/ 295 h 847"/>
              <a:gd name="T36" fmla="*/ 4177 w 4177"/>
              <a:gd name="T37" fmla="*/ 111 h 847"/>
              <a:gd name="T38" fmla="*/ 960 w 4177"/>
              <a:gd name="T39" fmla="*/ 673 h 847"/>
              <a:gd name="T40" fmla="*/ 1091 w 4177"/>
              <a:gd name="T41" fmla="*/ 458 h 847"/>
              <a:gd name="T42" fmla="*/ 1079 w 4177"/>
              <a:gd name="T43" fmla="*/ 285 h 847"/>
              <a:gd name="T44" fmla="*/ 843 w 4177"/>
              <a:gd name="T45" fmla="*/ 113 h 847"/>
              <a:gd name="T46" fmla="*/ 3180 w 4177"/>
              <a:gd name="T47" fmla="*/ 457 h 847"/>
              <a:gd name="T48" fmla="*/ 3311 w 4177"/>
              <a:gd name="T49" fmla="*/ 673 h 847"/>
              <a:gd name="T50" fmla="*/ 3182 w 4177"/>
              <a:gd name="T51" fmla="*/ 350 h 847"/>
              <a:gd name="T52" fmla="*/ 2850 w 4177"/>
              <a:gd name="T53" fmla="*/ 134 h 847"/>
              <a:gd name="T54" fmla="*/ 2829 w 4177"/>
              <a:gd name="T55" fmla="*/ 682 h 847"/>
              <a:gd name="T56" fmla="*/ 2737 w 4177"/>
              <a:gd name="T57" fmla="*/ 534 h 847"/>
              <a:gd name="T58" fmla="*/ 2982 w 4177"/>
              <a:gd name="T59" fmla="*/ 268 h 847"/>
              <a:gd name="T60" fmla="*/ 1376 w 4177"/>
              <a:gd name="T61" fmla="*/ 295 h 847"/>
              <a:gd name="T62" fmla="*/ 1505 w 4177"/>
              <a:gd name="T63" fmla="*/ 427 h 847"/>
              <a:gd name="T64" fmla="*/ 1390 w 4177"/>
              <a:gd name="T65" fmla="*/ 682 h 847"/>
              <a:gd name="T66" fmla="*/ 1615 w 4177"/>
              <a:gd name="T67" fmla="*/ 673 h 847"/>
              <a:gd name="T68" fmla="*/ 1827 w 4177"/>
              <a:gd name="T69" fmla="*/ 351 h 847"/>
              <a:gd name="T70" fmla="*/ 1708 w 4177"/>
              <a:gd name="T71" fmla="*/ 847 h 847"/>
              <a:gd name="T72" fmla="*/ 1931 w 4177"/>
              <a:gd name="T73" fmla="*/ 682 h 847"/>
              <a:gd name="T74" fmla="*/ 1948 w 4177"/>
              <a:gd name="T75" fmla="*/ 285 h 847"/>
              <a:gd name="T76" fmla="*/ 2208 w 4177"/>
              <a:gd name="T77" fmla="*/ 632 h 847"/>
              <a:gd name="T78" fmla="*/ 2377 w 4177"/>
              <a:gd name="T79" fmla="*/ 599 h 847"/>
              <a:gd name="T80" fmla="*/ 2475 w 4177"/>
              <a:gd name="T81" fmla="*/ 335 h 847"/>
              <a:gd name="T82" fmla="*/ 3497 w 4177"/>
              <a:gd name="T83" fmla="*/ 490 h 847"/>
              <a:gd name="T84" fmla="*/ 3827 w 4177"/>
              <a:gd name="T85" fmla="*/ 570 h 847"/>
              <a:gd name="T86" fmla="*/ 3860 w 4177"/>
              <a:gd name="T87" fmla="*/ 468 h 847"/>
              <a:gd name="T88" fmla="*/ 2411 w 4177"/>
              <a:gd name="T89" fmla="*/ 446 h 847"/>
              <a:gd name="T90" fmla="*/ 3686 w 4177"/>
              <a:gd name="T91" fmla="*/ 364 h 847"/>
              <a:gd name="T92" fmla="*/ 3686 w 4177"/>
              <a:gd name="T93" fmla="*/ 364 h 847"/>
              <a:gd name="T94" fmla="*/ 1899 w 4177"/>
              <a:gd name="T95" fmla="*/ 593 h 847"/>
              <a:gd name="T96" fmla="*/ 1846 w 4177"/>
              <a:gd name="T97" fmla="*/ 402 h 847"/>
              <a:gd name="T98" fmla="*/ 1484 w 4177"/>
              <a:gd name="T99" fmla="*/ 577 h 847"/>
              <a:gd name="T100" fmla="*/ 1436 w 4177"/>
              <a:gd name="T101" fmla="*/ 503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77" h="847">
                <a:moveTo>
                  <a:pt x="0" y="0"/>
                </a:moveTo>
                <a:lnTo>
                  <a:pt x="0" y="762"/>
                </a:lnTo>
                <a:lnTo>
                  <a:pt x="762" y="762"/>
                </a:lnTo>
                <a:lnTo>
                  <a:pt x="762" y="0"/>
                </a:lnTo>
                <a:lnTo>
                  <a:pt x="0" y="0"/>
                </a:lnTo>
                <a:close/>
                <a:moveTo>
                  <a:pt x="553" y="96"/>
                </a:moveTo>
                <a:cubicBezTo>
                  <a:pt x="595" y="96"/>
                  <a:pt x="626" y="99"/>
                  <a:pt x="649" y="105"/>
                </a:cubicBezTo>
                <a:cubicBezTo>
                  <a:pt x="672" y="112"/>
                  <a:pt x="684" y="122"/>
                  <a:pt x="684" y="135"/>
                </a:cubicBezTo>
                <a:cubicBezTo>
                  <a:pt x="684" y="157"/>
                  <a:pt x="681" y="174"/>
                  <a:pt x="675" y="186"/>
                </a:cubicBezTo>
                <a:cubicBezTo>
                  <a:pt x="669" y="197"/>
                  <a:pt x="662" y="205"/>
                  <a:pt x="655" y="209"/>
                </a:cubicBezTo>
                <a:cubicBezTo>
                  <a:pt x="648" y="213"/>
                  <a:pt x="636" y="219"/>
                  <a:pt x="619" y="225"/>
                </a:cubicBezTo>
                <a:cubicBezTo>
                  <a:pt x="601" y="232"/>
                  <a:pt x="585" y="238"/>
                  <a:pt x="572" y="245"/>
                </a:cubicBezTo>
                <a:cubicBezTo>
                  <a:pt x="558" y="252"/>
                  <a:pt x="547" y="259"/>
                  <a:pt x="537" y="265"/>
                </a:cubicBezTo>
                <a:cubicBezTo>
                  <a:pt x="528" y="271"/>
                  <a:pt x="522" y="275"/>
                  <a:pt x="519" y="275"/>
                </a:cubicBezTo>
                <a:cubicBezTo>
                  <a:pt x="517" y="275"/>
                  <a:pt x="515" y="273"/>
                  <a:pt x="515" y="271"/>
                </a:cubicBezTo>
                <a:cubicBezTo>
                  <a:pt x="515" y="266"/>
                  <a:pt x="521" y="258"/>
                  <a:pt x="531" y="248"/>
                </a:cubicBezTo>
                <a:cubicBezTo>
                  <a:pt x="541" y="238"/>
                  <a:pt x="554" y="230"/>
                  <a:pt x="569" y="223"/>
                </a:cubicBezTo>
                <a:cubicBezTo>
                  <a:pt x="585" y="214"/>
                  <a:pt x="593" y="209"/>
                  <a:pt x="593" y="207"/>
                </a:cubicBezTo>
                <a:cubicBezTo>
                  <a:pt x="593" y="203"/>
                  <a:pt x="584" y="201"/>
                  <a:pt x="566" y="201"/>
                </a:cubicBezTo>
                <a:cubicBezTo>
                  <a:pt x="513" y="201"/>
                  <a:pt x="463" y="205"/>
                  <a:pt x="418" y="215"/>
                </a:cubicBezTo>
                <a:cubicBezTo>
                  <a:pt x="373" y="224"/>
                  <a:pt x="337" y="237"/>
                  <a:pt x="310" y="253"/>
                </a:cubicBezTo>
                <a:cubicBezTo>
                  <a:pt x="284" y="268"/>
                  <a:pt x="271" y="284"/>
                  <a:pt x="271" y="300"/>
                </a:cubicBezTo>
                <a:cubicBezTo>
                  <a:pt x="271" y="310"/>
                  <a:pt x="277" y="318"/>
                  <a:pt x="288" y="322"/>
                </a:cubicBezTo>
                <a:cubicBezTo>
                  <a:pt x="298" y="326"/>
                  <a:pt x="322" y="333"/>
                  <a:pt x="359" y="343"/>
                </a:cubicBezTo>
                <a:cubicBezTo>
                  <a:pt x="396" y="352"/>
                  <a:pt x="429" y="364"/>
                  <a:pt x="459" y="377"/>
                </a:cubicBezTo>
                <a:cubicBezTo>
                  <a:pt x="501" y="395"/>
                  <a:pt x="532" y="413"/>
                  <a:pt x="552" y="432"/>
                </a:cubicBezTo>
                <a:cubicBezTo>
                  <a:pt x="572" y="452"/>
                  <a:pt x="582" y="474"/>
                  <a:pt x="582" y="498"/>
                </a:cubicBezTo>
                <a:cubicBezTo>
                  <a:pt x="582" y="514"/>
                  <a:pt x="578" y="531"/>
                  <a:pt x="570" y="547"/>
                </a:cubicBezTo>
                <a:cubicBezTo>
                  <a:pt x="562" y="564"/>
                  <a:pt x="551" y="579"/>
                  <a:pt x="535" y="593"/>
                </a:cubicBezTo>
                <a:cubicBezTo>
                  <a:pt x="520" y="607"/>
                  <a:pt x="502" y="618"/>
                  <a:pt x="482" y="627"/>
                </a:cubicBezTo>
                <a:cubicBezTo>
                  <a:pt x="465" y="635"/>
                  <a:pt x="444" y="641"/>
                  <a:pt x="418" y="648"/>
                </a:cubicBezTo>
                <a:cubicBezTo>
                  <a:pt x="392" y="654"/>
                  <a:pt x="364" y="659"/>
                  <a:pt x="333" y="663"/>
                </a:cubicBezTo>
                <a:cubicBezTo>
                  <a:pt x="303" y="666"/>
                  <a:pt x="274" y="668"/>
                  <a:pt x="247" y="668"/>
                </a:cubicBezTo>
                <a:cubicBezTo>
                  <a:pt x="196" y="668"/>
                  <a:pt x="156" y="663"/>
                  <a:pt x="125" y="654"/>
                </a:cubicBezTo>
                <a:cubicBezTo>
                  <a:pt x="94" y="644"/>
                  <a:pt x="78" y="630"/>
                  <a:pt x="78" y="611"/>
                </a:cubicBezTo>
                <a:cubicBezTo>
                  <a:pt x="78" y="602"/>
                  <a:pt x="84" y="588"/>
                  <a:pt x="94" y="570"/>
                </a:cubicBezTo>
                <a:cubicBezTo>
                  <a:pt x="105" y="552"/>
                  <a:pt x="117" y="539"/>
                  <a:pt x="131" y="533"/>
                </a:cubicBezTo>
                <a:cubicBezTo>
                  <a:pt x="144" y="528"/>
                  <a:pt x="156" y="525"/>
                  <a:pt x="168" y="524"/>
                </a:cubicBezTo>
                <a:cubicBezTo>
                  <a:pt x="179" y="523"/>
                  <a:pt x="184" y="525"/>
                  <a:pt x="184" y="529"/>
                </a:cubicBezTo>
                <a:cubicBezTo>
                  <a:pt x="184" y="529"/>
                  <a:pt x="184" y="530"/>
                  <a:pt x="183" y="531"/>
                </a:cubicBezTo>
                <a:cubicBezTo>
                  <a:pt x="183" y="532"/>
                  <a:pt x="181" y="532"/>
                  <a:pt x="180" y="533"/>
                </a:cubicBezTo>
                <a:lnTo>
                  <a:pt x="177" y="535"/>
                </a:lnTo>
                <a:cubicBezTo>
                  <a:pt x="171" y="537"/>
                  <a:pt x="167" y="539"/>
                  <a:pt x="163" y="540"/>
                </a:cubicBezTo>
                <a:cubicBezTo>
                  <a:pt x="160" y="541"/>
                  <a:pt x="157" y="543"/>
                  <a:pt x="154" y="544"/>
                </a:cubicBezTo>
                <a:cubicBezTo>
                  <a:pt x="152" y="546"/>
                  <a:pt x="151" y="547"/>
                  <a:pt x="151" y="550"/>
                </a:cubicBezTo>
                <a:cubicBezTo>
                  <a:pt x="151" y="556"/>
                  <a:pt x="181" y="559"/>
                  <a:pt x="241" y="559"/>
                </a:cubicBezTo>
                <a:cubicBezTo>
                  <a:pt x="293" y="559"/>
                  <a:pt x="335" y="557"/>
                  <a:pt x="369" y="553"/>
                </a:cubicBezTo>
                <a:cubicBezTo>
                  <a:pt x="402" y="550"/>
                  <a:pt x="431" y="543"/>
                  <a:pt x="457" y="533"/>
                </a:cubicBezTo>
                <a:cubicBezTo>
                  <a:pt x="482" y="523"/>
                  <a:pt x="506" y="510"/>
                  <a:pt x="527" y="492"/>
                </a:cubicBezTo>
                <a:cubicBezTo>
                  <a:pt x="519" y="479"/>
                  <a:pt x="508" y="467"/>
                  <a:pt x="494" y="456"/>
                </a:cubicBezTo>
                <a:cubicBezTo>
                  <a:pt x="479" y="446"/>
                  <a:pt x="463" y="437"/>
                  <a:pt x="445" y="431"/>
                </a:cubicBezTo>
                <a:cubicBezTo>
                  <a:pt x="426" y="424"/>
                  <a:pt x="408" y="419"/>
                  <a:pt x="388" y="416"/>
                </a:cubicBezTo>
                <a:cubicBezTo>
                  <a:pt x="330" y="407"/>
                  <a:pt x="276" y="388"/>
                  <a:pt x="225" y="359"/>
                </a:cubicBezTo>
                <a:cubicBezTo>
                  <a:pt x="221" y="357"/>
                  <a:pt x="216" y="352"/>
                  <a:pt x="211" y="344"/>
                </a:cubicBezTo>
                <a:cubicBezTo>
                  <a:pt x="206" y="337"/>
                  <a:pt x="204" y="329"/>
                  <a:pt x="204" y="322"/>
                </a:cubicBezTo>
                <a:cubicBezTo>
                  <a:pt x="204" y="297"/>
                  <a:pt x="208" y="272"/>
                  <a:pt x="216" y="246"/>
                </a:cubicBezTo>
                <a:cubicBezTo>
                  <a:pt x="225" y="221"/>
                  <a:pt x="235" y="200"/>
                  <a:pt x="249" y="186"/>
                </a:cubicBezTo>
                <a:cubicBezTo>
                  <a:pt x="270" y="162"/>
                  <a:pt x="309" y="141"/>
                  <a:pt x="364" y="123"/>
                </a:cubicBezTo>
                <a:cubicBezTo>
                  <a:pt x="420" y="105"/>
                  <a:pt x="483" y="96"/>
                  <a:pt x="553" y="96"/>
                </a:cubicBezTo>
                <a:close/>
                <a:moveTo>
                  <a:pt x="4118" y="104"/>
                </a:moveTo>
                <a:cubicBezTo>
                  <a:pt x="4069" y="104"/>
                  <a:pt x="4031" y="117"/>
                  <a:pt x="4003" y="143"/>
                </a:cubicBezTo>
                <a:cubicBezTo>
                  <a:pt x="3975" y="170"/>
                  <a:pt x="3961" y="205"/>
                  <a:pt x="3961" y="248"/>
                </a:cubicBezTo>
                <a:lnTo>
                  <a:pt x="3961" y="295"/>
                </a:lnTo>
                <a:lnTo>
                  <a:pt x="3897" y="295"/>
                </a:lnTo>
                <a:lnTo>
                  <a:pt x="3897" y="380"/>
                </a:lnTo>
                <a:lnTo>
                  <a:pt x="3961" y="380"/>
                </a:lnTo>
                <a:lnTo>
                  <a:pt x="3961" y="673"/>
                </a:lnTo>
                <a:lnTo>
                  <a:pt x="4077" y="673"/>
                </a:lnTo>
                <a:lnTo>
                  <a:pt x="4077" y="380"/>
                </a:lnTo>
                <a:lnTo>
                  <a:pt x="4164" y="380"/>
                </a:lnTo>
                <a:lnTo>
                  <a:pt x="4164" y="295"/>
                </a:lnTo>
                <a:lnTo>
                  <a:pt x="4077" y="295"/>
                </a:lnTo>
                <a:lnTo>
                  <a:pt x="4077" y="254"/>
                </a:lnTo>
                <a:cubicBezTo>
                  <a:pt x="4077" y="214"/>
                  <a:pt x="4096" y="193"/>
                  <a:pt x="4134" y="193"/>
                </a:cubicBezTo>
                <a:cubicBezTo>
                  <a:pt x="4147" y="193"/>
                  <a:pt x="4162" y="196"/>
                  <a:pt x="4177" y="202"/>
                </a:cubicBezTo>
                <a:lnTo>
                  <a:pt x="4177" y="111"/>
                </a:lnTo>
                <a:cubicBezTo>
                  <a:pt x="4161" y="107"/>
                  <a:pt x="4141" y="104"/>
                  <a:pt x="4118" y="104"/>
                </a:cubicBezTo>
                <a:close/>
                <a:moveTo>
                  <a:pt x="843" y="113"/>
                </a:moveTo>
                <a:lnTo>
                  <a:pt x="843" y="673"/>
                </a:lnTo>
                <a:lnTo>
                  <a:pt x="960" y="673"/>
                </a:lnTo>
                <a:lnTo>
                  <a:pt x="960" y="457"/>
                </a:lnTo>
                <a:cubicBezTo>
                  <a:pt x="960" y="433"/>
                  <a:pt x="967" y="414"/>
                  <a:pt x="980" y="398"/>
                </a:cubicBezTo>
                <a:cubicBezTo>
                  <a:pt x="993" y="383"/>
                  <a:pt x="1009" y="375"/>
                  <a:pt x="1030" y="375"/>
                </a:cubicBezTo>
                <a:cubicBezTo>
                  <a:pt x="1071" y="375"/>
                  <a:pt x="1091" y="403"/>
                  <a:pt x="1091" y="458"/>
                </a:cubicBezTo>
                <a:lnTo>
                  <a:pt x="1091" y="673"/>
                </a:lnTo>
                <a:lnTo>
                  <a:pt x="1207" y="673"/>
                </a:lnTo>
                <a:lnTo>
                  <a:pt x="1207" y="440"/>
                </a:lnTo>
                <a:cubicBezTo>
                  <a:pt x="1207" y="337"/>
                  <a:pt x="1165" y="285"/>
                  <a:pt x="1079" y="285"/>
                </a:cubicBezTo>
                <a:cubicBezTo>
                  <a:pt x="1030" y="285"/>
                  <a:pt x="991" y="307"/>
                  <a:pt x="962" y="350"/>
                </a:cubicBezTo>
                <a:lnTo>
                  <a:pt x="960" y="350"/>
                </a:lnTo>
                <a:lnTo>
                  <a:pt x="960" y="113"/>
                </a:lnTo>
                <a:lnTo>
                  <a:pt x="843" y="113"/>
                </a:lnTo>
                <a:close/>
                <a:moveTo>
                  <a:pt x="3063" y="113"/>
                </a:moveTo>
                <a:lnTo>
                  <a:pt x="3063" y="673"/>
                </a:lnTo>
                <a:lnTo>
                  <a:pt x="3180" y="673"/>
                </a:lnTo>
                <a:lnTo>
                  <a:pt x="3180" y="457"/>
                </a:lnTo>
                <a:cubicBezTo>
                  <a:pt x="3180" y="433"/>
                  <a:pt x="3187" y="414"/>
                  <a:pt x="3200" y="398"/>
                </a:cubicBezTo>
                <a:cubicBezTo>
                  <a:pt x="3213" y="383"/>
                  <a:pt x="3229" y="375"/>
                  <a:pt x="3250" y="375"/>
                </a:cubicBezTo>
                <a:cubicBezTo>
                  <a:pt x="3290" y="375"/>
                  <a:pt x="3311" y="403"/>
                  <a:pt x="3311" y="458"/>
                </a:cubicBezTo>
                <a:lnTo>
                  <a:pt x="3311" y="673"/>
                </a:lnTo>
                <a:lnTo>
                  <a:pt x="3427" y="673"/>
                </a:lnTo>
                <a:lnTo>
                  <a:pt x="3427" y="440"/>
                </a:lnTo>
                <a:cubicBezTo>
                  <a:pt x="3427" y="337"/>
                  <a:pt x="3384" y="285"/>
                  <a:pt x="3298" y="285"/>
                </a:cubicBezTo>
                <a:cubicBezTo>
                  <a:pt x="3249" y="285"/>
                  <a:pt x="3211" y="307"/>
                  <a:pt x="3182" y="350"/>
                </a:cubicBezTo>
                <a:lnTo>
                  <a:pt x="3180" y="350"/>
                </a:lnTo>
                <a:lnTo>
                  <a:pt x="3180" y="113"/>
                </a:lnTo>
                <a:lnTo>
                  <a:pt x="3063" y="113"/>
                </a:lnTo>
                <a:close/>
                <a:moveTo>
                  <a:pt x="2850" y="134"/>
                </a:moveTo>
                <a:cubicBezTo>
                  <a:pt x="2767" y="134"/>
                  <a:pt x="2698" y="161"/>
                  <a:pt x="2646" y="214"/>
                </a:cubicBezTo>
                <a:cubicBezTo>
                  <a:pt x="2593" y="266"/>
                  <a:pt x="2567" y="335"/>
                  <a:pt x="2567" y="419"/>
                </a:cubicBezTo>
                <a:cubicBezTo>
                  <a:pt x="2567" y="499"/>
                  <a:pt x="2591" y="563"/>
                  <a:pt x="2638" y="611"/>
                </a:cubicBezTo>
                <a:cubicBezTo>
                  <a:pt x="2685" y="658"/>
                  <a:pt x="2748" y="682"/>
                  <a:pt x="2829" y="682"/>
                </a:cubicBezTo>
                <a:cubicBezTo>
                  <a:pt x="2892" y="682"/>
                  <a:pt x="2943" y="673"/>
                  <a:pt x="2982" y="654"/>
                </a:cubicBezTo>
                <a:lnTo>
                  <a:pt x="2982" y="545"/>
                </a:lnTo>
                <a:cubicBezTo>
                  <a:pt x="2943" y="568"/>
                  <a:pt x="2900" y="579"/>
                  <a:pt x="2853" y="579"/>
                </a:cubicBezTo>
                <a:cubicBezTo>
                  <a:pt x="2804" y="579"/>
                  <a:pt x="2766" y="564"/>
                  <a:pt x="2737" y="534"/>
                </a:cubicBezTo>
                <a:cubicBezTo>
                  <a:pt x="2708" y="503"/>
                  <a:pt x="2693" y="463"/>
                  <a:pt x="2693" y="411"/>
                </a:cubicBezTo>
                <a:cubicBezTo>
                  <a:pt x="2693" y="358"/>
                  <a:pt x="2709" y="316"/>
                  <a:pt x="2739" y="284"/>
                </a:cubicBezTo>
                <a:cubicBezTo>
                  <a:pt x="2770" y="253"/>
                  <a:pt x="2810" y="237"/>
                  <a:pt x="2860" y="237"/>
                </a:cubicBezTo>
                <a:cubicBezTo>
                  <a:pt x="2906" y="237"/>
                  <a:pt x="2946" y="247"/>
                  <a:pt x="2982" y="268"/>
                </a:cubicBezTo>
                <a:lnTo>
                  <a:pt x="2982" y="154"/>
                </a:lnTo>
                <a:cubicBezTo>
                  <a:pt x="2946" y="141"/>
                  <a:pt x="2902" y="134"/>
                  <a:pt x="2850" y="134"/>
                </a:cubicBezTo>
                <a:close/>
                <a:moveTo>
                  <a:pt x="1453" y="285"/>
                </a:moveTo>
                <a:cubicBezTo>
                  <a:pt x="1429" y="285"/>
                  <a:pt x="1404" y="289"/>
                  <a:pt x="1376" y="295"/>
                </a:cubicBezTo>
                <a:cubicBezTo>
                  <a:pt x="1348" y="301"/>
                  <a:pt x="1325" y="309"/>
                  <a:pt x="1309" y="317"/>
                </a:cubicBezTo>
                <a:lnTo>
                  <a:pt x="1309" y="405"/>
                </a:lnTo>
                <a:cubicBezTo>
                  <a:pt x="1350" y="378"/>
                  <a:pt x="1392" y="365"/>
                  <a:pt x="1438" y="365"/>
                </a:cubicBezTo>
                <a:cubicBezTo>
                  <a:pt x="1482" y="365"/>
                  <a:pt x="1505" y="386"/>
                  <a:pt x="1505" y="427"/>
                </a:cubicBezTo>
                <a:lnTo>
                  <a:pt x="1402" y="440"/>
                </a:lnTo>
                <a:cubicBezTo>
                  <a:pt x="1315" y="452"/>
                  <a:pt x="1272" y="494"/>
                  <a:pt x="1272" y="567"/>
                </a:cubicBezTo>
                <a:cubicBezTo>
                  <a:pt x="1272" y="602"/>
                  <a:pt x="1282" y="630"/>
                  <a:pt x="1303" y="651"/>
                </a:cubicBezTo>
                <a:cubicBezTo>
                  <a:pt x="1324" y="672"/>
                  <a:pt x="1353" y="682"/>
                  <a:pt x="1390" y="682"/>
                </a:cubicBezTo>
                <a:cubicBezTo>
                  <a:pt x="1440" y="682"/>
                  <a:pt x="1477" y="661"/>
                  <a:pt x="1503" y="619"/>
                </a:cubicBezTo>
                <a:lnTo>
                  <a:pt x="1505" y="619"/>
                </a:lnTo>
                <a:lnTo>
                  <a:pt x="1505" y="673"/>
                </a:lnTo>
                <a:lnTo>
                  <a:pt x="1615" y="673"/>
                </a:lnTo>
                <a:lnTo>
                  <a:pt x="1615" y="447"/>
                </a:lnTo>
                <a:cubicBezTo>
                  <a:pt x="1615" y="339"/>
                  <a:pt x="1561" y="285"/>
                  <a:pt x="1453" y="285"/>
                </a:cubicBezTo>
                <a:close/>
                <a:moveTo>
                  <a:pt x="1948" y="285"/>
                </a:moveTo>
                <a:cubicBezTo>
                  <a:pt x="1896" y="285"/>
                  <a:pt x="1855" y="307"/>
                  <a:pt x="1827" y="351"/>
                </a:cubicBezTo>
                <a:lnTo>
                  <a:pt x="1826" y="351"/>
                </a:lnTo>
                <a:lnTo>
                  <a:pt x="1826" y="295"/>
                </a:lnTo>
                <a:lnTo>
                  <a:pt x="1708" y="295"/>
                </a:lnTo>
                <a:lnTo>
                  <a:pt x="1708" y="847"/>
                </a:lnTo>
                <a:lnTo>
                  <a:pt x="1826" y="847"/>
                </a:lnTo>
                <a:lnTo>
                  <a:pt x="1826" y="629"/>
                </a:lnTo>
                <a:lnTo>
                  <a:pt x="1827" y="629"/>
                </a:lnTo>
                <a:cubicBezTo>
                  <a:pt x="1850" y="665"/>
                  <a:pt x="1886" y="682"/>
                  <a:pt x="1931" y="682"/>
                </a:cubicBezTo>
                <a:cubicBezTo>
                  <a:pt x="1983" y="682"/>
                  <a:pt x="2025" y="663"/>
                  <a:pt x="2056" y="625"/>
                </a:cubicBezTo>
                <a:cubicBezTo>
                  <a:pt x="2087" y="587"/>
                  <a:pt x="2103" y="536"/>
                  <a:pt x="2103" y="473"/>
                </a:cubicBezTo>
                <a:cubicBezTo>
                  <a:pt x="2103" y="415"/>
                  <a:pt x="2089" y="369"/>
                  <a:pt x="2062" y="335"/>
                </a:cubicBezTo>
                <a:cubicBezTo>
                  <a:pt x="2035" y="302"/>
                  <a:pt x="1997" y="285"/>
                  <a:pt x="1948" y="285"/>
                </a:cubicBezTo>
                <a:close/>
                <a:moveTo>
                  <a:pt x="2346" y="285"/>
                </a:moveTo>
                <a:cubicBezTo>
                  <a:pt x="2293" y="285"/>
                  <a:pt x="2248" y="304"/>
                  <a:pt x="2211" y="341"/>
                </a:cubicBezTo>
                <a:cubicBezTo>
                  <a:pt x="2175" y="377"/>
                  <a:pt x="2156" y="427"/>
                  <a:pt x="2156" y="490"/>
                </a:cubicBezTo>
                <a:cubicBezTo>
                  <a:pt x="2156" y="550"/>
                  <a:pt x="2174" y="598"/>
                  <a:pt x="2208" y="632"/>
                </a:cubicBezTo>
                <a:cubicBezTo>
                  <a:pt x="2241" y="666"/>
                  <a:pt x="2288" y="682"/>
                  <a:pt x="2350" y="682"/>
                </a:cubicBezTo>
                <a:cubicBezTo>
                  <a:pt x="2406" y="682"/>
                  <a:pt x="2451" y="673"/>
                  <a:pt x="2486" y="654"/>
                </a:cubicBezTo>
                <a:lnTo>
                  <a:pt x="2486" y="570"/>
                </a:lnTo>
                <a:cubicBezTo>
                  <a:pt x="2455" y="590"/>
                  <a:pt x="2419" y="599"/>
                  <a:pt x="2377" y="599"/>
                </a:cubicBezTo>
                <a:cubicBezTo>
                  <a:pt x="2311" y="599"/>
                  <a:pt x="2277" y="572"/>
                  <a:pt x="2273" y="517"/>
                </a:cubicBezTo>
                <a:lnTo>
                  <a:pt x="2520" y="517"/>
                </a:lnTo>
                <a:lnTo>
                  <a:pt x="2520" y="468"/>
                </a:lnTo>
                <a:cubicBezTo>
                  <a:pt x="2520" y="412"/>
                  <a:pt x="2505" y="367"/>
                  <a:pt x="2475" y="335"/>
                </a:cubicBezTo>
                <a:cubicBezTo>
                  <a:pt x="2445" y="302"/>
                  <a:pt x="2401" y="285"/>
                  <a:pt x="2346" y="285"/>
                </a:cubicBezTo>
                <a:close/>
                <a:moveTo>
                  <a:pt x="3687" y="285"/>
                </a:moveTo>
                <a:cubicBezTo>
                  <a:pt x="3633" y="285"/>
                  <a:pt x="3588" y="304"/>
                  <a:pt x="3552" y="341"/>
                </a:cubicBezTo>
                <a:cubicBezTo>
                  <a:pt x="3515" y="377"/>
                  <a:pt x="3497" y="427"/>
                  <a:pt x="3497" y="490"/>
                </a:cubicBezTo>
                <a:cubicBezTo>
                  <a:pt x="3497" y="550"/>
                  <a:pt x="3513" y="598"/>
                  <a:pt x="3547" y="632"/>
                </a:cubicBezTo>
                <a:cubicBezTo>
                  <a:pt x="3581" y="666"/>
                  <a:pt x="3629" y="682"/>
                  <a:pt x="3690" y="682"/>
                </a:cubicBezTo>
                <a:cubicBezTo>
                  <a:pt x="3746" y="682"/>
                  <a:pt x="3792" y="673"/>
                  <a:pt x="3827" y="654"/>
                </a:cubicBezTo>
                <a:lnTo>
                  <a:pt x="3827" y="570"/>
                </a:lnTo>
                <a:cubicBezTo>
                  <a:pt x="3795" y="590"/>
                  <a:pt x="3758" y="599"/>
                  <a:pt x="3717" y="599"/>
                </a:cubicBezTo>
                <a:cubicBezTo>
                  <a:pt x="3651" y="599"/>
                  <a:pt x="3616" y="572"/>
                  <a:pt x="3612" y="517"/>
                </a:cubicBezTo>
                <a:lnTo>
                  <a:pt x="3860" y="517"/>
                </a:lnTo>
                <a:lnTo>
                  <a:pt x="3860" y="468"/>
                </a:lnTo>
                <a:cubicBezTo>
                  <a:pt x="3860" y="412"/>
                  <a:pt x="3845" y="367"/>
                  <a:pt x="3814" y="335"/>
                </a:cubicBezTo>
                <a:cubicBezTo>
                  <a:pt x="3784" y="302"/>
                  <a:pt x="3742" y="285"/>
                  <a:pt x="3687" y="285"/>
                </a:cubicBezTo>
                <a:close/>
                <a:moveTo>
                  <a:pt x="2345" y="364"/>
                </a:moveTo>
                <a:cubicBezTo>
                  <a:pt x="2389" y="364"/>
                  <a:pt x="2411" y="392"/>
                  <a:pt x="2411" y="446"/>
                </a:cubicBezTo>
                <a:lnTo>
                  <a:pt x="2272" y="446"/>
                </a:lnTo>
                <a:cubicBezTo>
                  <a:pt x="2275" y="423"/>
                  <a:pt x="2283" y="403"/>
                  <a:pt x="2297" y="388"/>
                </a:cubicBezTo>
                <a:cubicBezTo>
                  <a:pt x="2310" y="372"/>
                  <a:pt x="2326" y="364"/>
                  <a:pt x="2345" y="364"/>
                </a:cubicBezTo>
                <a:close/>
                <a:moveTo>
                  <a:pt x="3686" y="364"/>
                </a:moveTo>
                <a:cubicBezTo>
                  <a:pt x="3730" y="364"/>
                  <a:pt x="3752" y="392"/>
                  <a:pt x="3752" y="446"/>
                </a:cubicBezTo>
                <a:lnTo>
                  <a:pt x="3612" y="446"/>
                </a:lnTo>
                <a:cubicBezTo>
                  <a:pt x="3615" y="423"/>
                  <a:pt x="3623" y="403"/>
                  <a:pt x="3637" y="388"/>
                </a:cubicBezTo>
                <a:cubicBezTo>
                  <a:pt x="3651" y="372"/>
                  <a:pt x="3667" y="364"/>
                  <a:pt x="3686" y="364"/>
                </a:cubicBezTo>
                <a:close/>
                <a:moveTo>
                  <a:pt x="1905" y="375"/>
                </a:moveTo>
                <a:cubicBezTo>
                  <a:pt x="1957" y="375"/>
                  <a:pt x="1983" y="408"/>
                  <a:pt x="1983" y="475"/>
                </a:cubicBezTo>
                <a:cubicBezTo>
                  <a:pt x="1983" y="513"/>
                  <a:pt x="1975" y="542"/>
                  <a:pt x="1961" y="562"/>
                </a:cubicBezTo>
                <a:cubicBezTo>
                  <a:pt x="1946" y="583"/>
                  <a:pt x="1925" y="593"/>
                  <a:pt x="1899" y="593"/>
                </a:cubicBezTo>
                <a:cubicBezTo>
                  <a:pt x="1876" y="593"/>
                  <a:pt x="1858" y="585"/>
                  <a:pt x="1844" y="568"/>
                </a:cubicBezTo>
                <a:cubicBezTo>
                  <a:pt x="1830" y="552"/>
                  <a:pt x="1823" y="530"/>
                  <a:pt x="1823" y="504"/>
                </a:cubicBezTo>
                <a:lnTo>
                  <a:pt x="1823" y="474"/>
                </a:lnTo>
                <a:cubicBezTo>
                  <a:pt x="1823" y="444"/>
                  <a:pt x="1831" y="420"/>
                  <a:pt x="1846" y="402"/>
                </a:cubicBezTo>
                <a:cubicBezTo>
                  <a:pt x="1861" y="384"/>
                  <a:pt x="1881" y="375"/>
                  <a:pt x="1905" y="375"/>
                </a:cubicBezTo>
                <a:close/>
                <a:moveTo>
                  <a:pt x="1505" y="494"/>
                </a:moveTo>
                <a:lnTo>
                  <a:pt x="1505" y="519"/>
                </a:lnTo>
                <a:cubicBezTo>
                  <a:pt x="1505" y="542"/>
                  <a:pt x="1498" y="562"/>
                  <a:pt x="1484" y="577"/>
                </a:cubicBezTo>
                <a:cubicBezTo>
                  <a:pt x="1470" y="592"/>
                  <a:pt x="1452" y="599"/>
                  <a:pt x="1431" y="599"/>
                </a:cubicBezTo>
                <a:cubicBezTo>
                  <a:pt x="1415" y="599"/>
                  <a:pt x="1402" y="595"/>
                  <a:pt x="1393" y="587"/>
                </a:cubicBezTo>
                <a:cubicBezTo>
                  <a:pt x="1383" y="578"/>
                  <a:pt x="1379" y="567"/>
                  <a:pt x="1379" y="554"/>
                </a:cubicBezTo>
                <a:cubicBezTo>
                  <a:pt x="1379" y="525"/>
                  <a:pt x="1398" y="508"/>
                  <a:pt x="1436" y="503"/>
                </a:cubicBezTo>
                <a:lnTo>
                  <a:pt x="1505" y="49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ounded Rectangle 11">
            <a:hlinkClick r:id="rId2"/>
          </p:cNvPr>
          <p:cNvSpPr/>
          <p:nvPr/>
        </p:nvSpPr>
        <p:spPr>
          <a:xfrm>
            <a:off x="1003739" y="5270500"/>
            <a:ext cx="2978151" cy="5715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t>www.shapechef.com</a:t>
            </a:r>
          </a:p>
        </p:txBody>
      </p:sp>
      <p:pic>
        <p:nvPicPr>
          <p:cNvPr id="39" name="Picture 38">
            <a:hlinkClick r:id="rId3" tooltip="PowerPoint People Silhouettes"/>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346" y="470047"/>
            <a:ext cx="3200400" cy="1800225"/>
          </a:xfrm>
          <a:prstGeom prst="rect">
            <a:avLst/>
          </a:prstGeom>
          <a:ln>
            <a:noFill/>
          </a:ln>
          <a:effectLst>
            <a:outerShdw blurRad="50800" dist="50800" dir="2700000" algn="tl" rotWithShape="0">
              <a:prstClr val="black">
                <a:alpha val="35000"/>
              </a:prstClr>
            </a:outerShdw>
          </a:effectLst>
        </p:spPr>
      </p:pic>
      <p:pic>
        <p:nvPicPr>
          <p:cNvPr id="40" name="Picture 39">
            <a:hlinkClick r:id="rId5" tooltip="PowerPoint Gantt Charts"/>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9883" y="470046"/>
            <a:ext cx="3200400" cy="1800225"/>
          </a:xfrm>
          <a:prstGeom prst="rect">
            <a:avLst/>
          </a:prstGeom>
          <a:ln>
            <a:noFill/>
          </a:ln>
          <a:effectLst>
            <a:outerShdw blurRad="50800" dist="50800" dir="2700000" algn="tl" rotWithShape="0">
              <a:prstClr val="black">
                <a:alpha val="35000"/>
              </a:prstClr>
            </a:outerShdw>
          </a:effectLst>
        </p:spPr>
      </p:pic>
      <p:pic>
        <p:nvPicPr>
          <p:cNvPr id="41" name="Picture 40">
            <a:hlinkClick r:id="rId7" tooltip="PowerPoint Maps"/>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57346" y="2528888"/>
            <a:ext cx="3200400" cy="1800225"/>
          </a:xfrm>
          <a:prstGeom prst="rect">
            <a:avLst/>
          </a:prstGeom>
          <a:ln>
            <a:noFill/>
          </a:ln>
          <a:effectLst>
            <a:outerShdw blurRad="50800" dist="50800" dir="2700000" algn="tl" rotWithShape="0">
              <a:prstClr val="black">
                <a:alpha val="35000"/>
              </a:prstClr>
            </a:outerShdw>
          </a:effectLst>
        </p:spPr>
      </p:pic>
      <p:pic>
        <p:nvPicPr>
          <p:cNvPr id="42" name="Picture 41">
            <a:hlinkClick r:id="rId9" tooltip="PowerPoint Timelines"/>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19883" y="2528888"/>
            <a:ext cx="3200400" cy="1800225"/>
          </a:xfrm>
          <a:prstGeom prst="rect">
            <a:avLst/>
          </a:prstGeom>
          <a:ln>
            <a:noFill/>
          </a:ln>
          <a:effectLst>
            <a:outerShdw blurRad="50800" dist="50800" dir="2700000" algn="tl" rotWithShape="0">
              <a:prstClr val="black">
                <a:alpha val="35000"/>
              </a:prstClr>
            </a:outerShdw>
          </a:effectLst>
        </p:spPr>
      </p:pic>
      <p:pic>
        <p:nvPicPr>
          <p:cNvPr id="43" name="Picture 42">
            <a:hlinkClick r:id="rId11" tooltip="PowerPoint Computer Network Symbols"/>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57346" y="4587729"/>
            <a:ext cx="3200400" cy="1800225"/>
          </a:xfrm>
          <a:prstGeom prst="rect">
            <a:avLst/>
          </a:prstGeom>
          <a:ln>
            <a:noFill/>
          </a:ln>
          <a:effectLst>
            <a:outerShdw blurRad="50800" dist="50800" dir="2700000" algn="tl" rotWithShape="0">
              <a:prstClr val="black">
                <a:alpha val="35000"/>
              </a:prstClr>
            </a:outerShdw>
          </a:effectLst>
        </p:spPr>
      </p:pic>
      <p:pic>
        <p:nvPicPr>
          <p:cNvPr id="44" name="Picture 43">
            <a:hlinkClick r:id="rId13" tooltip="PowerPoint Stick Figures"/>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19883" y="4587729"/>
            <a:ext cx="3200400" cy="1800225"/>
          </a:xfrm>
          <a:prstGeom prst="rect">
            <a:avLst/>
          </a:prstGeom>
          <a:ln>
            <a:noFill/>
          </a:ln>
          <a:effectLst>
            <a:outerShdw blurRad="50800" dist="50800" dir="2700000" algn="tl" rotWithShape="0">
              <a:prstClr val="black">
                <a:alpha val="35000"/>
              </a:prstClr>
            </a:outerShdw>
          </a:effectLst>
        </p:spPr>
      </p:pic>
      <p:sp>
        <p:nvSpPr>
          <p:cNvPr id="14" name="Text">
            <a:extLst>
              <a:ext uri="{FF2B5EF4-FFF2-40B4-BE49-F238E27FC236}">
                <a16:creationId xmlns:a16="http://schemas.microsoft.com/office/drawing/2014/main" id="{67F4AA4C-DA79-443B-91CC-0AD19AB977AD}"/>
              </a:ext>
            </a:extLst>
          </p:cNvPr>
          <p:cNvSpPr txBox="1"/>
          <p:nvPr/>
        </p:nvSpPr>
        <p:spPr>
          <a:xfrm>
            <a:off x="-1904999" y="5640622"/>
            <a:ext cx="16001998" cy="7540526"/>
          </a:xfrm>
          <a:prstGeom prst="rect">
            <a:avLst/>
          </a:prstGeom>
          <a:noFill/>
        </p:spPr>
        <p:txBody>
          <a:bodyPr wrap="square" rtlCol="0">
            <a:spAutoFit/>
            <a:scene3d>
              <a:camera prst="perspectiveRelaxedModerately" fov="4800000"/>
              <a:lightRig rig="threePt" dir="t"/>
            </a:scene3d>
          </a:bodyPr>
          <a:lstStyle/>
          <a:p>
            <a:pPr algn="just"/>
            <a:r>
              <a:rPr lang="en-US" sz="4400" dirty="0">
                <a:solidFill>
                  <a:srgbClr val="70AD47"/>
                </a:solidFill>
                <a:effectLst/>
                <a:latin typeface="Gill Sans MT" panose="020B0502020104020203" pitchFamily="34" charset="0"/>
              </a:rPr>
              <a:t>The quick brown fox jumps over the lazy dog. The quick brown fox jumps over the lazy dog. The quick brown fox jumps over the lazy dog. The quick brown fox jumps over the lazy dog. </a:t>
            </a:r>
          </a:p>
          <a:p>
            <a:pPr algn="just"/>
            <a:endParaRPr lang="en-US" sz="4400" dirty="0">
              <a:solidFill>
                <a:srgbClr val="70AD47"/>
              </a:solidFill>
              <a:effectLst/>
              <a:latin typeface="Gill Sans MT" panose="020B0502020104020203" pitchFamily="34" charset="0"/>
            </a:endParaRPr>
          </a:p>
          <a:p>
            <a:pPr algn="just"/>
            <a:r>
              <a:rPr lang="en-US" sz="4400" dirty="0">
                <a:solidFill>
                  <a:srgbClr val="70AD47"/>
                </a:solidFill>
                <a:effectLst/>
                <a:latin typeface="Gill Sans MT" panose="020B0502020104020203" pitchFamily="34" charset="0"/>
              </a:rPr>
              <a:t>The quick brown fox jumps over the lazy dog. The quick brown fox jumps over the lazy dog. The quick brown fox jumps over the lazy dog. The quick brown fox jumps over the lazy dog. </a:t>
            </a:r>
          </a:p>
          <a:p>
            <a:pPr algn="just"/>
            <a:endParaRPr lang="en-US" sz="4400" dirty="0">
              <a:solidFill>
                <a:srgbClr val="70AD47"/>
              </a:solidFill>
              <a:effectLst/>
              <a:latin typeface="Gill Sans MT" panose="020B0502020104020203" pitchFamily="34" charset="0"/>
            </a:endParaRPr>
          </a:p>
          <a:p>
            <a:pPr algn="just"/>
            <a:r>
              <a:rPr lang="en-US" sz="4400" dirty="0">
                <a:solidFill>
                  <a:srgbClr val="70AD47"/>
                </a:solidFill>
                <a:effectLst/>
                <a:latin typeface="Gill Sans MT" panose="020B0502020104020203" pitchFamily="34" charset="0"/>
              </a:rPr>
              <a:t>The quick brown fox jumps over the lazy dog. 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37160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fill="hold" grpId="0" nodeType="withEffect">
                                  <p:stCondLst>
                                    <p:cond delay="0"/>
                                  </p:stCondLst>
                                  <p:childTnLst>
                                    <p:animMotion origin="layout" path="M 0 -2.22222E-6 L 0 -1.26666 " pathEditMode="relative" rAng="0" ptsTypes="AA">
                                      <p:cBhvr>
                                        <p:cTn id="6" dur="30000" fill="hold"/>
                                        <p:tgtEl>
                                          <p:spTgt spid="14"/>
                                        </p:tgtEl>
                                        <p:attrNameLst>
                                          <p:attrName>ppt_x</p:attrName>
                                          <p:attrName>ppt_y</p:attrName>
                                        </p:attrNameLst>
                                      </p:cBhvr>
                                      <p:rCtr x="0" y="-63333"/>
                                    </p:animMotion>
                                  </p:childTnLst>
                                </p:cTn>
                              </p:par>
                              <p:par>
                                <p:cTn id="7" presetID="6" presetClass="emph" presetSubtype="0" fill="hold" grpId="1" nodeType="withEffect">
                                  <p:stCondLst>
                                    <p:cond delay="0"/>
                                  </p:stCondLst>
                                  <p:childTnLst>
                                    <p:animScale>
                                      <p:cBhvr>
                                        <p:cTn id="8" dur="30000" fill="hold"/>
                                        <p:tgtEl>
                                          <p:spTgt spid="14"/>
                                        </p:tgtEl>
                                      </p:cBhvr>
                                      <p:by x="10000" y="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theme/theme1.xml><?xml version="1.0" encoding="utf-8"?>
<a:theme xmlns:a="http://schemas.openxmlformats.org/drawingml/2006/main" name="Office Theme">
  <a:themeElements>
    <a:clrScheme name="Colorful">
      <a:dk1>
        <a:srgbClr val="34495E"/>
      </a:dk1>
      <a:lt1>
        <a:srgbClr val="FFFFFF"/>
      </a:lt1>
      <a:dk2>
        <a:srgbClr val="555E5F"/>
      </a:dk2>
      <a:lt2>
        <a:srgbClr val="E8EAEC"/>
      </a:lt2>
      <a:accent1>
        <a:srgbClr val="2980B9"/>
      </a:accent1>
      <a:accent2>
        <a:srgbClr val="7BBC00"/>
      </a:accent2>
      <a:accent3>
        <a:srgbClr val="E67E22"/>
      </a:accent3>
      <a:accent4>
        <a:srgbClr val="E74C3C"/>
      </a:accent4>
      <a:accent5>
        <a:srgbClr val="7F8C8D"/>
      </a:accent5>
      <a:accent6>
        <a:srgbClr val="34495E"/>
      </a:accent6>
      <a:hlink>
        <a:srgbClr val="216593"/>
      </a:hlink>
      <a:folHlink>
        <a:srgbClr val="9B59B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762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hapechef-template.potx" id="{9970A3B7-A654-46BA-BFF1-024B6A3DC3EF}" vid="{FE8157D9-9DDF-49A0-8EFC-22372CBBA8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shapechef-template</Template>
  <TotalTime>143</TotalTime>
  <Words>265</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vt:i4>
      </vt:variant>
    </vt:vector>
  </HeadingPairs>
  <TitlesOfParts>
    <vt:vector size="7" baseType="lpstr">
      <vt:lpstr>Arial</vt:lpstr>
      <vt:lpstr>Calibri</vt:lpstr>
      <vt:lpstr>Calibri Light</vt:lpstr>
      <vt:lpstr>Gill Sans MT</vt:lpstr>
      <vt:lpstr>Office Theme</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 Wars Opening Crawl</dc:title>
  <dc:creator>Andreas</dc:creator>
  <cp:lastModifiedBy>Lucas Claro</cp:lastModifiedBy>
  <cp:revision>25</cp:revision>
  <dcterms:created xsi:type="dcterms:W3CDTF">2014-09-16T15:02:53Z</dcterms:created>
  <dcterms:modified xsi:type="dcterms:W3CDTF">2018-10-01T21:57:32Z</dcterms:modified>
</cp:coreProperties>
</file>