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9F4A7-F1C4-4C12-AEF8-867D2B388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91DF8-9EAC-4034-AD89-D4838A13F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8E326-89CD-4E21-A1AA-FAC31B17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EA5170-9167-49C5-8529-B17BD334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2FE0F0-1CBB-46C1-AB57-39D353B6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33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27979-90BD-4EE1-B0D5-90A586B6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0962CA-189A-451F-9599-4E3EDA19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A01E5-0B68-4004-8483-33AF37A9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9FC06-A3FC-483F-814D-4F2B06E0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EEDB84-77E8-4540-8FEE-45D951BF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55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B88E88-B168-42BE-A602-825D25E7D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FD3EA2-A96A-4E44-9D51-520D270A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5BEA-B4A9-4F02-866E-CC0DEE7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C7FB2-06DF-4AB0-AA5C-6499AAAD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8F578-8CD8-446A-8565-BD04F5EE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79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8821D-A5B9-4E84-A4CB-ED76D2BC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E98DA-8488-4A23-B89F-B0688437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DAFD5-0FE1-496B-842B-44DCAC79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0B060C-A670-498F-9E4B-D29AD9A4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FE51D5-8590-4640-BCE4-F97EAC6D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35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E1B4A-BA85-46F5-9F77-C7D6EFD1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E0018-86CE-4E48-8F13-95D007F6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785D61-E000-46C3-9D07-82D195F4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CDE76-A843-4253-BA8C-A89DE741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2E763-3DD3-4860-8B6A-B2FAE7CD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8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B05C4-D065-437B-A4E3-69BA30F8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9F8DA-E502-4911-B924-231826FCB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867828-264C-44B4-AAA5-F7E67EB79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1DC3E1-6D30-4038-B150-EB7420EC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1DC2F9-2443-4A60-8032-5FC184F2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4F5779-8450-4B88-807A-3664A74D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9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90A7-1B38-4D9E-8E36-366B9733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7AD6F3-2982-4CA8-A752-DBD9107A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8A781C-98B4-4079-9B05-6D11008C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56BFDB-15CF-4DC7-B1B2-4B57ECB2D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EABC95-7293-4C2D-BF27-2984569C3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BE8DB7-0703-4526-82F9-6C7BD80D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C333B3-F4D9-45CE-8BF4-ADF18A11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046B90-25DF-4E79-895A-AD1F300D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62E24-E191-42FC-B397-69158468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44EDE-1533-455D-B1CC-FBD0169E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94F12A-A801-402C-9AFB-4F6AC4A2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03B90B-110A-4B50-9D07-DECC4249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4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E61B62-99C6-4BAB-BE41-75018EA7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6AD3FC-CD64-4711-A678-97D2C855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877B0D-5571-4D0C-BA45-F0F20F1F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44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9E85-09B3-4A92-9E97-70DC49E3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A0C4A-20CF-4817-9B0C-78520316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43D83D-3EC9-4327-B2F0-CF169E29C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D431E-91B5-424A-B3A4-C40A1E7D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9B963E-5CB3-4834-917A-A5B63AEF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886C5B-62BB-4536-9551-407D6717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4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F1D29-592D-442A-A484-084EDE3B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A91C75-2087-4830-8649-F5B3A8B12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AA4664-660D-4103-BED1-998D6DF63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2B9D82-EC42-4963-8325-63494CD1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CE50-F05A-4844-9255-4C18ACA97B8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6E95E-D3E0-44F3-81EC-0EE9AF3C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3E35AC-B1F5-4B70-890B-F8906D17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1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F2A1A8-6EE6-41AE-9831-DFC4F8E0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5E61AA-B93D-4D6B-93FB-25FCFE575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E658BE-0806-401C-BAD4-778F9859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CE50-F05A-4844-9255-4C18ACA97B8B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1DD48-1784-4ED1-9C09-C2BAED307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D1692-F436-4CC9-9D69-666042AFD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76AC-76B2-4288-B07D-894C5B615B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95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">
            <a:extLst>
              <a:ext uri="{FF2B5EF4-FFF2-40B4-BE49-F238E27FC236}">
                <a16:creationId xmlns:a16="http://schemas.microsoft.com/office/drawing/2014/main" id="{E6AF965A-FEF5-49CD-A53A-DF85400F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236"/>
            <a:ext cx="9144000" cy="3081527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pt-BR" sz="7200" dirty="0">
                <a:latin typeface="Alex Brush" panose="02000400000000000000" pitchFamily="2" charset="0"/>
              </a:rPr>
              <a:t>“Essa perfeição é impossível de conseguir, o que não é desculpa para não lutar por ela.”</a:t>
            </a: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id="{BCB9C234-3F20-46D1-967F-35CD7A4DC313}"/>
              </a:ext>
            </a:extLst>
          </p:cNvPr>
          <p:cNvSpPr/>
          <p:nvPr/>
        </p:nvSpPr>
        <p:spPr>
          <a:xfrm>
            <a:off x="2755984" y="2358120"/>
            <a:ext cx="95250" cy="4571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id="{4138F830-C106-4ECC-AD50-D2878A659147}"/>
              </a:ext>
            </a:extLst>
          </p:cNvPr>
          <p:cNvSpPr/>
          <p:nvPr/>
        </p:nvSpPr>
        <p:spPr>
          <a:xfrm>
            <a:off x="2801228" y="2260489"/>
            <a:ext cx="78581" cy="976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3">
            <a:extLst>
              <a:ext uri="{FF2B5EF4-FFF2-40B4-BE49-F238E27FC236}">
                <a16:creationId xmlns:a16="http://schemas.microsoft.com/office/drawing/2014/main" id="{28F0490F-9985-4579-999F-DB08060D901F}"/>
              </a:ext>
            </a:extLst>
          </p:cNvPr>
          <p:cNvSpPr/>
          <p:nvPr/>
        </p:nvSpPr>
        <p:spPr>
          <a:xfrm>
            <a:off x="2501191" y="2260489"/>
            <a:ext cx="300037" cy="10715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id="{5782C220-0F22-4AA1-A977-7EECCE528F68}"/>
              </a:ext>
            </a:extLst>
          </p:cNvPr>
          <p:cNvSpPr/>
          <p:nvPr/>
        </p:nvSpPr>
        <p:spPr>
          <a:xfrm>
            <a:off x="2463091" y="2358120"/>
            <a:ext cx="95250" cy="129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5">
            <a:extLst>
              <a:ext uri="{FF2B5EF4-FFF2-40B4-BE49-F238E27FC236}">
                <a16:creationId xmlns:a16="http://schemas.microsoft.com/office/drawing/2014/main" id="{50619C22-1CD6-4BD8-8532-0270568DA778}"/>
              </a:ext>
            </a:extLst>
          </p:cNvPr>
          <p:cNvSpPr/>
          <p:nvPr/>
        </p:nvSpPr>
        <p:spPr>
          <a:xfrm rot="11791883">
            <a:off x="2499140" y="2476493"/>
            <a:ext cx="222140" cy="60546"/>
          </a:xfrm>
          <a:prstGeom prst="arc">
            <a:avLst>
              <a:gd name="adj1" fmla="val 16200000"/>
              <a:gd name="adj2" fmla="val 240742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6">
            <a:extLst>
              <a:ext uri="{FF2B5EF4-FFF2-40B4-BE49-F238E27FC236}">
                <a16:creationId xmlns:a16="http://schemas.microsoft.com/office/drawing/2014/main" id="{E7F8E84F-5771-438C-9DA9-41AE4FC44482}"/>
              </a:ext>
            </a:extLst>
          </p:cNvPr>
          <p:cNvSpPr/>
          <p:nvPr/>
        </p:nvSpPr>
        <p:spPr>
          <a:xfrm rot="9120744">
            <a:off x="2587857" y="2468487"/>
            <a:ext cx="216492" cy="45719"/>
          </a:xfrm>
          <a:prstGeom prst="arc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7">
            <a:extLst>
              <a:ext uri="{FF2B5EF4-FFF2-40B4-BE49-F238E27FC236}">
                <a16:creationId xmlns:a16="http://schemas.microsoft.com/office/drawing/2014/main" id="{E655F5AD-CA7E-4C51-BF2F-F9AE4CE36F14}"/>
              </a:ext>
            </a:extLst>
          </p:cNvPr>
          <p:cNvSpPr/>
          <p:nvPr/>
        </p:nvSpPr>
        <p:spPr>
          <a:xfrm rot="20288703">
            <a:off x="2423940" y="2487103"/>
            <a:ext cx="299970" cy="167415"/>
          </a:xfrm>
          <a:prstGeom prst="arc">
            <a:avLst>
              <a:gd name="adj1" fmla="val 16200000"/>
              <a:gd name="adj2" fmla="val 121247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8">
            <a:extLst>
              <a:ext uri="{FF2B5EF4-FFF2-40B4-BE49-F238E27FC236}">
                <a16:creationId xmlns:a16="http://schemas.microsoft.com/office/drawing/2014/main" id="{50ED008E-E8C6-42BD-8444-7E12C4158C99}"/>
              </a:ext>
            </a:extLst>
          </p:cNvPr>
          <p:cNvSpPr/>
          <p:nvPr/>
        </p:nvSpPr>
        <p:spPr>
          <a:xfrm rot="17815182">
            <a:off x="2077665" y="2624194"/>
            <a:ext cx="621738" cy="329919"/>
          </a:xfrm>
          <a:prstGeom prst="arc">
            <a:avLst>
              <a:gd name="adj1" fmla="val 19051272"/>
              <a:gd name="adj2" fmla="val 21550722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9">
            <a:extLst>
              <a:ext uri="{FF2B5EF4-FFF2-40B4-BE49-F238E27FC236}">
                <a16:creationId xmlns:a16="http://schemas.microsoft.com/office/drawing/2014/main" id="{6412A5D1-D3D9-4B84-A3F7-D1100B48EF09}"/>
              </a:ext>
            </a:extLst>
          </p:cNvPr>
          <p:cNvSpPr/>
          <p:nvPr/>
        </p:nvSpPr>
        <p:spPr>
          <a:xfrm rot="12501288">
            <a:off x="2255062" y="2589017"/>
            <a:ext cx="114300" cy="226934"/>
          </a:xfrm>
          <a:prstGeom prst="arc">
            <a:avLst>
              <a:gd name="adj1" fmla="val 16200000"/>
              <a:gd name="adj2" fmla="val 4618146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10">
            <a:extLst>
              <a:ext uri="{FF2B5EF4-FFF2-40B4-BE49-F238E27FC236}">
                <a16:creationId xmlns:a16="http://schemas.microsoft.com/office/drawing/2014/main" id="{F0C6D828-8315-4743-AD1D-5DCD8D1D033B}"/>
              </a:ext>
            </a:extLst>
          </p:cNvPr>
          <p:cNvSpPr/>
          <p:nvPr/>
        </p:nvSpPr>
        <p:spPr>
          <a:xfrm rot="11858453">
            <a:off x="2257186" y="2771937"/>
            <a:ext cx="230913" cy="82143"/>
          </a:xfrm>
          <a:prstGeom prst="arc">
            <a:avLst>
              <a:gd name="adj1" fmla="val 11001118"/>
              <a:gd name="adj2" fmla="val 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11">
            <a:extLst>
              <a:ext uri="{FF2B5EF4-FFF2-40B4-BE49-F238E27FC236}">
                <a16:creationId xmlns:a16="http://schemas.microsoft.com/office/drawing/2014/main" id="{513378E1-DAFF-4323-8BA5-A1D7CE424BDF}"/>
              </a:ext>
            </a:extLst>
          </p:cNvPr>
          <p:cNvSpPr/>
          <p:nvPr/>
        </p:nvSpPr>
        <p:spPr>
          <a:xfrm rot="3835219">
            <a:off x="2488579" y="2674119"/>
            <a:ext cx="114300" cy="226934"/>
          </a:xfrm>
          <a:prstGeom prst="arc">
            <a:avLst>
              <a:gd name="adj1" fmla="val 18974090"/>
              <a:gd name="adj2" fmla="val 4618146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id="{842A9577-49A7-4573-BDAD-2C85C1C69AA5}"/>
              </a:ext>
            </a:extLst>
          </p:cNvPr>
          <p:cNvSpPr/>
          <p:nvPr/>
        </p:nvSpPr>
        <p:spPr>
          <a:xfrm>
            <a:off x="2567866" y="2703400"/>
            <a:ext cx="192881" cy="13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3">
            <a:extLst>
              <a:ext uri="{FF2B5EF4-FFF2-40B4-BE49-F238E27FC236}">
                <a16:creationId xmlns:a16="http://schemas.microsoft.com/office/drawing/2014/main" id="{4BDD92FE-EB35-48C1-8EBD-1ACF80EFBACA}"/>
              </a:ext>
            </a:extLst>
          </p:cNvPr>
          <p:cNvSpPr/>
          <p:nvPr/>
        </p:nvSpPr>
        <p:spPr>
          <a:xfrm>
            <a:off x="2708358" y="2572433"/>
            <a:ext cx="66196" cy="149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4">
            <a:extLst>
              <a:ext uri="{FF2B5EF4-FFF2-40B4-BE49-F238E27FC236}">
                <a16:creationId xmlns:a16="http://schemas.microsoft.com/office/drawing/2014/main" id="{C1D21F92-9DE8-48ED-A576-AB640FFBD5C1}"/>
              </a:ext>
            </a:extLst>
          </p:cNvPr>
          <p:cNvSpPr/>
          <p:nvPr/>
        </p:nvSpPr>
        <p:spPr>
          <a:xfrm>
            <a:off x="2541671" y="2572434"/>
            <a:ext cx="166686" cy="46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5">
            <a:extLst>
              <a:ext uri="{FF2B5EF4-FFF2-40B4-BE49-F238E27FC236}">
                <a16:creationId xmlns:a16="http://schemas.microsoft.com/office/drawing/2014/main" id="{D2BB2DE5-0FF0-422B-BCDB-0B0A608AC3DE}"/>
              </a:ext>
            </a:extLst>
          </p:cNvPr>
          <p:cNvSpPr/>
          <p:nvPr/>
        </p:nvSpPr>
        <p:spPr>
          <a:xfrm>
            <a:off x="2535480" y="2609341"/>
            <a:ext cx="101919" cy="98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6">
            <a:extLst>
              <a:ext uri="{FF2B5EF4-FFF2-40B4-BE49-F238E27FC236}">
                <a16:creationId xmlns:a16="http://schemas.microsoft.com/office/drawing/2014/main" id="{42F42346-24E2-49E7-B927-CF593CF04693}"/>
              </a:ext>
            </a:extLst>
          </p:cNvPr>
          <p:cNvSpPr/>
          <p:nvPr/>
        </p:nvSpPr>
        <p:spPr>
          <a:xfrm>
            <a:off x="2482143" y="2640534"/>
            <a:ext cx="53337" cy="88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7">
            <a:extLst>
              <a:ext uri="{FF2B5EF4-FFF2-40B4-BE49-F238E27FC236}">
                <a16:creationId xmlns:a16="http://schemas.microsoft.com/office/drawing/2014/main" id="{C5807B40-DB88-4D3E-85B6-4CDD20A020B1}"/>
              </a:ext>
            </a:extLst>
          </p:cNvPr>
          <p:cNvSpPr/>
          <p:nvPr/>
        </p:nvSpPr>
        <p:spPr>
          <a:xfrm>
            <a:off x="2485951" y="2729356"/>
            <a:ext cx="65724" cy="80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18">
            <a:extLst>
              <a:ext uri="{FF2B5EF4-FFF2-40B4-BE49-F238E27FC236}">
                <a16:creationId xmlns:a16="http://schemas.microsoft.com/office/drawing/2014/main" id="{1DEDF484-F8F4-4311-B078-14632F36B15C}"/>
              </a:ext>
            </a:extLst>
          </p:cNvPr>
          <p:cNvCxnSpPr>
            <a:cxnSpLocks/>
          </p:cNvCxnSpPr>
          <p:nvPr/>
        </p:nvCxnSpPr>
        <p:spPr>
          <a:xfrm flipH="1">
            <a:off x="2769681" y="2465275"/>
            <a:ext cx="267939" cy="272236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9">
            <a:extLst>
              <a:ext uri="{FF2B5EF4-FFF2-40B4-BE49-F238E27FC236}">
                <a16:creationId xmlns:a16="http://schemas.microsoft.com/office/drawing/2014/main" id="{CE74FA1B-039B-48C2-98B6-25BC89C6A6F8}"/>
              </a:ext>
            </a:extLst>
          </p:cNvPr>
          <p:cNvCxnSpPr>
            <a:cxnSpLocks/>
          </p:cNvCxnSpPr>
          <p:nvPr/>
        </p:nvCxnSpPr>
        <p:spPr>
          <a:xfrm flipV="1">
            <a:off x="2945428" y="2465275"/>
            <a:ext cx="85330" cy="30456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0">
            <a:extLst>
              <a:ext uri="{FF2B5EF4-FFF2-40B4-BE49-F238E27FC236}">
                <a16:creationId xmlns:a16="http://schemas.microsoft.com/office/drawing/2014/main" id="{991E3349-7FAE-406D-A56A-8AB5C607DCD0}"/>
              </a:ext>
            </a:extLst>
          </p:cNvPr>
          <p:cNvSpPr/>
          <p:nvPr/>
        </p:nvSpPr>
        <p:spPr>
          <a:xfrm rot="9242971">
            <a:off x="2805815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21">
            <a:extLst>
              <a:ext uri="{FF2B5EF4-FFF2-40B4-BE49-F238E27FC236}">
                <a16:creationId xmlns:a16="http://schemas.microsoft.com/office/drawing/2014/main" id="{9A1BF288-616E-4260-B98E-C7CFB54D633D}"/>
              </a:ext>
            </a:extLst>
          </p:cNvPr>
          <p:cNvCxnSpPr>
            <a:cxnSpLocks/>
          </p:cNvCxnSpPr>
          <p:nvPr/>
        </p:nvCxnSpPr>
        <p:spPr>
          <a:xfrm flipH="1">
            <a:off x="2959578" y="2478369"/>
            <a:ext cx="389554" cy="33875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22">
            <a:extLst>
              <a:ext uri="{FF2B5EF4-FFF2-40B4-BE49-F238E27FC236}">
                <a16:creationId xmlns:a16="http://schemas.microsoft.com/office/drawing/2014/main" id="{579601F4-7AE3-42AB-840D-2BE3625B6227}"/>
              </a:ext>
            </a:extLst>
          </p:cNvPr>
          <p:cNvCxnSpPr>
            <a:cxnSpLocks/>
          </p:cNvCxnSpPr>
          <p:nvPr/>
        </p:nvCxnSpPr>
        <p:spPr>
          <a:xfrm flipV="1">
            <a:off x="3231193" y="2515042"/>
            <a:ext cx="85330" cy="30456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3">
            <a:extLst>
              <a:ext uri="{FF2B5EF4-FFF2-40B4-BE49-F238E27FC236}">
                <a16:creationId xmlns:a16="http://schemas.microsoft.com/office/drawing/2014/main" id="{B06509D8-7FDD-44C0-9B53-779A218FD886}"/>
              </a:ext>
            </a:extLst>
          </p:cNvPr>
          <p:cNvSpPr/>
          <p:nvPr/>
        </p:nvSpPr>
        <p:spPr>
          <a:xfrm rot="9242971">
            <a:off x="3106228" y="2597167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24">
            <a:extLst>
              <a:ext uri="{FF2B5EF4-FFF2-40B4-BE49-F238E27FC236}">
                <a16:creationId xmlns:a16="http://schemas.microsoft.com/office/drawing/2014/main" id="{74CE4800-ACFB-4C0F-8606-673ADE385313}"/>
              </a:ext>
            </a:extLst>
          </p:cNvPr>
          <p:cNvCxnSpPr>
            <a:cxnSpLocks/>
          </p:cNvCxnSpPr>
          <p:nvPr/>
        </p:nvCxnSpPr>
        <p:spPr>
          <a:xfrm flipH="1">
            <a:off x="3243737" y="2505997"/>
            <a:ext cx="376434" cy="30170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5">
            <a:extLst>
              <a:ext uri="{FF2B5EF4-FFF2-40B4-BE49-F238E27FC236}">
                <a16:creationId xmlns:a16="http://schemas.microsoft.com/office/drawing/2014/main" id="{5463778D-50F6-4A36-965E-0CDEE655952C}"/>
              </a:ext>
            </a:extLst>
          </p:cNvPr>
          <p:cNvCxnSpPr>
            <a:cxnSpLocks/>
          </p:cNvCxnSpPr>
          <p:nvPr/>
        </p:nvCxnSpPr>
        <p:spPr>
          <a:xfrm flipH="1" flipV="1">
            <a:off x="3583332" y="2529330"/>
            <a:ext cx="120390" cy="1013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26">
            <a:extLst>
              <a:ext uri="{FF2B5EF4-FFF2-40B4-BE49-F238E27FC236}">
                <a16:creationId xmlns:a16="http://schemas.microsoft.com/office/drawing/2014/main" id="{DF85CBB1-1BF3-4C44-B5F9-043742DA71B2}"/>
              </a:ext>
            </a:extLst>
          </p:cNvPr>
          <p:cNvCxnSpPr>
            <a:cxnSpLocks/>
          </p:cNvCxnSpPr>
          <p:nvPr/>
        </p:nvCxnSpPr>
        <p:spPr>
          <a:xfrm flipV="1">
            <a:off x="3501153" y="2570810"/>
            <a:ext cx="181138" cy="2278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7">
            <a:extLst>
              <a:ext uri="{FF2B5EF4-FFF2-40B4-BE49-F238E27FC236}">
                <a16:creationId xmlns:a16="http://schemas.microsoft.com/office/drawing/2014/main" id="{743B8958-E623-401D-AEEB-5672B48BE092}"/>
              </a:ext>
            </a:extLst>
          </p:cNvPr>
          <p:cNvSpPr/>
          <p:nvPr/>
        </p:nvSpPr>
        <p:spPr>
          <a:xfrm rot="11482824">
            <a:off x="3374839" y="2604713"/>
            <a:ext cx="204530" cy="196647"/>
          </a:xfrm>
          <a:prstGeom prst="arc">
            <a:avLst>
              <a:gd name="adj1" fmla="val 14896954"/>
              <a:gd name="adj2" fmla="val 1948561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28">
            <a:extLst>
              <a:ext uri="{FF2B5EF4-FFF2-40B4-BE49-F238E27FC236}">
                <a16:creationId xmlns:a16="http://schemas.microsoft.com/office/drawing/2014/main" id="{104991E9-5358-4966-A68A-7CC34A9286AA}"/>
              </a:ext>
            </a:extLst>
          </p:cNvPr>
          <p:cNvCxnSpPr>
            <a:cxnSpLocks/>
          </p:cNvCxnSpPr>
          <p:nvPr/>
        </p:nvCxnSpPr>
        <p:spPr>
          <a:xfrm flipV="1">
            <a:off x="3373926" y="2655416"/>
            <a:ext cx="103178" cy="83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9">
            <a:extLst>
              <a:ext uri="{FF2B5EF4-FFF2-40B4-BE49-F238E27FC236}">
                <a16:creationId xmlns:a16="http://schemas.microsoft.com/office/drawing/2014/main" id="{33D56053-6B3E-4C74-AD50-5D60435BA84A}"/>
              </a:ext>
            </a:extLst>
          </p:cNvPr>
          <p:cNvCxnSpPr>
            <a:cxnSpLocks/>
          </p:cNvCxnSpPr>
          <p:nvPr/>
        </p:nvCxnSpPr>
        <p:spPr>
          <a:xfrm>
            <a:off x="3591723" y="2667324"/>
            <a:ext cx="0" cy="1403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">
            <a:extLst>
              <a:ext uri="{FF2B5EF4-FFF2-40B4-BE49-F238E27FC236}">
                <a16:creationId xmlns:a16="http://schemas.microsoft.com/office/drawing/2014/main" id="{4E02FB0D-F457-443D-B365-671612128B0F}"/>
              </a:ext>
            </a:extLst>
          </p:cNvPr>
          <p:cNvCxnSpPr>
            <a:cxnSpLocks/>
          </p:cNvCxnSpPr>
          <p:nvPr/>
        </p:nvCxnSpPr>
        <p:spPr>
          <a:xfrm flipV="1">
            <a:off x="3583332" y="2640534"/>
            <a:ext cx="189529" cy="1864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1">
            <a:extLst>
              <a:ext uri="{FF2B5EF4-FFF2-40B4-BE49-F238E27FC236}">
                <a16:creationId xmlns:a16="http://schemas.microsoft.com/office/drawing/2014/main" id="{96B6159D-D1BC-429C-8B7F-70BA33D6CB3E}"/>
              </a:ext>
            </a:extLst>
          </p:cNvPr>
          <p:cNvSpPr/>
          <p:nvPr/>
        </p:nvSpPr>
        <p:spPr>
          <a:xfrm rot="12878345">
            <a:off x="3893442" y="2514847"/>
            <a:ext cx="181138" cy="481014"/>
          </a:xfrm>
          <a:prstGeom prst="arc">
            <a:avLst>
              <a:gd name="adj1" fmla="val 16006324"/>
              <a:gd name="adj2" fmla="val 4517427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32">
            <a:extLst>
              <a:ext uri="{FF2B5EF4-FFF2-40B4-BE49-F238E27FC236}">
                <a16:creationId xmlns:a16="http://schemas.microsoft.com/office/drawing/2014/main" id="{F4F2923E-C016-4C9F-8C9D-867F0A5774B2}"/>
              </a:ext>
            </a:extLst>
          </p:cNvPr>
          <p:cNvSpPr/>
          <p:nvPr/>
        </p:nvSpPr>
        <p:spPr>
          <a:xfrm>
            <a:off x="4056452" y="2565780"/>
            <a:ext cx="122416" cy="93086"/>
          </a:xfrm>
          <a:prstGeom prst="arc">
            <a:avLst>
              <a:gd name="adj1" fmla="val 11655713"/>
              <a:gd name="adj2" fmla="val 1219243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33">
            <a:extLst>
              <a:ext uri="{FF2B5EF4-FFF2-40B4-BE49-F238E27FC236}">
                <a16:creationId xmlns:a16="http://schemas.microsoft.com/office/drawing/2014/main" id="{A2C59B81-B488-45E3-88E5-07C6E10DF974}"/>
              </a:ext>
            </a:extLst>
          </p:cNvPr>
          <p:cNvSpPr/>
          <p:nvPr/>
        </p:nvSpPr>
        <p:spPr>
          <a:xfrm rot="8526231">
            <a:off x="3901599" y="2616601"/>
            <a:ext cx="283165" cy="153915"/>
          </a:xfrm>
          <a:prstGeom prst="arc">
            <a:avLst>
              <a:gd name="adj1" fmla="val 11084231"/>
              <a:gd name="adj2" fmla="val 905053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34">
            <a:extLst>
              <a:ext uri="{FF2B5EF4-FFF2-40B4-BE49-F238E27FC236}">
                <a16:creationId xmlns:a16="http://schemas.microsoft.com/office/drawing/2014/main" id="{A0CD1F0A-1DEE-4CD4-AE96-2954BCBE3804}"/>
              </a:ext>
            </a:extLst>
          </p:cNvPr>
          <p:cNvSpPr/>
          <p:nvPr/>
        </p:nvSpPr>
        <p:spPr>
          <a:xfrm rot="8105060">
            <a:off x="4196184" y="2560097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35">
            <a:extLst>
              <a:ext uri="{FF2B5EF4-FFF2-40B4-BE49-F238E27FC236}">
                <a16:creationId xmlns:a16="http://schemas.microsoft.com/office/drawing/2014/main" id="{F60D8CBA-585D-4755-A42D-4D599CC4166C}"/>
              </a:ext>
            </a:extLst>
          </p:cNvPr>
          <p:cNvSpPr/>
          <p:nvPr/>
        </p:nvSpPr>
        <p:spPr>
          <a:xfrm rot="18450640">
            <a:off x="4167759" y="2608217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36">
            <a:extLst>
              <a:ext uri="{FF2B5EF4-FFF2-40B4-BE49-F238E27FC236}">
                <a16:creationId xmlns:a16="http://schemas.microsoft.com/office/drawing/2014/main" id="{C9B27D99-313A-4C86-A1A1-49B8D27D036D}"/>
              </a:ext>
            </a:extLst>
          </p:cNvPr>
          <p:cNvSpPr/>
          <p:nvPr/>
        </p:nvSpPr>
        <p:spPr>
          <a:xfrm rot="10552024">
            <a:off x="4191675" y="2682888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37">
            <a:extLst>
              <a:ext uri="{FF2B5EF4-FFF2-40B4-BE49-F238E27FC236}">
                <a16:creationId xmlns:a16="http://schemas.microsoft.com/office/drawing/2014/main" id="{C7E96603-D5BB-46CF-A503-68A885916ACD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299570" y="2586467"/>
            <a:ext cx="227158" cy="2108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38">
            <a:extLst>
              <a:ext uri="{FF2B5EF4-FFF2-40B4-BE49-F238E27FC236}">
                <a16:creationId xmlns:a16="http://schemas.microsoft.com/office/drawing/2014/main" id="{143C59F0-032F-4508-A293-333E98636729}"/>
              </a:ext>
            </a:extLst>
          </p:cNvPr>
          <p:cNvSpPr/>
          <p:nvPr/>
        </p:nvSpPr>
        <p:spPr>
          <a:xfrm rot="12235311">
            <a:off x="4567157" y="2370431"/>
            <a:ext cx="91270" cy="249811"/>
          </a:xfrm>
          <a:prstGeom prst="arc">
            <a:avLst>
              <a:gd name="adj1" fmla="val 11655713"/>
              <a:gd name="adj2" fmla="val 34839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39">
            <a:extLst>
              <a:ext uri="{FF2B5EF4-FFF2-40B4-BE49-F238E27FC236}">
                <a16:creationId xmlns:a16="http://schemas.microsoft.com/office/drawing/2014/main" id="{99C785B8-3F9D-4A76-A824-1582B9254279}"/>
              </a:ext>
            </a:extLst>
          </p:cNvPr>
          <p:cNvSpPr/>
          <p:nvPr/>
        </p:nvSpPr>
        <p:spPr>
          <a:xfrm rot="12235311">
            <a:off x="4574258" y="2550112"/>
            <a:ext cx="91270" cy="249811"/>
          </a:xfrm>
          <a:prstGeom prst="arc">
            <a:avLst>
              <a:gd name="adj1" fmla="val 11655713"/>
              <a:gd name="adj2" fmla="val 2379635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40">
            <a:extLst>
              <a:ext uri="{FF2B5EF4-FFF2-40B4-BE49-F238E27FC236}">
                <a16:creationId xmlns:a16="http://schemas.microsoft.com/office/drawing/2014/main" id="{C843CAEF-4CFF-417B-B185-B08DCFB91813}"/>
              </a:ext>
            </a:extLst>
          </p:cNvPr>
          <p:cNvCxnSpPr/>
          <p:nvPr/>
        </p:nvCxnSpPr>
        <p:spPr>
          <a:xfrm flipH="1">
            <a:off x="4630532" y="2667324"/>
            <a:ext cx="139790" cy="1403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41">
            <a:extLst>
              <a:ext uri="{FF2B5EF4-FFF2-40B4-BE49-F238E27FC236}">
                <a16:creationId xmlns:a16="http://schemas.microsoft.com/office/drawing/2014/main" id="{6CFC4A67-1693-409A-8C1A-7E7B3A0AE70B}"/>
              </a:ext>
            </a:extLst>
          </p:cNvPr>
          <p:cNvCxnSpPr>
            <a:cxnSpLocks/>
          </p:cNvCxnSpPr>
          <p:nvPr/>
        </p:nvCxnSpPr>
        <p:spPr>
          <a:xfrm flipH="1" flipV="1">
            <a:off x="4970548" y="2367645"/>
            <a:ext cx="119061" cy="527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42">
            <a:extLst>
              <a:ext uri="{FF2B5EF4-FFF2-40B4-BE49-F238E27FC236}">
                <a16:creationId xmlns:a16="http://schemas.microsoft.com/office/drawing/2014/main" id="{1CA019DE-01F4-4581-A772-CBDBB33BCD4A}"/>
              </a:ext>
            </a:extLst>
          </p:cNvPr>
          <p:cNvCxnSpPr>
            <a:cxnSpLocks/>
          </p:cNvCxnSpPr>
          <p:nvPr/>
        </p:nvCxnSpPr>
        <p:spPr>
          <a:xfrm flipV="1">
            <a:off x="4705155" y="2394003"/>
            <a:ext cx="272494" cy="4931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43">
            <a:extLst>
              <a:ext uri="{FF2B5EF4-FFF2-40B4-BE49-F238E27FC236}">
                <a16:creationId xmlns:a16="http://schemas.microsoft.com/office/drawing/2014/main" id="{98B4E21D-5310-43F5-8B30-A48CBD31F9EA}"/>
              </a:ext>
            </a:extLst>
          </p:cNvPr>
          <p:cNvCxnSpPr>
            <a:cxnSpLocks/>
          </p:cNvCxnSpPr>
          <p:nvPr/>
        </p:nvCxnSpPr>
        <p:spPr>
          <a:xfrm flipV="1">
            <a:off x="4527530" y="2922312"/>
            <a:ext cx="221561" cy="2381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44">
            <a:extLst>
              <a:ext uri="{FF2B5EF4-FFF2-40B4-BE49-F238E27FC236}">
                <a16:creationId xmlns:a16="http://schemas.microsoft.com/office/drawing/2014/main" id="{A7B7BA9B-F0D0-44CA-B356-E5CF181D9423}"/>
              </a:ext>
            </a:extLst>
          </p:cNvPr>
          <p:cNvCxnSpPr>
            <a:cxnSpLocks/>
          </p:cNvCxnSpPr>
          <p:nvPr/>
        </p:nvCxnSpPr>
        <p:spPr>
          <a:xfrm flipV="1">
            <a:off x="4764506" y="2529330"/>
            <a:ext cx="283801" cy="33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45">
            <a:extLst>
              <a:ext uri="{FF2B5EF4-FFF2-40B4-BE49-F238E27FC236}">
                <a16:creationId xmlns:a16="http://schemas.microsoft.com/office/drawing/2014/main" id="{AB676D5C-ABBB-4467-82C0-3ACE7DB6FD99}"/>
              </a:ext>
            </a:extLst>
          </p:cNvPr>
          <p:cNvSpPr/>
          <p:nvPr/>
        </p:nvSpPr>
        <p:spPr>
          <a:xfrm rot="8105060">
            <a:off x="4936786" y="2557389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46">
            <a:extLst>
              <a:ext uri="{FF2B5EF4-FFF2-40B4-BE49-F238E27FC236}">
                <a16:creationId xmlns:a16="http://schemas.microsoft.com/office/drawing/2014/main" id="{27222938-B977-4073-86A5-AD4FFD02068B}"/>
              </a:ext>
            </a:extLst>
          </p:cNvPr>
          <p:cNvSpPr/>
          <p:nvPr/>
        </p:nvSpPr>
        <p:spPr>
          <a:xfrm rot="18450640">
            <a:off x="4897864" y="2616676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47">
            <a:extLst>
              <a:ext uri="{FF2B5EF4-FFF2-40B4-BE49-F238E27FC236}">
                <a16:creationId xmlns:a16="http://schemas.microsoft.com/office/drawing/2014/main" id="{C5710714-7732-44B3-B36B-AB24B18703ED}"/>
              </a:ext>
            </a:extLst>
          </p:cNvPr>
          <p:cNvSpPr/>
          <p:nvPr/>
        </p:nvSpPr>
        <p:spPr>
          <a:xfrm rot="10552024">
            <a:off x="4933196" y="2676079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48">
            <a:extLst>
              <a:ext uri="{FF2B5EF4-FFF2-40B4-BE49-F238E27FC236}">
                <a16:creationId xmlns:a16="http://schemas.microsoft.com/office/drawing/2014/main" id="{F569FB36-C9F0-497E-AA42-610EB54A6167}"/>
              </a:ext>
            </a:extLst>
          </p:cNvPr>
          <p:cNvCxnSpPr>
            <a:cxnSpLocks/>
          </p:cNvCxnSpPr>
          <p:nvPr/>
        </p:nvCxnSpPr>
        <p:spPr>
          <a:xfrm flipH="1">
            <a:off x="5041361" y="2555689"/>
            <a:ext cx="246476" cy="2491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49">
            <a:extLst>
              <a:ext uri="{FF2B5EF4-FFF2-40B4-BE49-F238E27FC236}">
                <a16:creationId xmlns:a16="http://schemas.microsoft.com/office/drawing/2014/main" id="{116BD747-3E1E-463E-89D4-AD6BE337C9FE}"/>
              </a:ext>
            </a:extLst>
          </p:cNvPr>
          <p:cNvCxnSpPr/>
          <p:nvPr/>
        </p:nvCxnSpPr>
        <p:spPr>
          <a:xfrm>
            <a:off x="5289366" y="2475471"/>
            <a:ext cx="83551" cy="395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50">
            <a:extLst>
              <a:ext uri="{FF2B5EF4-FFF2-40B4-BE49-F238E27FC236}">
                <a16:creationId xmlns:a16="http://schemas.microsoft.com/office/drawing/2014/main" id="{13835AB1-9A41-4499-88C4-63799DBCB172}"/>
              </a:ext>
            </a:extLst>
          </p:cNvPr>
          <p:cNvCxnSpPr>
            <a:cxnSpLocks/>
          </p:cNvCxnSpPr>
          <p:nvPr/>
        </p:nvCxnSpPr>
        <p:spPr>
          <a:xfrm flipV="1">
            <a:off x="5132778" y="2617558"/>
            <a:ext cx="100231" cy="19419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51">
            <a:extLst>
              <a:ext uri="{FF2B5EF4-FFF2-40B4-BE49-F238E27FC236}">
                <a16:creationId xmlns:a16="http://schemas.microsoft.com/office/drawing/2014/main" id="{B4F085DD-DE9E-4EBA-B597-464E0FB97F0F}"/>
              </a:ext>
            </a:extLst>
          </p:cNvPr>
          <p:cNvCxnSpPr>
            <a:cxnSpLocks/>
          </p:cNvCxnSpPr>
          <p:nvPr/>
        </p:nvCxnSpPr>
        <p:spPr>
          <a:xfrm flipH="1">
            <a:off x="5171962" y="2548736"/>
            <a:ext cx="355391" cy="2868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52">
            <a:extLst>
              <a:ext uri="{FF2B5EF4-FFF2-40B4-BE49-F238E27FC236}">
                <a16:creationId xmlns:a16="http://schemas.microsoft.com/office/drawing/2014/main" id="{6E5C1684-AF8B-42BD-BA3C-DF98867BF887}"/>
              </a:ext>
            </a:extLst>
          </p:cNvPr>
          <p:cNvCxnSpPr>
            <a:cxnSpLocks/>
          </p:cNvCxnSpPr>
          <p:nvPr/>
        </p:nvCxnSpPr>
        <p:spPr>
          <a:xfrm flipV="1">
            <a:off x="5527353" y="2548737"/>
            <a:ext cx="26459" cy="1185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53">
            <a:extLst>
              <a:ext uri="{FF2B5EF4-FFF2-40B4-BE49-F238E27FC236}">
                <a16:creationId xmlns:a16="http://schemas.microsoft.com/office/drawing/2014/main" id="{B8EBBB7F-2F89-4DE0-9705-0887F7D364EC}"/>
              </a:ext>
            </a:extLst>
          </p:cNvPr>
          <p:cNvSpPr/>
          <p:nvPr/>
        </p:nvSpPr>
        <p:spPr>
          <a:xfrm rot="10552024">
            <a:off x="5357000" y="2679701"/>
            <a:ext cx="131367" cy="129674"/>
          </a:xfrm>
          <a:prstGeom prst="arc">
            <a:avLst>
              <a:gd name="adj1" fmla="val 14023991"/>
              <a:gd name="adj2" fmla="val 4041046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54">
            <a:extLst>
              <a:ext uri="{FF2B5EF4-FFF2-40B4-BE49-F238E27FC236}">
                <a16:creationId xmlns:a16="http://schemas.microsoft.com/office/drawing/2014/main" id="{260AC36C-FEB8-4550-92C9-532AA4CCD0BB}"/>
              </a:ext>
            </a:extLst>
          </p:cNvPr>
          <p:cNvCxnSpPr>
            <a:cxnSpLocks/>
          </p:cNvCxnSpPr>
          <p:nvPr/>
        </p:nvCxnSpPr>
        <p:spPr>
          <a:xfrm flipV="1">
            <a:off x="5331141" y="2804798"/>
            <a:ext cx="0" cy="253409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55">
            <a:extLst>
              <a:ext uri="{FF2B5EF4-FFF2-40B4-BE49-F238E27FC236}">
                <a16:creationId xmlns:a16="http://schemas.microsoft.com/office/drawing/2014/main" id="{7F693480-0FDB-4164-BD51-7174ED6286E2}"/>
              </a:ext>
            </a:extLst>
          </p:cNvPr>
          <p:cNvCxnSpPr>
            <a:cxnSpLocks/>
          </p:cNvCxnSpPr>
          <p:nvPr/>
        </p:nvCxnSpPr>
        <p:spPr>
          <a:xfrm flipH="1">
            <a:off x="5428874" y="2504025"/>
            <a:ext cx="406978" cy="301126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56">
            <a:extLst>
              <a:ext uri="{FF2B5EF4-FFF2-40B4-BE49-F238E27FC236}">
                <a16:creationId xmlns:a16="http://schemas.microsoft.com/office/drawing/2014/main" id="{53441F92-E7BF-4BE7-B8BB-B013CEF9ED13}"/>
              </a:ext>
            </a:extLst>
          </p:cNvPr>
          <p:cNvSpPr/>
          <p:nvPr/>
        </p:nvSpPr>
        <p:spPr>
          <a:xfrm rot="10552024">
            <a:off x="5591003" y="2691197"/>
            <a:ext cx="131367" cy="129674"/>
          </a:xfrm>
          <a:prstGeom prst="arc">
            <a:avLst>
              <a:gd name="adj1" fmla="val 16938328"/>
              <a:gd name="adj2" fmla="val 4041046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0" name="57">
            <a:extLst>
              <a:ext uri="{FF2B5EF4-FFF2-40B4-BE49-F238E27FC236}">
                <a16:creationId xmlns:a16="http://schemas.microsoft.com/office/drawing/2014/main" id="{932973F0-E706-4DB1-87EF-E99059FCFF69}"/>
              </a:ext>
            </a:extLst>
          </p:cNvPr>
          <p:cNvCxnSpPr>
            <a:cxnSpLocks/>
          </p:cNvCxnSpPr>
          <p:nvPr/>
        </p:nvCxnSpPr>
        <p:spPr>
          <a:xfrm flipV="1">
            <a:off x="5632757" y="2562330"/>
            <a:ext cx="243606" cy="2635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58">
            <a:extLst>
              <a:ext uri="{FF2B5EF4-FFF2-40B4-BE49-F238E27FC236}">
                <a16:creationId xmlns:a16="http://schemas.microsoft.com/office/drawing/2014/main" id="{A2631F29-7DB0-4120-A285-A20EC1D9C357}"/>
              </a:ext>
            </a:extLst>
          </p:cNvPr>
          <p:cNvSpPr/>
          <p:nvPr/>
        </p:nvSpPr>
        <p:spPr>
          <a:xfrm rot="8564381">
            <a:off x="5753740" y="2681832"/>
            <a:ext cx="175391" cy="73837"/>
          </a:xfrm>
          <a:prstGeom prst="arc">
            <a:avLst>
              <a:gd name="adj1" fmla="val 11881850"/>
              <a:gd name="adj2" fmla="val 838208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59">
            <a:extLst>
              <a:ext uri="{FF2B5EF4-FFF2-40B4-BE49-F238E27FC236}">
                <a16:creationId xmlns:a16="http://schemas.microsoft.com/office/drawing/2014/main" id="{68D19889-543D-487B-B437-6D915F7F0925}"/>
              </a:ext>
            </a:extLst>
          </p:cNvPr>
          <p:cNvSpPr/>
          <p:nvPr/>
        </p:nvSpPr>
        <p:spPr>
          <a:xfrm rot="7719709">
            <a:off x="5880847" y="260679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5" name="60">
            <a:extLst>
              <a:ext uri="{FF2B5EF4-FFF2-40B4-BE49-F238E27FC236}">
                <a16:creationId xmlns:a16="http://schemas.microsoft.com/office/drawing/2014/main" id="{AEFC8DE7-1F52-4852-9501-193076B42E14}"/>
              </a:ext>
            </a:extLst>
          </p:cNvPr>
          <p:cNvCxnSpPr>
            <a:cxnSpLocks/>
          </p:cNvCxnSpPr>
          <p:nvPr/>
        </p:nvCxnSpPr>
        <p:spPr>
          <a:xfrm flipV="1">
            <a:off x="6061470" y="2586467"/>
            <a:ext cx="119630" cy="310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61">
            <a:extLst>
              <a:ext uri="{FF2B5EF4-FFF2-40B4-BE49-F238E27FC236}">
                <a16:creationId xmlns:a16="http://schemas.microsoft.com/office/drawing/2014/main" id="{44CEFA10-BE73-4A8C-8933-53EDA7DB5D96}"/>
              </a:ext>
            </a:extLst>
          </p:cNvPr>
          <p:cNvCxnSpPr>
            <a:cxnSpLocks/>
          </p:cNvCxnSpPr>
          <p:nvPr/>
        </p:nvCxnSpPr>
        <p:spPr>
          <a:xfrm flipV="1">
            <a:off x="5771522" y="2446140"/>
            <a:ext cx="180100" cy="72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62">
            <a:extLst>
              <a:ext uri="{FF2B5EF4-FFF2-40B4-BE49-F238E27FC236}">
                <a16:creationId xmlns:a16="http://schemas.microsoft.com/office/drawing/2014/main" id="{83CA43A6-B4DC-473F-8A2B-692B0E72F790}"/>
              </a:ext>
            </a:extLst>
          </p:cNvPr>
          <p:cNvSpPr/>
          <p:nvPr/>
        </p:nvSpPr>
        <p:spPr>
          <a:xfrm rot="8105060">
            <a:off x="6306608" y="256298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63">
            <a:extLst>
              <a:ext uri="{FF2B5EF4-FFF2-40B4-BE49-F238E27FC236}">
                <a16:creationId xmlns:a16="http://schemas.microsoft.com/office/drawing/2014/main" id="{C6844F22-51F8-4999-89BB-4AE84B82F6DC}"/>
              </a:ext>
            </a:extLst>
          </p:cNvPr>
          <p:cNvSpPr/>
          <p:nvPr/>
        </p:nvSpPr>
        <p:spPr>
          <a:xfrm rot="18450640">
            <a:off x="6264511" y="2612744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64">
            <a:extLst>
              <a:ext uri="{FF2B5EF4-FFF2-40B4-BE49-F238E27FC236}">
                <a16:creationId xmlns:a16="http://schemas.microsoft.com/office/drawing/2014/main" id="{35D70FAD-CA01-45C6-9C18-1786FDA6389A}"/>
              </a:ext>
            </a:extLst>
          </p:cNvPr>
          <p:cNvSpPr/>
          <p:nvPr/>
        </p:nvSpPr>
        <p:spPr>
          <a:xfrm rot="10552024">
            <a:off x="6303018" y="268167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65">
            <a:extLst>
              <a:ext uri="{FF2B5EF4-FFF2-40B4-BE49-F238E27FC236}">
                <a16:creationId xmlns:a16="http://schemas.microsoft.com/office/drawing/2014/main" id="{4146AC43-4B2F-452D-9EDB-1099C7FA6BD5}"/>
              </a:ext>
            </a:extLst>
          </p:cNvPr>
          <p:cNvCxnSpPr>
            <a:cxnSpLocks/>
          </p:cNvCxnSpPr>
          <p:nvPr/>
        </p:nvCxnSpPr>
        <p:spPr>
          <a:xfrm flipH="1">
            <a:off x="6375348" y="2603962"/>
            <a:ext cx="246476" cy="2491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66">
            <a:extLst>
              <a:ext uri="{FF2B5EF4-FFF2-40B4-BE49-F238E27FC236}">
                <a16:creationId xmlns:a16="http://schemas.microsoft.com/office/drawing/2014/main" id="{3C01392F-830B-4CFC-9C93-D30CBD9495B2}"/>
              </a:ext>
            </a:extLst>
          </p:cNvPr>
          <p:cNvCxnSpPr/>
          <p:nvPr/>
        </p:nvCxnSpPr>
        <p:spPr>
          <a:xfrm flipV="1">
            <a:off x="6495411" y="2416364"/>
            <a:ext cx="123238" cy="85635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67">
            <a:extLst>
              <a:ext uri="{FF2B5EF4-FFF2-40B4-BE49-F238E27FC236}">
                <a16:creationId xmlns:a16="http://schemas.microsoft.com/office/drawing/2014/main" id="{5E67762B-AC12-4231-AD7D-B15576E8BD72}"/>
              </a:ext>
            </a:extLst>
          </p:cNvPr>
          <p:cNvCxnSpPr>
            <a:cxnSpLocks/>
          </p:cNvCxnSpPr>
          <p:nvPr/>
        </p:nvCxnSpPr>
        <p:spPr>
          <a:xfrm>
            <a:off x="6793828" y="2469896"/>
            <a:ext cx="98860" cy="324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68">
            <a:extLst>
              <a:ext uri="{FF2B5EF4-FFF2-40B4-BE49-F238E27FC236}">
                <a16:creationId xmlns:a16="http://schemas.microsoft.com/office/drawing/2014/main" id="{C7FB1732-5E22-436E-96C5-C13780338099}"/>
              </a:ext>
            </a:extLst>
          </p:cNvPr>
          <p:cNvCxnSpPr>
            <a:cxnSpLocks/>
          </p:cNvCxnSpPr>
          <p:nvPr/>
        </p:nvCxnSpPr>
        <p:spPr>
          <a:xfrm flipH="1">
            <a:off x="6663729" y="2555738"/>
            <a:ext cx="145294" cy="23189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69">
            <a:extLst>
              <a:ext uri="{FF2B5EF4-FFF2-40B4-BE49-F238E27FC236}">
                <a16:creationId xmlns:a16="http://schemas.microsoft.com/office/drawing/2014/main" id="{E3F803F3-EB9E-47CE-AB2C-50FD665132FF}"/>
              </a:ext>
            </a:extLst>
          </p:cNvPr>
          <p:cNvCxnSpPr>
            <a:cxnSpLocks/>
          </p:cNvCxnSpPr>
          <p:nvPr/>
        </p:nvCxnSpPr>
        <p:spPr>
          <a:xfrm flipH="1">
            <a:off x="6683435" y="2542385"/>
            <a:ext cx="347264" cy="3037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70">
            <a:extLst>
              <a:ext uri="{FF2B5EF4-FFF2-40B4-BE49-F238E27FC236}">
                <a16:creationId xmlns:a16="http://schemas.microsoft.com/office/drawing/2014/main" id="{D635F86E-55BE-48F3-8B52-518A8AFEC39F}"/>
              </a:ext>
            </a:extLst>
          </p:cNvPr>
          <p:cNvCxnSpPr>
            <a:cxnSpLocks/>
          </p:cNvCxnSpPr>
          <p:nvPr/>
        </p:nvCxnSpPr>
        <p:spPr>
          <a:xfrm flipH="1">
            <a:off x="6878217" y="2542385"/>
            <a:ext cx="145311" cy="2694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71">
            <a:extLst>
              <a:ext uri="{FF2B5EF4-FFF2-40B4-BE49-F238E27FC236}">
                <a16:creationId xmlns:a16="http://schemas.microsoft.com/office/drawing/2014/main" id="{35FEA16E-DB7B-4C1F-B383-197AB6493C98}"/>
              </a:ext>
            </a:extLst>
          </p:cNvPr>
          <p:cNvCxnSpPr>
            <a:cxnSpLocks/>
          </p:cNvCxnSpPr>
          <p:nvPr/>
        </p:nvCxnSpPr>
        <p:spPr>
          <a:xfrm flipH="1">
            <a:off x="6931040" y="2527952"/>
            <a:ext cx="261327" cy="2166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72">
            <a:extLst>
              <a:ext uri="{FF2B5EF4-FFF2-40B4-BE49-F238E27FC236}">
                <a16:creationId xmlns:a16="http://schemas.microsoft.com/office/drawing/2014/main" id="{66C8301A-49BE-4A8A-8A8A-DCAB87F9ADEC}"/>
              </a:ext>
            </a:extLst>
          </p:cNvPr>
          <p:cNvCxnSpPr>
            <a:cxnSpLocks/>
          </p:cNvCxnSpPr>
          <p:nvPr/>
        </p:nvCxnSpPr>
        <p:spPr>
          <a:xfrm flipH="1">
            <a:off x="7050405" y="2552359"/>
            <a:ext cx="136331" cy="2594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73">
            <a:extLst>
              <a:ext uri="{FF2B5EF4-FFF2-40B4-BE49-F238E27FC236}">
                <a16:creationId xmlns:a16="http://schemas.microsoft.com/office/drawing/2014/main" id="{D2FD2147-C813-4144-B39A-53592E026386}"/>
              </a:ext>
            </a:extLst>
          </p:cNvPr>
          <p:cNvCxnSpPr>
            <a:cxnSpLocks/>
          </p:cNvCxnSpPr>
          <p:nvPr/>
        </p:nvCxnSpPr>
        <p:spPr>
          <a:xfrm flipH="1">
            <a:off x="7125335" y="2545879"/>
            <a:ext cx="234670" cy="13121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74">
            <a:extLst>
              <a:ext uri="{FF2B5EF4-FFF2-40B4-BE49-F238E27FC236}">
                <a16:creationId xmlns:a16="http://schemas.microsoft.com/office/drawing/2014/main" id="{880640C0-744C-4E26-A08F-598D956715D3}"/>
              </a:ext>
            </a:extLst>
          </p:cNvPr>
          <p:cNvCxnSpPr>
            <a:cxnSpLocks/>
          </p:cNvCxnSpPr>
          <p:nvPr/>
        </p:nvCxnSpPr>
        <p:spPr>
          <a:xfrm flipH="1">
            <a:off x="7212408" y="2580039"/>
            <a:ext cx="98105" cy="2188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75">
            <a:extLst>
              <a:ext uri="{FF2B5EF4-FFF2-40B4-BE49-F238E27FC236}">
                <a16:creationId xmlns:a16="http://schemas.microsoft.com/office/drawing/2014/main" id="{5DE884F2-9882-42DE-B185-FB5721ED8D73}"/>
              </a:ext>
            </a:extLst>
          </p:cNvPr>
          <p:cNvCxnSpPr>
            <a:cxnSpLocks/>
          </p:cNvCxnSpPr>
          <p:nvPr/>
        </p:nvCxnSpPr>
        <p:spPr>
          <a:xfrm flipH="1">
            <a:off x="7267297" y="2548785"/>
            <a:ext cx="294691" cy="27087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76">
            <a:extLst>
              <a:ext uri="{FF2B5EF4-FFF2-40B4-BE49-F238E27FC236}">
                <a16:creationId xmlns:a16="http://schemas.microsoft.com/office/drawing/2014/main" id="{A6C961C9-79C0-43D9-B243-0B0CC1A37461}"/>
              </a:ext>
            </a:extLst>
          </p:cNvPr>
          <p:cNvCxnSpPr>
            <a:cxnSpLocks/>
          </p:cNvCxnSpPr>
          <p:nvPr/>
        </p:nvCxnSpPr>
        <p:spPr>
          <a:xfrm flipH="1">
            <a:off x="7305329" y="2636269"/>
            <a:ext cx="128713" cy="336262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77">
            <a:extLst>
              <a:ext uri="{FF2B5EF4-FFF2-40B4-BE49-F238E27FC236}">
                <a16:creationId xmlns:a16="http://schemas.microsoft.com/office/drawing/2014/main" id="{8EF8C6BF-5A7B-4E7F-9826-CC44FDB9D9F7}"/>
              </a:ext>
            </a:extLst>
          </p:cNvPr>
          <p:cNvCxnSpPr>
            <a:cxnSpLocks/>
          </p:cNvCxnSpPr>
          <p:nvPr/>
        </p:nvCxnSpPr>
        <p:spPr>
          <a:xfrm>
            <a:off x="7561988" y="2562379"/>
            <a:ext cx="140094" cy="332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78">
            <a:extLst>
              <a:ext uri="{FF2B5EF4-FFF2-40B4-BE49-F238E27FC236}">
                <a16:creationId xmlns:a16="http://schemas.microsoft.com/office/drawing/2014/main" id="{0EB348FD-69D7-42AD-9736-502D6B9C3B85}"/>
              </a:ext>
            </a:extLst>
          </p:cNvPr>
          <p:cNvCxnSpPr>
            <a:cxnSpLocks/>
          </p:cNvCxnSpPr>
          <p:nvPr/>
        </p:nvCxnSpPr>
        <p:spPr>
          <a:xfrm flipH="1">
            <a:off x="7599763" y="2592535"/>
            <a:ext cx="95004" cy="18337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79">
            <a:extLst>
              <a:ext uri="{FF2B5EF4-FFF2-40B4-BE49-F238E27FC236}">
                <a16:creationId xmlns:a16="http://schemas.microsoft.com/office/drawing/2014/main" id="{E2A78144-16EB-4FAA-B6D9-3A8CB5AE33D8}"/>
              </a:ext>
            </a:extLst>
          </p:cNvPr>
          <p:cNvCxnSpPr>
            <a:cxnSpLocks/>
          </p:cNvCxnSpPr>
          <p:nvPr/>
        </p:nvCxnSpPr>
        <p:spPr>
          <a:xfrm flipV="1">
            <a:off x="7391538" y="2769886"/>
            <a:ext cx="233859" cy="2748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80">
            <a:extLst>
              <a:ext uri="{FF2B5EF4-FFF2-40B4-BE49-F238E27FC236}">
                <a16:creationId xmlns:a16="http://schemas.microsoft.com/office/drawing/2014/main" id="{843689B5-4747-40A2-9E80-366DEEDC913F}"/>
              </a:ext>
            </a:extLst>
          </p:cNvPr>
          <p:cNvSpPr/>
          <p:nvPr/>
        </p:nvSpPr>
        <p:spPr>
          <a:xfrm rot="7719709">
            <a:off x="7680827" y="2613824"/>
            <a:ext cx="303548" cy="131483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81">
            <a:extLst>
              <a:ext uri="{FF2B5EF4-FFF2-40B4-BE49-F238E27FC236}">
                <a16:creationId xmlns:a16="http://schemas.microsoft.com/office/drawing/2014/main" id="{4FAFE42F-29BD-4960-A4C1-D09EA2EC5380}"/>
              </a:ext>
            </a:extLst>
          </p:cNvPr>
          <p:cNvCxnSpPr>
            <a:cxnSpLocks/>
          </p:cNvCxnSpPr>
          <p:nvPr/>
        </p:nvCxnSpPr>
        <p:spPr>
          <a:xfrm flipV="1">
            <a:off x="7874238" y="2586516"/>
            <a:ext cx="119630" cy="310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82">
            <a:extLst>
              <a:ext uri="{FF2B5EF4-FFF2-40B4-BE49-F238E27FC236}">
                <a16:creationId xmlns:a16="http://schemas.microsoft.com/office/drawing/2014/main" id="{D8732B6C-A9E9-4C08-940D-AA4E9601BF7C}"/>
              </a:ext>
            </a:extLst>
          </p:cNvPr>
          <p:cNvCxnSpPr>
            <a:cxnSpLocks/>
          </p:cNvCxnSpPr>
          <p:nvPr/>
        </p:nvCxnSpPr>
        <p:spPr>
          <a:xfrm flipH="1">
            <a:off x="7937650" y="2475520"/>
            <a:ext cx="258515" cy="2678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83">
            <a:extLst>
              <a:ext uri="{FF2B5EF4-FFF2-40B4-BE49-F238E27FC236}">
                <a16:creationId xmlns:a16="http://schemas.microsoft.com/office/drawing/2014/main" id="{1B9282C5-6848-4722-978C-5F083A1861C4}"/>
              </a:ext>
            </a:extLst>
          </p:cNvPr>
          <p:cNvCxnSpPr>
            <a:cxnSpLocks/>
          </p:cNvCxnSpPr>
          <p:nvPr/>
        </p:nvCxnSpPr>
        <p:spPr>
          <a:xfrm flipH="1">
            <a:off x="8079737" y="2547596"/>
            <a:ext cx="83942" cy="26420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84">
            <a:extLst>
              <a:ext uri="{FF2B5EF4-FFF2-40B4-BE49-F238E27FC236}">
                <a16:creationId xmlns:a16="http://schemas.microsoft.com/office/drawing/2014/main" id="{5BDC9441-78E8-4296-99ED-430409AEBF6F}"/>
              </a:ext>
            </a:extLst>
          </p:cNvPr>
          <p:cNvCxnSpPr>
            <a:cxnSpLocks/>
          </p:cNvCxnSpPr>
          <p:nvPr/>
        </p:nvCxnSpPr>
        <p:spPr>
          <a:xfrm>
            <a:off x="7935435" y="2755403"/>
            <a:ext cx="167779" cy="5639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85">
            <a:extLst>
              <a:ext uri="{FF2B5EF4-FFF2-40B4-BE49-F238E27FC236}">
                <a16:creationId xmlns:a16="http://schemas.microsoft.com/office/drawing/2014/main" id="{60C585C3-C4B3-4BDF-82C4-38EC4A64E13A}"/>
              </a:ext>
            </a:extLst>
          </p:cNvPr>
          <p:cNvCxnSpPr>
            <a:cxnSpLocks/>
          </p:cNvCxnSpPr>
          <p:nvPr/>
        </p:nvCxnSpPr>
        <p:spPr>
          <a:xfrm flipH="1">
            <a:off x="8130320" y="2475520"/>
            <a:ext cx="354716" cy="3275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86">
            <a:extLst>
              <a:ext uri="{FF2B5EF4-FFF2-40B4-BE49-F238E27FC236}">
                <a16:creationId xmlns:a16="http://schemas.microsoft.com/office/drawing/2014/main" id="{C08DBCF9-80A1-42F7-9B22-9F78C2A21CB8}"/>
              </a:ext>
            </a:extLst>
          </p:cNvPr>
          <p:cNvCxnSpPr>
            <a:cxnSpLocks/>
          </p:cNvCxnSpPr>
          <p:nvPr/>
        </p:nvCxnSpPr>
        <p:spPr>
          <a:xfrm flipH="1">
            <a:off x="8380076" y="2533170"/>
            <a:ext cx="83942" cy="26420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87">
            <a:extLst>
              <a:ext uri="{FF2B5EF4-FFF2-40B4-BE49-F238E27FC236}">
                <a16:creationId xmlns:a16="http://schemas.microsoft.com/office/drawing/2014/main" id="{31680F74-C02D-49EE-962B-F9677B6F97A4}"/>
              </a:ext>
            </a:extLst>
          </p:cNvPr>
          <p:cNvCxnSpPr>
            <a:cxnSpLocks/>
          </p:cNvCxnSpPr>
          <p:nvPr/>
        </p:nvCxnSpPr>
        <p:spPr>
          <a:xfrm>
            <a:off x="8221635" y="2721546"/>
            <a:ext cx="167200" cy="981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88">
            <a:extLst>
              <a:ext uri="{FF2B5EF4-FFF2-40B4-BE49-F238E27FC236}">
                <a16:creationId xmlns:a16="http://schemas.microsoft.com/office/drawing/2014/main" id="{2A76E84F-1CE8-4AC3-BB4F-B76FF2958C01}"/>
              </a:ext>
            </a:extLst>
          </p:cNvPr>
          <p:cNvCxnSpPr>
            <a:cxnSpLocks/>
          </p:cNvCxnSpPr>
          <p:nvPr/>
        </p:nvCxnSpPr>
        <p:spPr>
          <a:xfrm flipH="1">
            <a:off x="8436964" y="2570859"/>
            <a:ext cx="231983" cy="21677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89">
            <a:extLst>
              <a:ext uri="{FF2B5EF4-FFF2-40B4-BE49-F238E27FC236}">
                <a16:creationId xmlns:a16="http://schemas.microsoft.com/office/drawing/2014/main" id="{14E7BBAB-D628-4A99-94F3-1A16F039FE9A}"/>
              </a:ext>
            </a:extLst>
          </p:cNvPr>
          <p:cNvCxnSpPr>
            <a:cxnSpLocks/>
          </p:cNvCxnSpPr>
          <p:nvPr/>
        </p:nvCxnSpPr>
        <p:spPr>
          <a:xfrm flipV="1">
            <a:off x="8636604" y="2482645"/>
            <a:ext cx="151973" cy="3244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90">
            <a:extLst>
              <a:ext uri="{FF2B5EF4-FFF2-40B4-BE49-F238E27FC236}">
                <a16:creationId xmlns:a16="http://schemas.microsoft.com/office/drawing/2014/main" id="{8C12E1B6-E88B-4738-A0C4-264714C97945}"/>
              </a:ext>
            </a:extLst>
          </p:cNvPr>
          <p:cNvCxnSpPr>
            <a:cxnSpLocks/>
          </p:cNvCxnSpPr>
          <p:nvPr/>
        </p:nvCxnSpPr>
        <p:spPr>
          <a:xfrm>
            <a:off x="8542636" y="2691944"/>
            <a:ext cx="10320" cy="143680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91">
            <a:extLst>
              <a:ext uri="{FF2B5EF4-FFF2-40B4-BE49-F238E27FC236}">
                <a16:creationId xmlns:a16="http://schemas.microsoft.com/office/drawing/2014/main" id="{CCBAF791-CC89-401B-88AE-038DB94A3A19}"/>
              </a:ext>
            </a:extLst>
          </p:cNvPr>
          <p:cNvCxnSpPr>
            <a:cxnSpLocks/>
          </p:cNvCxnSpPr>
          <p:nvPr/>
        </p:nvCxnSpPr>
        <p:spPr>
          <a:xfrm flipH="1">
            <a:off x="8570753" y="2548785"/>
            <a:ext cx="262314" cy="28900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92">
            <a:extLst>
              <a:ext uri="{FF2B5EF4-FFF2-40B4-BE49-F238E27FC236}">
                <a16:creationId xmlns:a16="http://schemas.microsoft.com/office/drawing/2014/main" id="{5C1A8619-4CCF-4416-A243-5AA2C8116E3C}"/>
              </a:ext>
            </a:extLst>
          </p:cNvPr>
          <p:cNvCxnSpPr>
            <a:cxnSpLocks/>
          </p:cNvCxnSpPr>
          <p:nvPr/>
        </p:nvCxnSpPr>
        <p:spPr>
          <a:xfrm flipH="1">
            <a:off x="8724534" y="2624939"/>
            <a:ext cx="60960" cy="19471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93">
            <a:extLst>
              <a:ext uri="{FF2B5EF4-FFF2-40B4-BE49-F238E27FC236}">
                <a16:creationId xmlns:a16="http://schemas.microsoft.com/office/drawing/2014/main" id="{6B67A16C-7F9D-4EAC-913A-DCC8B3905547}"/>
              </a:ext>
            </a:extLst>
          </p:cNvPr>
          <p:cNvCxnSpPr>
            <a:cxnSpLocks/>
          </p:cNvCxnSpPr>
          <p:nvPr/>
        </p:nvCxnSpPr>
        <p:spPr>
          <a:xfrm flipH="1">
            <a:off x="8748853" y="2589780"/>
            <a:ext cx="231983" cy="21677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94">
            <a:extLst>
              <a:ext uri="{FF2B5EF4-FFF2-40B4-BE49-F238E27FC236}">
                <a16:creationId xmlns:a16="http://schemas.microsoft.com/office/drawing/2014/main" id="{B13E959B-B728-4094-BAC7-E099A4D568E9}"/>
              </a:ext>
            </a:extLst>
          </p:cNvPr>
          <p:cNvCxnSpPr>
            <a:cxnSpLocks/>
          </p:cNvCxnSpPr>
          <p:nvPr/>
        </p:nvCxnSpPr>
        <p:spPr>
          <a:xfrm>
            <a:off x="8954622" y="2482645"/>
            <a:ext cx="24818" cy="12980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95">
            <a:extLst>
              <a:ext uri="{FF2B5EF4-FFF2-40B4-BE49-F238E27FC236}">
                <a16:creationId xmlns:a16="http://schemas.microsoft.com/office/drawing/2014/main" id="{1FB3C3F9-E6B7-4E0B-B5B6-B9D3798A5907}"/>
              </a:ext>
            </a:extLst>
          </p:cNvPr>
          <p:cNvSpPr/>
          <p:nvPr/>
        </p:nvSpPr>
        <p:spPr>
          <a:xfrm rot="8105060">
            <a:off x="8967581" y="2556012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96">
            <a:extLst>
              <a:ext uri="{FF2B5EF4-FFF2-40B4-BE49-F238E27FC236}">
                <a16:creationId xmlns:a16="http://schemas.microsoft.com/office/drawing/2014/main" id="{E9546173-7A03-413D-BB6F-0F485C089D47}"/>
              </a:ext>
            </a:extLst>
          </p:cNvPr>
          <p:cNvSpPr/>
          <p:nvPr/>
        </p:nvSpPr>
        <p:spPr>
          <a:xfrm rot="18450640">
            <a:off x="8928659" y="2615299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97">
            <a:extLst>
              <a:ext uri="{FF2B5EF4-FFF2-40B4-BE49-F238E27FC236}">
                <a16:creationId xmlns:a16="http://schemas.microsoft.com/office/drawing/2014/main" id="{C2A0F972-345D-43A8-9186-C0C4623972C3}"/>
              </a:ext>
            </a:extLst>
          </p:cNvPr>
          <p:cNvSpPr/>
          <p:nvPr/>
        </p:nvSpPr>
        <p:spPr>
          <a:xfrm rot="10552024">
            <a:off x="8963991" y="2674702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98">
            <a:extLst>
              <a:ext uri="{FF2B5EF4-FFF2-40B4-BE49-F238E27FC236}">
                <a16:creationId xmlns:a16="http://schemas.microsoft.com/office/drawing/2014/main" id="{6A18C50A-BA40-4924-8E57-0DBEFFE149D1}"/>
              </a:ext>
            </a:extLst>
          </p:cNvPr>
          <p:cNvCxnSpPr>
            <a:cxnSpLocks/>
          </p:cNvCxnSpPr>
          <p:nvPr/>
        </p:nvCxnSpPr>
        <p:spPr>
          <a:xfrm flipH="1">
            <a:off x="9026796" y="2403888"/>
            <a:ext cx="397988" cy="442212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99">
            <a:extLst>
              <a:ext uri="{FF2B5EF4-FFF2-40B4-BE49-F238E27FC236}">
                <a16:creationId xmlns:a16="http://schemas.microsoft.com/office/drawing/2014/main" id="{FA973BCF-ADCE-4F04-BA94-788644FF86E5}"/>
              </a:ext>
            </a:extLst>
          </p:cNvPr>
          <p:cNvCxnSpPr>
            <a:cxnSpLocks/>
          </p:cNvCxnSpPr>
          <p:nvPr/>
        </p:nvCxnSpPr>
        <p:spPr>
          <a:xfrm flipH="1">
            <a:off x="9194120" y="2615651"/>
            <a:ext cx="60960" cy="19471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100">
            <a:extLst>
              <a:ext uri="{FF2B5EF4-FFF2-40B4-BE49-F238E27FC236}">
                <a16:creationId xmlns:a16="http://schemas.microsoft.com/office/drawing/2014/main" id="{988BFC04-6B28-4483-AF29-3B866A22F323}"/>
              </a:ext>
            </a:extLst>
          </p:cNvPr>
          <p:cNvCxnSpPr>
            <a:cxnSpLocks/>
          </p:cNvCxnSpPr>
          <p:nvPr/>
        </p:nvCxnSpPr>
        <p:spPr>
          <a:xfrm flipH="1">
            <a:off x="9201529" y="2647015"/>
            <a:ext cx="231983" cy="21677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01">
            <a:extLst>
              <a:ext uri="{FF2B5EF4-FFF2-40B4-BE49-F238E27FC236}">
                <a16:creationId xmlns:a16="http://schemas.microsoft.com/office/drawing/2014/main" id="{C07ADC9A-BFED-49F6-9E63-144F4FE15135}"/>
              </a:ext>
            </a:extLst>
          </p:cNvPr>
          <p:cNvCxnSpPr>
            <a:cxnSpLocks/>
          </p:cNvCxnSpPr>
          <p:nvPr/>
        </p:nvCxnSpPr>
        <p:spPr>
          <a:xfrm flipH="1">
            <a:off x="9561981" y="2527952"/>
            <a:ext cx="248091" cy="13417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102">
            <a:extLst>
              <a:ext uri="{FF2B5EF4-FFF2-40B4-BE49-F238E27FC236}">
                <a16:creationId xmlns:a16="http://schemas.microsoft.com/office/drawing/2014/main" id="{81A40736-6729-4173-BB7B-D05FF2981506}"/>
              </a:ext>
            </a:extLst>
          </p:cNvPr>
          <p:cNvCxnSpPr>
            <a:cxnSpLocks/>
          </p:cNvCxnSpPr>
          <p:nvPr/>
        </p:nvCxnSpPr>
        <p:spPr>
          <a:xfrm flipH="1">
            <a:off x="9543206" y="2636269"/>
            <a:ext cx="65039" cy="1716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03">
            <a:extLst>
              <a:ext uri="{FF2B5EF4-FFF2-40B4-BE49-F238E27FC236}">
                <a16:creationId xmlns:a16="http://schemas.microsoft.com/office/drawing/2014/main" id="{5DD0188A-C06E-409F-8149-E21463CC2A71}"/>
              </a:ext>
            </a:extLst>
          </p:cNvPr>
          <p:cNvCxnSpPr>
            <a:cxnSpLocks/>
          </p:cNvCxnSpPr>
          <p:nvPr/>
        </p:nvCxnSpPr>
        <p:spPr>
          <a:xfrm flipH="1">
            <a:off x="9599292" y="2403888"/>
            <a:ext cx="367252" cy="4231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104">
            <a:extLst>
              <a:ext uri="{FF2B5EF4-FFF2-40B4-BE49-F238E27FC236}">
                <a16:creationId xmlns:a16="http://schemas.microsoft.com/office/drawing/2014/main" id="{C86BB3FF-D313-4AB9-B257-3A21FCA5CA13}"/>
              </a:ext>
            </a:extLst>
          </p:cNvPr>
          <p:cNvCxnSpPr>
            <a:cxnSpLocks/>
          </p:cNvCxnSpPr>
          <p:nvPr/>
        </p:nvCxnSpPr>
        <p:spPr>
          <a:xfrm>
            <a:off x="9751830" y="2615451"/>
            <a:ext cx="10380" cy="21156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105">
            <a:extLst>
              <a:ext uri="{FF2B5EF4-FFF2-40B4-BE49-F238E27FC236}">
                <a16:creationId xmlns:a16="http://schemas.microsoft.com/office/drawing/2014/main" id="{96C4B46A-5A87-46CB-9792-500BC8660281}"/>
              </a:ext>
            </a:extLst>
          </p:cNvPr>
          <p:cNvCxnSpPr>
            <a:cxnSpLocks/>
          </p:cNvCxnSpPr>
          <p:nvPr/>
        </p:nvCxnSpPr>
        <p:spPr>
          <a:xfrm flipV="1">
            <a:off x="9768992" y="2586516"/>
            <a:ext cx="431570" cy="197086"/>
          </a:xfrm>
          <a:prstGeom prst="line">
            <a:avLst/>
          </a:prstGeom>
          <a:ln w="793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06">
            <a:extLst>
              <a:ext uri="{FF2B5EF4-FFF2-40B4-BE49-F238E27FC236}">
                <a16:creationId xmlns:a16="http://schemas.microsoft.com/office/drawing/2014/main" id="{8A564F67-489B-4BFC-807D-8FEF6E5FCB74}"/>
              </a:ext>
            </a:extLst>
          </p:cNvPr>
          <p:cNvCxnSpPr>
            <a:cxnSpLocks/>
          </p:cNvCxnSpPr>
          <p:nvPr/>
        </p:nvCxnSpPr>
        <p:spPr>
          <a:xfrm flipV="1">
            <a:off x="9861554" y="2491395"/>
            <a:ext cx="431570" cy="19708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107">
            <a:extLst>
              <a:ext uri="{FF2B5EF4-FFF2-40B4-BE49-F238E27FC236}">
                <a16:creationId xmlns:a16="http://schemas.microsoft.com/office/drawing/2014/main" id="{6F1544F9-04FD-4812-9204-2164EFD09A78}"/>
              </a:ext>
            </a:extLst>
          </p:cNvPr>
          <p:cNvCxnSpPr>
            <a:cxnSpLocks/>
          </p:cNvCxnSpPr>
          <p:nvPr/>
        </p:nvCxnSpPr>
        <p:spPr>
          <a:xfrm flipV="1">
            <a:off x="9930492" y="2669162"/>
            <a:ext cx="0" cy="1946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08">
            <a:extLst>
              <a:ext uri="{FF2B5EF4-FFF2-40B4-BE49-F238E27FC236}">
                <a16:creationId xmlns:a16="http://schemas.microsoft.com/office/drawing/2014/main" id="{441D8BAD-8D9D-4DC3-9790-9EB06C1AFB1D}"/>
              </a:ext>
            </a:extLst>
          </p:cNvPr>
          <p:cNvCxnSpPr>
            <a:cxnSpLocks/>
          </p:cNvCxnSpPr>
          <p:nvPr/>
        </p:nvCxnSpPr>
        <p:spPr>
          <a:xfrm flipV="1">
            <a:off x="9947269" y="2636270"/>
            <a:ext cx="253293" cy="1993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145(,)">
            <a:extLst>
              <a:ext uri="{FF2B5EF4-FFF2-40B4-BE49-F238E27FC236}">
                <a16:creationId xmlns:a16="http://schemas.microsoft.com/office/drawing/2014/main" id="{69825CB5-D328-440B-B7ED-6B146F125618}"/>
              </a:ext>
            </a:extLst>
          </p:cNvPr>
          <p:cNvCxnSpPr>
            <a:cxnSpLocks/>
          </p:cNvCxnSpPr>
          <p:nvPr/>
        </p:nvCxnSpPr>
        <p:spPr>
          <a:xfrm flipH="1">
            <a:off x="4675647" y="3613861"/>
            <a:ext cx="17680" cy="1533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6">
            <a:extLst>
              <a:ext uri="{FF2B5EF4-FFF2-40B4-BE49-F238E27FC236}">
                <a16:creationId xmlns:a16="http://schemas.microsoft.com/office/drawing/2014/main" id="{1B72A785-3110-4362-A730-56C766718C66}"/>
              </a:ext>
            </a:extLst>
          </p:cNvPr>
          <p:cNvSpPr/>
          <p:nvPr/>
        </p:nvSpPr>
        <p:spPr>
          <a:xfrm rot="7719709">
            <a:off x="4885102" y="3478264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1" name="147">
            <a:extLst>
              <a:ext uri="{FF2B5EF4-FFF2-40B4-BE49-F238E27FC236}">
                <a16:creationId xmlns:a16="http://schemas.microsoft.com/office/drawing/2014/main" id="{006411E6-CF55-4236-B81A-22171AEA2925}"/>
              </a:ext>
            </a:extLst>
          </p:cNvPr>
          <p:cNvCxnSpPr>
            <a:cxnSpLocks/>
          </p:cNvCxnSpPr>
          <p:nvPr/>
        </p:nvCxnSpPr>
        <p:spPr>
          <a:xfrm flipV="1">
            <a:off x="5075250" y="3457936"/>
            <a:ext cx="119630" cy="310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48">
            <a:extLst>
              <a:ext uri="{FF2B5EF4-FFF2-40B4-BE49-F238E27FC236}">
                <a16:creationId xmlns:a16="http://schemas.microsoft.com/office/drawing/2014/main" id="{A65EA513-CB35-4D8A-A458-48ACAAA15F55}"/>
              </a:ext>
            </a:extLst>
          </p:cNvPr>
          <p:cNvCxnSpPr>
            <a:cxnSpLocks/>
          </p:cNvCxnSpPr>
          <p:nvPr/>
        </p:nvCxnSpPr>
        <p:spPr>
          <a:xfrm flipH="1">
            <a:off x="5271842" y="3631757"/>
            <a:ext cx="144208" cy="357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49">
            <a:extLst>
              <a:ext uri="{FF2B5EF4-FFF2-40B4-BE49-F238E27FC236}">
                <a16:creationId xmlns:a16="http://schemas.microsoft.com/office/drawing/2014/main" id="{6564D096-908D-4350-9DE4-D7DF4B5DFF97}"/>
              </a:ext>
            </a:extLst>
          </p:cNvPr>
          <p:cNvCxnSpPr>
            <a:cxnSpLocks/>
          </p:cNvCxnSpPr>
          <p:nvPr/>
        </p:nvCxnSpPr>
        <p:spPr>
          <a:xfrm flipH="1">
            <a:off x="5265094" y="3470152"/>
            <a:ext cx="169817" cy="1954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0">
            <a:extLst>
              <a:ext uri="{FF2B5EF4-FFF2-40B4-BE49-F238E27FC236}">
                <a16:creationId xmlns:a16="http://schemas.microsoft.com/office/drawing/2014/main" id="{0DBA0719-756E-4402-992C-B2794C241B73}"/>
              </a:ext>
            </a:extLst>
          </p:cNvPr>
          <p:cNvCxnSpPr>
            <a:cxnSpLocks/>
          </p:cNvCxnSpPr>
          <p:nvPr/>
        </p:nvCxnSpPr>
        <p:spPr>
          <a:xfrm flipH="1">
            <a:off x="5409398" y="3457936"/>
            <a:ext cx="188713" cy="2892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1">
            <a:extLst>
              <a:ext uri="{FF2B5EF4-FFF2-40B4-BE49-F238E27FC236}">
                <a16:creationId xmlns:a16="http://schemas.microsoft.com/office/drawing/2014/main" id="{DA487972-282D-4948-8042-736435192F1B}"/>
              </a:ext>
            </a:extLst>
          </p:cNvPr>
          <p:cNvCxnSpPr>
            <a:cxnSpLocks/>
          </p:cNvCxnSpPr>
          <p:nvPr/>
        </p:nvCxnSpPr>
        <p:spPr>
          <a:xfrm flipH="1">
            <a:off x="5380425" y="3473481"/>
            <a:ext cx="181323" cy="1940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52">
            <a:extLst>
              <a:ext uri="{FF2B5EF4-FFF2-40B4-BE49-F238E27FC236}">
                <a16:creationId xmlns:a16="http://schemas.microsoft.com/office/drawing/2014/main" id="{73DC938A-33FE-453C-933A-3F45913AAFF7}"/>
              </a:ext>
            </a:extLst>
          </p:cNvPr>
          <p:cNvCxnSpPr>
            <a:cxnSpLocks/>
          </p:cNvCxnSpPr>
          <p:nvPr/>
        </p:nvCxnSpPr>
        <p:spPr>
          <a:xfrm flipH="1">
            <a:off x="5340478" y="3604220"/>
            <a:ext cx="84908" cy="25223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53">
            <a:extLst>
              <a:ext uri="{FF2B5EF4-FFF2-40B4-BE49-F238E27FC236}">
                <a16:creationId xmlns:a16="http://schemas.microsoft.com/office/drawing/2014/main" id="{92F57858-60CA-4234-84CB-54881A85D640}"/>
              </a:ext>
            </a:extLst>
          </p:cNvPr>
          <p:cNvCxnSpPr>
            <a:cxnSpLocks/>
          </p:cNvCxnSpPr>
          <p:nvPr/>
        </p:nvCxnSpPr>
        <p:spPr>
          <a:xfrm flipH="1">
            <a:off x="5351145" y="3832181"/>
            <a:ext cx="116505" cy="3576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54">
            <a:extLst>
              <a:ext uri="{FF2B5EF4-FFF2-40B4-BE49-F238E27FC236}">
                <a16:creationId xmlns:a16="http://schemas.microsoft.com/office/drawing/2014/main" id="{DFDDBDE0-ACF4-406B-A0F2-D7CA17F81ED6}"/>
              </a:ext>
            </a:extLst>
          </p:cNvPr>
          <p:cNvCxnSpPr>
            <a:cxnSpLocks/>
          </p:cNvCxnSpPr>
          <p:nvPr/>
        </p:nvCxnSpPr>
        <p:spPr>
          <a:xfrm>
            <a:off x="5464508" y="3667523"/>
            <a:ext cx="36013" cy="16465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55">
            <a:extLst>
              <a:ext uri="{FF2B5EF4-FFF2-40B4-BE49-F238E27FC236}">
                <a16:creationId xmlns:a16="http://schemas.microsoft.com/office/drawing/2014/main" id="{C93A49D9-A3BF-4BBF-A22D-1BF7BB489743}"/>
              </a:ext>
            </a:extLst>
          </p:cNvPr>
          <p:cNvCxnSpPr>
            <a:cxnSpLocks/>
          </p:cNvCxnSpPr>
          <p:nvPr/>
        </p:nvCxnSpPr>
        <p:spPr>
          <a:xfrm flipH="1">
            <a:off x="5556077" y="3441240"/>
            <a:ext cx="193771" cy="17284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56">
            <a:extLst>
              <a:ext uri="{FF2B5EF4-FFF2-40B4-BE49-F238E27FC236}">
                <a16:creationId xmlns:a16="http://schemas.microsoft.com/office/drawing/2014/main" id="{F124584A-36C7-46E6-A946-3785E4F22F6C}"/>
              </a:ext>
            </a:extLst>
          </p:cNvPr>
          <p:cNvCxnSpPr>
            <a:cxnSpLocks/>
          </p:cNvCxnSpPr>
          <p:nvPr/>
        </p:nvCxnSpPr>
        <p:spPr>
          <a:xfrm>
            <a:off x="5619290" y="3549568"/>
            <a:ext cx="0" cy="1552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57">
            <a:extLst>
              <a:ext uri="{FF2B5EF4-FFF2-40B4-BE49-F238E27FC236}">
                <a16:creationId xmlns:a16="http://schemas.microsoft.com/office/drawing/2014/main" id="{C1A8A9E4-BD56-4025-9BC0-5E9B5C7D89C5}"/>
              </a:ext>
            </a:extLst>
          </p:cNvPr>
          <p:cNvCxnSpPr>
            <a:cxnSpLocks/>
          </p:cNvCxnSpPr>
          <p:nvPr/>
        </p:nvCxnSpPr>
        <p:spPr>
          <a:xfrm flipH="1">
            <a:off x="5658898" y="3428540"/>
            <a:ext cx="267222" cy="27799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58">
            <a:extLst>
              <a:ext uri="{FF2B5EF4-FFF2-40B4-BE49-F238E27FC236}">
                <a16:creationId xmlns:a16="http://schemas.microsoft.com/office/drawing/2014/main" id="{335C705A-DC78-4EE0-9EEE-8EBA33DF90AC}"/>
              </a:ext>
            </a:extLst>
          </p:cNvPr>
          <p:cNvCxnSpPr>
            <a:cxnSpLocks/>
          </p:cNvCxnSpPr>
          <p:nvPr/>
        </p:nvCxnSpPr>
        <p:spPr>
          <a:xfrm>
            <a:off x="5781690" y="3578661"/>
            <a:ext cx="0" cy="1552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59">
            <a:extLst>
              <a:ext uri="{FF2B5EF4-FFF2-40B4-BE49-F238E27FC236}">
                <a16:creationId xmlns:a16="http://schemas.microsoft.com/office/drawing/2014/main" id="{2DC6CE45-5E06-4A09-8836-C3441F59A01D}"/>
              </a:ext>
            </a:extLst>
          </p:cNvPr>
          <p:cNvCxnSpPr>
            <a:cxnSpLocks/>
          </p:cNvCxnSpPr>
          <p:nvPr/>
        </p:nvCxnSpPr>
        <p:spPr>
          <a:xfrm flipH="1">
            <a:off x="5810358" y="3578661"/>
            <a:ext cx="135073" cy="1215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60">
            <a:extLst>
              <a:ext uri="{FF2B5EF4-FFF2-40B4-BE49-F238E27FC236}">
                <a16:creationId xmlns:a16="http://schemas.microsoft.com/office/drawing/2014/main" id="{D94ECD2C-3D27-45FB-B85A-F6990450126E}"/>
              </a:ext>
            </a:extLst>
          </p:cNvPr>
          <p:cNvCxnSpPr>
            <a:cxnSpLocks/>
          </p:cNvCxnSpPr>
          <p:nvPr/>
        </p:nvCxnSpPr>
        <p:spPr>
          <a:xfrm flipH="1">
            <a:off x="5940045" y="3457936"/>
            <a:ext cx="231641" cy="15592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61">
            <a:extLst>
              <a:ext uri="{FF2B5EF4-FFF2-40B4-BE49-F238E27FC236}">
                <a16:creationId xmlns:a16="http://schemas.microsoft.com/office/drawing/2014/main" id="{830D544D-D4BF-44F3-8776-65F8CAED5265}"/>
              </a:ext>
            </a:extLst>
          </p:cNvPr>
          <p:cNvCxnSpPr>
            <a:cxnSpLocks/>
          </p:cNvCxnSpPr>
          <p:nvPr/>
        </p:nvCxnSpPr>
        <p:spPr>
          <a:xfrm flipH="1">
            <a:off x="5940045" y="3396707"/>
            <a:ext cx="183978" cy="1819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2">
            <a:extLst>
              <a:ext uri="{FF2B5EF4-FFF2-40B4-BE49-F238E27FC236}">
                <a16:creationId xmlns:a16="http://schemas.microsoft.com/office/drawing/2014/main" id="{BBAD17FA-433C-4498-8566-720E41B9B475}"/>
              </a:ext>
            </a:extLst>
          </p:cNvPr>
          <p:cNvCxnSpPr>
            <a:cxnSpLocks/>
          </p:cNvCxnSpPr>
          <p:nvPr/>
        </p:nvCxnSpPr>
        <p:spPr>
          <a:xfrm>
            <a:off x="5888351" y="3619671"/>
            <a:ext cx="120128" cy="892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63">
            <a:extLst>
              <a:ext uri="{FF2B5EF4-FFF2-40B4-BE49-F238E27FC236}">
                <a16:creationId xmlns:a16="http://schemas.microsoft.com/office/drawing/2014/main" id="{E4132B4A-C55C-4D3D-8806-A776321F5534}"/>
              </a:ext>
            </a:extLst>
          </p:cNvPr>
          <p:cNvCxnSpPr>
            <a:cxnSpLocks/>
          </p:cNvCxnSpPr>
          <p:nvPr/>
        </p:nvCxnSpPr>
        <p:spPr>
          <a:xfrm flipH="1">
            <a:off x="6022404" y="3513730"/>
            <a:ext cx="187656" cy="186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64">
            <a:extLst>
              <a:ext uri="{FF2B5EF4-FFF2-40B4-BE49-F238E27FC236}">
                <a16:creationId xmlns:a16="http://schemas.microsoft.com/office/drawing/2014/main" id="{B42805C1-0AF1-40D0-9BBE-AE67C0214466}"/>
              </a:ext>
            </a:extLst>
          </p:cNvPr>
          <p:cNvCxnSpPr>
            <a:cxnSpLocks/>
          </p:cNvCxnSpPr>
          <p:nvPr/>
        </p:nvCxnSpPr>
        <p:spPr>
          <a:xfrm flipH="1">
            <a:off x="6289016" y="3396707"/>
            <a:ext cx="185051" cy="24461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65">
            <a:extLst>
              <a:ext uri="{FF2B5EF4-FFF2-40B4-BE49-F238E27FC236}">
                <a16:creationId xmlns:a16="http://schemas.microsoft.com/office/drawing/2014/main" id="{D159E65A-579B-4BE4-B7C4-12BF8DF125F4}"/>
              </a:ext>
            </a:extLst>
          </p:cNvPr>
          <p:cNvCxnSpPr>
            <a:cxnSpLocks/>
          </p:cNvCxnSpPr>
          <p:nvPr/>
        </p:nvCxnSpPr>
        <p:spPr>
          <a:xfrm flipH="1">
            <a:off x="6319005" y="3407241"/>
            <a:ext cx="305392" cy="2775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66">
            <a:extLst>
              <a:ext uri="{FF2B5EF4-FFF2-40B4-BE49-F238E27FC236}">
                <a16:creationId xmlns:a16="http://schemas.microsoft.com/office/drawing/2014/main" id="{E4B44457-EC5C-48DF-A75B-D22AA2CEFF3D}"/>
              </a:ext>
            </a:extLst>
          </p:cNvPr>
          <p:cNvCxnSpPr>
            <a:cxnSpLocks/>
          </p:cNvCxnSpPr>
          <p:nvPr/>
        </p:nvCxnSpPr>
        <p:spPr>
          <a:xfrm flipH="1">
            <a:off x="6489194" y="3422190"/>
            <a:ext cx="115842" cy="24212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67">
            <a:extLst>
              <a:ext uri="{FF2B5EF4-FFF2-40B4-BE49-F238E27FC236}">
                <a16:creationId xmlns:a16="http://schemas.microsoft.com/office/drawing/2014/main" id="{5E19CFAB-6681-4019-95B7-B3ADFA6C4F82}"/>
              </a:ext>
            </a:extLst>
          </p:cNvPr>
          <p:cNvCxnSpPr>
            <a:cxnSpLocks/>
          </p:cNvCxnSpPr>
          <p:nvPr/>
        </p:nvCxnSpPr>
        <p:spPr>
          <a:xfrm flipH="1">
            <a:off x="6489194" y="3386510"/>
            <a:ext cx="383751" cy="313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168">
            <a:extLst>
              <a:ext uri="{FF2B5EF4-FFF2-40B4-BE49-F238E27FC236}">
                <a16:creationId xmlns:a16="http://schemas.microsoft.com/office/drawing/2014/main" id="{8F11D90D-A6D4-4654-B9FB-C26183F52889}"/>
              </a:ext>
            </a:extLst>
          </p:cNvPr>
          <p:cNvCxnSpPr>
            <a:cxnSpLocks/>
          </p:cNvCxnSpPr>
          <p:nvPr/>
        </p:nvCxnSpPr>
        <p:spPr>
          <a:xfrm>
            <a:off x="6662111" y="3574495"/>
            <a:ext cx="0" cy="1552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169">
            <a:extLst>
              <a:ext uri="{FF2B5EF4-FFF2-40B4-BE49-F238E27FC236}">
                <a16:creationId xmlns:a16="http://schemas.microsoft.com/office/drawing/2014/main" id="{5BFF8AC5-8C89-49DD-A98B-C5DB561A93B9}"/>
              </a:ext>
            </a:extLst>
          </p:cNvPr>
          <p:cNvCxnSpPr>
            <a:cxnSpLocks/>
          </p:cNvCxnSpPr>
          <p:nvPr/>
        </p:nvCxnSpPr>
        <p:spPr>
          <a:xfrm flipH="1">
            <a:off x="6681969" y="3414627"/>
            <a:ext cx="245566" cy="288732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170">
            <a:extLst>
              <a:ext uri="{FF2B5EF4-FFF2-40B4-BE49-F238E27FC236}">
                <a16:creationId xmlns:a16="http://schemas.microsoft.com/office/drawing/2014/main" id="{7438C988-9822-46F1-AF42-36D7F0BF8A79}"/>
              </a:ext>
            </a:extLst>
          </p:cNvPr>
          <p:cNvCxnSpPr>
            <a:cxnSpLocks/>
          </p:cNvCxnSpPr>
          <p:nvPr/>
        </p:nvCxnSpPr>
        <p:spPr>
          <a:xfrm flipH="1">
            <a:off x="6820004" y="3426461"/>
            <a:ext cx="109280" cy="2552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171">
            <a:extLst>
              <a:ext uri="{FF2B5EF4-FFF2-40B4-BE49-F238E27FC236}">
                <a16:creationId xmlns:a16="http://schemas.microsoft.com/office/drawing/2014/main" id="{B6628EE6-B776-48DF-8295-568DBE711191}"/>
              </a:ext>
            </a:extLst>
          </p:cNvPr>
          <p:cNvCxnSpPr>
            <a:cxnSpLocks/>
          </p:cNvCxnSpPr>
          <p:nvPr/>
        </p:nvCxnSpPr>
        <p:spPr>
          <a:xfrm flipH="1">
            <a:off x="6873510" y="3570502"/>
            <a:ext cx="141276" cy="1342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172">
            <a:extLst>
              <a:ext uri="{FF2B5EF4-FFF2-40B4-BE49-F238E27FC236}">
                <a16:creationId xmlns:a16="http://schemas.microsoft.com/office/drawing/2014/main" id="{3E4B5DE6-F345-4FD3-BA92-85498A6026EA}"/>
              </a:ext>
            </a:extLst>
          </p:cNvPr>
          <p:cNvSpPr/>
          <p:nvPr/>
        </p:nvSpPr>
        <p:spPr>
          <a:xfrm rot="7719709">
            <a:off x="6963844" y="3492827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173">
            <a:extLst>
              <a:ext uri="{FF2B5EF4-FFF2-40B4-BE49-F238E27FC236}">
                <a16:creationId xmlns:a16="http://schemas.microsoft.com/office/drawing/2014/main" id="{770327DF-9914-4FFA-A5CB-00C2F39513D8}"/>
              </a:ext>
            </a:extLst>
          </p:cNvPr>
          <p:cNvCxnSpPr>
            <a:cxnSpLocks/>
          </p:cNvCxnSpPr>
          <p:nvPr/>
        </p:nvCxnSpPr>
        <p:spPr>
          <a:xfrm flipV="1">
            <a:off x="7146658" y="3457936"/>
            <a:ext cx="119630" cy="310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174">
            <a:extLst>
              <a:ext uri="{FF2B5EF4-FFF2-40B4-BE49-F238E27FC236}">
                <a16:creationId xmlns:a16="http://schemas.microsoft.com/office/drawing/2014/main" id="{3F1D906F-1D80-4575-872E-1F248FF605E5}"/>
              </a:ext>
            </a:extLst>
          </p:cNvPr>
          <p:cNvCxnSpPr>
            <a:cxnSpLocks/>
          </p:cNvCxnSpPr>
          <p:nvPr/>
        </p:nvCxnSpPr>
        <p:spPr>
          <a:xfrm flipV="1">
            <a:off x="6845542" y="3319557"/>
            <a:ext cx="169244" cy="73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175">
            <a:extLst>
              <a:ext uri="{FF2B5EF4-FFF2-40B4-BE49-F238E27FC236}">
                <a16:creationId xmlns:a16="http://schemas.microsoft.com/office/drawing/2014/main" id="{C92B582F-FBBF-408B-93A5-461B78E414FD}"/>
              </a:ext>
            </a:extLst>
          </p:cNvPr>
          <p:cNvCxnSpPr>
            <a:cxnSpLocks/>
          </p:cNvCxnSpPr>
          <p:nvPr/>
        </p:nvCxnSpPr>
        <p:spPr>
          <a:xfrm flipV="1">
            <a:off x="7373799" y="3473811"/>
            <a:ext cx="241633" cy="1244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176">
            <a:extLst>
              <a:ext uri="{FF2B5EF4-FFF2-40B4-BE49-F238E27FC236}">
                <a16:creationId xmlns:a16="http://schemas.microsoft.com/office/drawing/2014/main" id="{5D9555F4-82FA-4C2D-9AFF-69D09BBF3E69}"/>
              </a:ext>
            </a:extLst>
          </p:cNvPr>
          <p:cNvCxnSpPr>
            <a:cxnSpLocks/>
          </p:cNvCxnSpPr>
          <p:nvPr/>
        </p:nvCxnSpPr>
        <p:spPr>
          <a:xfrm flipV="1">
            <a:off x="7373799" y="3431971"/>
            <a:ext cx="238930" cy="8175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177">
            <a:extLst>
              <a:ext uri="{FF2B5EF4-FFF2-40B4-BE49-F238E27FC236}">
                <a16:creationId xmlns:a16="http://schemas.microsoft.com/office/drawing/2014/main" id="{BCF20A71-45A0-4CDF-8383-883557550AA6}"/>
              </a:ext>
            </a:extLst>
          </p:cNvPr>
          <p:cNvCxnSpPr>
            <a:cxnSpLocks/>
          </p:cNvCxnSpPr>
          <p:nvPr/>
        </p:nvCxnSpPr>
        <p:spPr>
          <a:xfrm flipH="1" flipV="1">
            <a:off x="7354488" y="3556526"/>
            <a:ext cx="43541" cy="15180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178">
            <a:extLst>
              <a:ext uri="{FF2B5EF4-FFF2-40B4-BE49-F238E27FC236}">
                <a16:creationId xmlns:a16="http://schemas.microsoft.com/office/drawing/2014/main" id="{C81B3F35-C0C4-4345-97B3-F6B0AF6213FC}"/>
              </a:ext>
            </a:extLst>
          </p:cNvPr>
          <p:cNvCxnSpPr>
            <a:cxnSpLocks/>
          </p:cNvCxnSpPr>
          <p:nvPr/>
        </p:nvCxnSpPr>
        <p:spPr>
          <a:xfrm flipV="1">
            <a:off x="7393903" y="3542281"/>
            <a:ext cx="258423" cy="15503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179">
            <a:extLst>
              <a:ext uri="{FF2B5EF4-FFF2-40B4-BE49-F238E27FC236}">
                <a16:creationId xmlns:a16="http://schemas.microsoft.com/office/drawing/2014/main" id="{F38AE481-EBD0-40C8-91A8-EE444E20C179}"/>
              </a:ext>
            </a:extLst>
          </p:cNvPr>
          <p:cNvCxnSpPr>
            <a:cxnSpLocks/>
          </p:cNvCxnSpPr>
          <p:nvPr/>
        </p:nvCxnSpPr>
        <p:spPr>
          <a:xfrm flipV="1">
            <a:off x="7538538" y="3302567"/>
            <a:ext cx="160019" cy="6249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201">
            <a:extLst>
              <a:ext uri="{FF2B5EF4-FFF2-40B4-BE49-F238E27FC236}">
                <a16:creationId xmlns:a16="http://schemas.microsoft.com/office/drawing/2014/main" id="{31DDC5B0-86E7-4DD7-AA0F-B99CB61B153D}"/>
              </a:ext>
            </a:extLst>
          </p:cNvPr>
          <p:cNvCxnSpPr>
            <a:cxnSpLocks/>
          </p:cNvCxnSpPr>
          <p:nvPr/>
        </p:nvCxnSpPr>
        <p:spPr>
          <a:xfrm flipV="1">
            <a:off x="2838354" y="4321487"/>
            <a:ext cx="230050" cy="42072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202">
            <a:extLst>
              <a:ext uri="{FF2B5EF4-FFF2-40B4-BE49-F238E27FC236}">
                <a16:creationId xmlns:a16="http://schemas.microsoft.com/office/drawing/2014/main" id="{026A6199-E1C4-4A08-AFB2-8233B1BFC5C0}"/>
              </a:ext>
            </a:extLst>
          </p:cNvPr>
          <p:cNvCxnSpPr>
            <a:cxnSpLocks/>
          </p:cNvCxnSpPr>
          <p:nvPr/>
        </p:nvCxnSpPr>
        <p:spPr>
          <a:xfrm flipV="1">
            <a:off x="3068404" y="4369654"/>
            <a:ext cx="182023" cy="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203">
            <a:extLst>
              <a:ext uri="{FF2B5EF4-FFF2-40B4-BE49-F238E27FC236}">
                <a16:creationId xmlns:a16="http://schemas.microsoft.com/office/drawing/2014/main" id="{5AE5AAD3-63EB-437D-8A67-1B92120EACBF}"/>
              </a:ext>
            </a:extLst>
          </p:cNvPr>
          <p:cNvCxnSpPr>
            <a:cxnSpLocks/>
          </p:cNvCxnSpPr>
          <p:nvPr/>
        </p:nvCxnSpPr>
        <p:spPr>
          <a:xfrm flipV="1">
            <a:off x="3146985" y="4398282"/>
            <a:ext cx="68347" cy="131424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204">
            <a:extLst>
              <a:ext uri="{FF2B5EF4-FFF2-40B4-BE49-F238E27FC236}">
                <a16:creationId xmlns:a16="http://schemas.microsoft.com/office/drawing/2014/main" id="{FF4E3609-A9E9-4E5E-9BCD-A1BFAA0E8E34}"/>
              </a:ext>
            </a:extLst>
          </p:cNvPr>
          <p:cNvCxnSpPr>
            <a:cxnSpLocks/>
          </p:cNvCxnSpPr>
          <p:nvPr/>
        </p:nvCxnSpPr>
        <p:spPr>
          <a:xfrm flipV="1">
            <a:off x="2964962" y="4539490"/>
            <a:ext cx="202499" cy="3152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205">
            <a:extLst>
              <a:ext uri="{FF2B5EF4-FFF2-40B4-BE49-F238E27FC236}">
                <a16:creationId xmlns:a16="http://schemas.microsoft.com/office/drawing/2014/main" id="{C154CB17-4447-4053-BC5C-90DB7AFAE0D3}"/>
              </a:ext>
            </a:extLst>
          </p:cNvPr>
          <p:cNvCxnSpPr>
            <a:cxnSpLocks/>
          </p:cNvCxnSpPr>
          <p:nvPr/>
        </p:nvCxnSpPr>
        <p:spPr>
          <a:xfrm flipV="1">
            <a:off x="3316241" y="4314102"/>
            <a:ext cx="189871" cy="68783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206">
            <a:extLst>
              <a:ext uri="{FF2B5EF4-FFF2-40B4-BE49-F238E27FC236}">
                <a16:creationId xmlns:a16="http://schemas.microsoft.com/office/drawing/2014/main" id="{BC9C4D55-EC63-4224-A92C-BBE4E11AFA3C}"/>
              </a:ext>
            </a:extLst>
          </p:cNvPr>
          <p:cNvCxnSpPr>
            <a:cxnSpLocks/>
          </p:cNvCxnSpPr>
          <p:nvPr/>
        </p:nvCxnSpPr>
        <p:spPr>
          <a:xfrm flipV="1">
            <a:off x="3242051" y="4388051"/>
            <a:ext cx="96087" cy="17061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207">
            <a:extLst>
              <a:ext uri="{FF2B5EF4-FFF2-40B4-BE49-F238E27FC236}">
                <a16:creationId xmlns:a16="http://schemas.microsoft.com/office/drawing/2014/main" id="{31B0F3D1-09EE-437D-BBD5-1E01B727C97C}"/>
              </a:ext>
            </a:extLst>
          </p:cNvPr>
          <p:cNvCxnSpPr>
            <a:cxnSpLocks/>
          </p:cNvCxnSpPr>
          <p:nvPr/>
        </p:nvCxnSpPr>
        <p:spPr>
          <a:xfrm flipV="1">
            <a:off x="3209428" y="4544318"/>
            <a:ext cx="202499" cy="3152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208">
            <a:extLst>
              <a:ext uri="{FF2B5EF4-FFF2-40B4-BE49-F238E27FC236}">
                <a16:creationId xmlns:a16="http://schemas.microsoft.com/office/drawing/2014/main" id="{9907229B-4A80-49DB-B58F-716FCF6B279A}"/>
              </a:ext>
            </a:extLst>
          </p:cNvPr>
          <p:cNvCxnSpPr>
            <a:cxnSpLocks/>
          </p:cNvCxnSpPr>
          <p:nvPr/>
        </p:nvCxnSpPr>
        <p:spPr>
          <a:xfrm flipV="1">
            <a:off x="3398333" y="4355498"/>
            <a:ext cx="157017" cy="17551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209">
            <a:extLst>
              <a:ext uri="{FF2B5EF4-FFF2-40B4-BE49-F238E27FC236}">
                <a16:creationId xmlns:a16="http://schemas.microsoft.com/office/drawing/2014/main" id="{02E48D04-BFE4-43B5-ABBB-EE61F4C1D07E}"/>
              </a:ext>
            </a:extLst>
          </p:cNvPr>
          <p:cNvCxnSpPr>
            <a:cxnSpLocks/>
          </p:cNvCxnSpPr>
          <p:nvPr/>
        </p:nvCxnSpPr>
        <p:spPr>
          <a:xfrm flipV="1">
            <a:off x="3369380" y="4546395"/>
            <a:ext cx="202499" cy="3152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210">
            <a:extLst>
              <a:ext uri="{FF2B5EF4-FFF2-40B4-BE49-F238E27FC236}">
                <a16:creationId xmlns:a16="http://schemas.microsoft.com/office/drawing/2014/main" id="{AAC1D405-EE26-4D0D-B0F6-E41365B8A699}"/>
              </a:ext>
            </a:extLst>
          </p:cNvPr>
          <p:cNvCxnSpPr>
            <a:cxnSpLocks/>
          </p:cNvCxnSpPr>
          <p:nvPr/>
        </p:nvCxnSpPr>
        <p:spPr>
          <a:xfrm flipV="1">
            <a:off x="3549227" y="4257209"/>
            <a:ext cx="212017" cy="261473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211">
            <a:extLst>
              <a:ext uri="{FF2B5EF4-FFF2-40B4-BE49-F238E27FC236}">
                <a16:creationId xmlns:a16="http://schemas.microsoft.com/office/drawing/2014/main" id="{B8772414-6EB5-4332-927D-1F6A00ED8104}"/>
              </a:ext>
            </a:extLst>
          </p:cNvPr>
          <p:cNvCxnSpPr>
            <a:cxnSpLocks/>
          </p:cNvCxnSpPr>
          <p:nvPr/>
        </p:nvCxnSpPr>
        <p:spPr>
          <a:xfrm flipV="1">
            <a:off x="3683298" y="4336444"/>
            <a:ext cx="202499" cy="3152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212">
            <a:extLst>
              <a:ext uri="{FF2B5EF4-FFF2-40B4-BE49-F238E27FC236}">
                <a16:creationId xmlns:a16="http://schemas.microsoft.com/office/drawing/2014/main" id="{4477E747-D5B7-4AD9-BED2-366E67783662}"/>
              </a:ext>
            </a:extLst>
          </p:cNvPr>
          <p:cNvCxnSpPr>
            <a:cxnSpLocks/>
          </p:cNvCxnSpPr>
          <p:nvPr/>
        </p:nvCxnSpPr>
        <p:spPr>
          <a:xfrm flipV="1">
            <a:off x="3681997" y="4342006"/>
            <a:ext cx="146961" cy="19521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213">
            <a:extLst>
              <a:ext uri="{FF2B5EF4-FFF2-40B4-BE49-F238E27FC236}">
                <a16:creationId xmlns:a16="http://schemas.microsoft.com/office/drawing/2014/main" id="{C06D8EFC-3860-4842-BDF5-9D49EF9B7366}"/>
              </a:ext>
            </a:extLst>
          </p:cNvPr>
          <p:cNvCxnSpPr>
            <a:cxnSpLocks/>
          </p:cNvCxnSpPr>
          <p:nvPr/>
        </p:nvCxnSpPr>
        <p:spPr>
          <a:xfrm flipV="1">
            <a:off x="3653650" y="4529706"/>
            <a:ext cx="237797" cy="4614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214">
            <a:extLst>
              <a:ext uri="{FF2B5EF4-FFF2-40B4-BE49-F238E27FC236}">
                <a16:creationId xmlns:a16="http://schemas.microsoft.com/office/drawing/2014/main" id="{FF86F5EA-0DA6-4131-A9AD-4B8FCBAC4E0A}"/>
              </a:ext>
            </a:extLst>
          </p:cNvPr>
          <p:cNvCxnSpPr>
            <a:cxnSpLocks/>
          </p:cNvCxnSpPr>
          <p:nvPr/>
        </p:nvCxnSpPr>
        <p:spPr>
          <a:xfrm flipV="1">
            <a:off x="3858104" y="4296545"/>
            <a:ext cx="309687" cy="21552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215">
            <a:extLst>
              <a:ext uri="{FF2B5EF4-FFF2-40B4-BE49-F238E27FC236}">
                <a16:creationId xmlns:a16="http://schemas.microsoft.com/office/drawing/2014/main" id="{1FDBE7E3-0FBF-4DC5-9291-68445093AB12}"/>
              </a:ext>
            </a:extLst>
          </p:cNvPr>
          <p:cNvCxnSpPr>
            <a:cxnSpLocks/>
          </p:cNvCxnSpPr>
          <p:nvPr/>
        </p:nvCxnSpPr>
        <p:spPr>
          <a:xfrm flipV="1">
            <a:off x="3872723" y="4529706"/>
            <a:ext cx="202499" cy="3152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216">
            <a:extLst>
              <a:ext uri="{FF2B5EF4-FFF2-40B4-BE49-F238E27FC236}">
                <a16:creationId xmlns:a16="http://schemas.microsoft.com/office/drawing/2014/main" id="{040EF991-01B5-46E5-AFB0-673455FECA1E}"/>
              </a:ext>
            </a:extLst>
          </p:cNvPr>
          <p:cNvCxnSpPr>
            <a:cxnSpLocks/>
          </p:cNvCxnSpPr>
          <p:nvPr/>
        </p:nvCxnSpPr>
        <p:spPr>
          <a:xfrm flipV="1">
            <a:off x="4062152" y="4335648"/>
            <a:ext cx="172054" cy="16634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217">
            <a:extLst>
              <a:ext uri="{FF2B5EF4-FFF2-40B4-BE49-F238E27FC236}">
                <a16:creationId xmlns:a16="http://schemas.microsoft.com/office/drawing/2014/main" id="{9962DBC4-E167-44BE-A0A9-8151C317A7AF}"/>
              </a:ext>
            </a:extLst>
          </p:cNvPr>
          <p:cNvCxnSpPr>
            <a:cxnSpLocks/>
          </p:cNvCxnSpPr>
          <p:nvPr/>
        </p:nvCxnSpPr>
        <p:spPr>
          <a:xfrm flipV="1">
            <a:off x="4060603" y="4452899"/>
            <a:ext cx="283656" cy="121454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218">
            <a:extLst>
              <a:ext uri="{FF2B5EF4-FFF2-40B4-BE49-F238E27FC236}">
                <a16:creationId xmlns:a16="http://schemas.microsoft.com/office/drawing/2014/main" id="{B63DE4A3-7E12-403C-A6AF-E9D95FDFF9D0}"/>
              </a:ext>
            </a:extLst>
          </p:cNvPr>
          <p:cNvCxnSpPr>
            <a:cxnSpLocks/>
          </p:cNvCxnSpPr>
          <p:nvPr/>
        </p:nvCxnSpPr>
        <p:spPr>
          <a:xfrm flipV="1">
            <a:off x="4373232" y="4295791"/>
            <a:ext cx="211670" cy="222724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219">
            <a:extLst>
              <a:ext uri="{FF2B5EF4-FFF2-40B4-BE49-F238E27FC236}">
                <a16:creationId xmlns:a16="http://schemas.microsoft.com/office/drawing/2014/main" id="{05D74AFD-DD94-43AB-A148-5234D9670A8E}"/>
              </a:ext>
            </a:extLst>
          </p:cNvPr>
          <p:cNvCxnSpPr>
            <a:cxnSpLocks/>
          </p:cNvCxnSpPr>
          <p:nvPr/>
        </p:nvCxnSpPr>
        <p:spPr>
          <a:xfrm flipV="1">
            <a:off x="4439646" y="4337541"/>
            <a:ext cx="121038" cy="26908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220">
            <a:extLst>
              <a:ext uri="{FF2B5EF4-FFF2-40B4-BE49-F238E27FC236}">
                <a16:creationId xmlns:a16="http://schemas.microsoft.com/office/drawing/2014/main" id="{8EDB0EDA-37CA-4BBA-AE95-E715E3FFFEC5}"/>
              </a:ext>
            </a:extLst>
          </p:cNvPr>
          <p:cNvCxnSpPr>
            <a:cxnSpLocks/>
          </p:cNvCxnSpPr>
          <p:nvPr/>
        </p:nvCxnSpPr>
        <p:spPr>
          <a:xfrm flipV="1">
            <a:off x="4459946" y="4302585"/>
            <a:ext cx="297666" cy="2576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221">
            <a:extLst>
              <a:ext uri="{FF2B5EF4-FFF2-40B4-BE49-F238E27FC236}">
                <a16:creationId xmlns:a16="http://schemas.microsoft.com/office/drawing/2014/main" id="{742DD39D-8DF2-4276-B0F1-127C57AE4976}"/>
              </a:ext>
            </a:extLst>
          </p:cNvPr>
          <p:cNvCxnSpPr>
            <a:cxnSpLocks/>
          </p:cNvCxnSpPr>
          <p:nvPr/>
        </p:nvCxnSpPr>
        <p:spPr>
          <a:xfrm flipV="1">
            <a:off x="4602892" y="4337541"/>
            <a:ext cx="116482" cy="261428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222">
            <a:extLst>
              <a:ext uri="{FF2B5EF4-FFF2-40B4-BE49-F238E27FC236}">
                <a16:creationId xmlns:a16="http://schemas.microsoft.com/office/drawing/2014/main" id="{4083214B-F134-4B9A-B223-3B0155E006C9}"/>
              </a:ext>
            </a:extLst>
          </p:cNvPr>
          <p:cNvCxnSpPr>
            <a:cxnSpLocks/>
          </p:cNvCxnSpPr>
          <p:nvPr/>
        </p:nvCxnSpPr>
        <p:spPr>
          <a:xfrm flipV="1">
            <a:off x="4630858" y="4287387"/>
            <a:ext cx="383855" cy="31923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223">
            <a:extLst>
              <a:ext uri="{FF2B5EF4-FFF2-40B4-BE49-F238E27FC236}">
                <a16:creationId xmlns:a16="http://schemas.microsoft.com/office/drawing/2014/main" id="{42950432-3B57-41A3-927D-09FE026A0BC2}"/>
              </a:ext>
            </a:extLst>
          </p:cNvPr>
          <p:cNvCxnSpPr>
            <a:cxnSpLocks/>
          </p:cNvCxnSpPr>
          <p:nvPr/>
        </p:nvCxnSpPr>
        <p:spPr>
          <a:xfrm>
            <a:off x="4741518" y="4554579"/>
            <a:ext cx="171633" cy="1137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224">
            <a:extLst>
              <a:ext uri="{FF2B5EF4-FFF2-40B4-BE49-F238E27FC236}">
                <a16:creationId xmlns:a16="http://schemas.microsoft.com/office/drawing/2014/main" id="{E95A4470-720A-4B00-995C-A8AA12F1C204}"/>
              </a:ext>
            </a:extLst>
          </p:cNvPr>
          <p:cNvCxnSpPr>
            <a:cxnSpLocks/>
          </p:cNvCxnSpPr>
          <p:nvPr/>
        </p:nvCxnSpPr>
        <p:spPr>
          <a:xfrm flipV="1">
            <a:off x="4911280" y="4333059"/>
            <a:ext cx="159885" cy="22569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225">
            <a:extLst>
              <a:ext uri="{FF2B5EF4-FFF2-40B4-BE49-F238E27FC236}">
                <a16:creationId xmlns:a16="http://schemas.microsoft.com/office/drawing/2014/main" id="{9CC5430C-BD85-4E0A-9CDC-2031A8FA2CCE}"/>
              </a:ext>
            </a:extLst>
          </p:cNvPr>
          <p:cNvCxnSpPr>
            <a:cxnSpLocks/>
          </p:cNvCxnSpPr>
          <p:nvPr/>
        </p:nvCxnSpPr>
        <p:spPr>
          <a:xfrm flipV="1">
            <a:off x="4947621" y="4498858"/>
            <a:ext cx="194493" cy="103403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226">
            <a:extLst>
              <a:ext uri="{FF2B5EF4-FFF2-40B4-BE49-F238E27FC236}">
                <a16:creationId xmlns:a16="http://schemas.microsoft.com/office/drawing/2014/main" id="{7DD5EF25-222F-4F20-86F2-2B56ECA43B06}"/>
              </a:ext>
            </a:extLst>
          </p:cNvPr>
          <p:cNvSpPr/>
          <p:nvPr/>
        </p:nvSpPr>
        <p:spPr>
          <a:xfrm rot="7719709">
            <a:off x="5085618" y="4379141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5" name="227">
            <a:extLst>
              <a:ext uri="{FF2B5EF4-FFF2-40B4-BE49-F238E27FC236}">
                <a16:creationId xmlns:a16="http://schemas.microsoft.com/office/drawing/2014/main" id="{7A07FA44-AF33-43EF-824C-D2229FEDE86E}"/>
              </a:ext>
            </a:extLst>
          </p:cNvPr>
          <p:cNvCxnSpPr>
            <a:cxnSpLocks/>
          </p:cNvCxnSpPr>
          <p:nvPr/>
        </p:nvCxnSpPr>
        <p:spPr>
          <a:xfrm flipV="1">
            <a:off x="5266114" y="4372749"/>
            <a:ext cx="150078" cy="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228">
            <a:extLst>
              <a:ext uri="{FF2B5EF4-FFF2-40B4-BE49-F238E27FC236}">
                <a16:creationId xmlns:a16="http://schemas.microsoft.com/office/drawing/2014/main" id="{261771D2-2D57-49FA-A989-67437A9365BB}"/>
              </a:ext>
            </a:extLst>
          </p:cNvPr>
          <p:cNvCxnSpPr>
            <a:cxnSpLocks/>
          </p:cNvCxnSpPr>
          <p:nvPr/>
        </p:nvCxnSpPr>
        <p:spPr>
          <a:xfrm>
            <a:off x="4986025" y="4236722"/>
            <a:ext cx="158961" cy="279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235">
            <a:extLst>
              <a:ext uri="{FF2B5EF4-FFF2-40B4-BE49-F238E27FC236}">
                <a16:creationId xmlns:a16="http://schemas.microsoft.com/office/drawing/2014/main" id="{7DF52C4D-04D5-4657-ACE8-487003C9EE3C}"/>
              </a:ext>
            </a:extLst>
          </p:cNvPr>
          <p:cNvCxnSpPr>
            <a:cxnSpLocks/>
          </p:cNvCxnSpPr>
          <p:nvPr/>
        </p:nvCxnSpPr>
        <p:spPr>
          <a:xfrm flipV="1">
            <a:off x="5483088" y="4175311"/>
            <a:ext cx="222438" cy="403888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236">
            <a:extLst>
              <a:ext uri="{FF2B5EF4-FFF2-40B4-BE49-F238E27FC236}">
                <a16:creationId xmlns:a16="http://schemas.microsoft.com/office/drawing/2014/main" id="{402E9E68-76A0-4157-8BC0-374A327328E0}"/>
              </a:ext>
            </a:extLst>
          </p:cNvPr>
          <p:cNvCxnSpPr>
            <a:cxnSpLocks/>
          </p:cNvCxnSpPr>
          <p:nvPr/>
        </p:nvCxnSpPr>
        <p:spPr>
          <a:xfrm flipV="1">
            <a:off x="5522773" y="4335010"/>
            <a:ext cx="352125" cy="29873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237">
            <a:extLst>
              <a:ext uri="{FF2B5EF4-FFF2-40B4-BE49-F238E27FC236}">
                <a16:creationId xmlns:a16="http://schemas.microsoft.com/office/drawing/2014/main" id="{AFBBCCE7-8F82-46F3-B9AB-D098B715145C}"/>
              </a:ext>
            </a:extLst>
          </p:cNvPr>
          <p:cNvCxnSpPr>
            <a:cxnSpLocks/>
          </p:cNvCxnSpPr>
          <p:nvPr/>
        </p:nvCxnSpPr>
        <p:spPr>
          <a:xfrm flipV="1">
            <a:off x="5684502" y="4463694"/>
            <a:ext cx="80809" cy="14757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238">
            <a:extLst>
              <a:ext uri="{FF2B5EF4-FFF2-40B4-BE49-F238E27FC236}">
                <a16:creationId xmlns:a16="http://schemas.microsoft.com/office/drawing/2014/main" id="{E3FBF4FB-F44E-4050-A847-00F63B14866E}"/>
              </a:ext>
            </a:extLst>
          </p:cNvPr>
          <p:cNvCxnSpPr>
            <a:cxnSpLocks/>
          </p:cNvCxnSpPr>
          <p:nvPr/>
        </p:nvCxnSpPr>
        <p:spPr>
          <a:xfrm flipV="1">
            <a:off x="5745211" y="4344713"/>
            <a:ext cx="280328" cy="26655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239">
            <a:extLst>
              <a:ext uri="{FF2B5EF4-FFF2-40B4-BE49-F238E27FC236}">
                <a16:creationId xmlns:a16="http://schemas.microsoft.com/office/drawing/2014/main" id="{13A8503E-C68F-466B-84CE-E0EC22BDE440}"/>
              </a:ext>
            </a:extLst>
          </p:cNvPr>
          <p:cNvCxnSpPr>
            <a:cxnSpLocks/>
          </p:cNvCxnSpPr>
          <p:nvPr/>
        </p:nvCxnSpPr>
        <p:spPr>
          <a:xfrm flipH="1" flipV="1">
            <a:off x="5892496" y="4477992"/>
            <a:ext cx="11071" cy="14876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240">
            <a:extLst>
              <a:ext uri="{FF2B5EF4-FFF2-40B4-BE49-F238E27FC236}">
                <a16:creationId xmlns:a16="http://schemas.microsoft.com/office/drawing/2014/main" id="{9EDED6B5-3D7A-4B1E-9EA3-09C59D6A476E}"/>
              </a:ext>
            </a:extLst>
          </p:cNvPr>
          <p:cNvCxnSpPr>
            <a:cxnSpLocks/>
          </p:cNvCxnSpPr>
          <p:nvPr/>
        </p:nvCxnSpPr>
        <p:spPr>
          <a:xfrm flipV="1">
            <a:off x="5923948" y="4251369"/>
            <a:ext cx="333085" cy="374870"/>
          </a:xfrm>
          <a:prstGeom prst="line">
            <a:avLst/>
          </a:prstGeom>
          <a:ln w="1238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241">
            <a:extLst>
              <a:ext uri="{FF2B5EF4-FFF2-40B4-BE49-F238E27FC236}">
                <a16:creationId xmlns:a16="http://schemas.microsoft.com/office/drawing/2014/main" id="{35C54226-B1E7-46CE-B174-B707AACEB5F8}"/>
              </a:ext>
            </a:extLst>
          </p:cNvPr>
          <p:cNvCxnSpPr>
            <a:cxnSpLocks/>
          </p:cNvCxnSpPr>
          <p:nvPr/>
        </p:nvCxnSpPr>
        <p:spPr>
          <a:xfrm flipV="1">
            <a:off x="5951622" y="4325120"/>
            <a:ext cx="427427" cy="79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242">
            <a:extLst>
              <a:ext uri="{FF2B5EF4-FFF2-40B4-BE49-F238E27FC236}">
                <a16:creationId xmlns:a16="http://schemas.microsoft.com/office/drawing/2014/main" id="{160BF7DB-8D36-472A-B49C-A31EA011D3F5}"/>
              </a:ext>
            </a:extLst>
          </p:cNvPr>
          <p:cNvCxnSpPr>
            <a:cxnSpLocks/>
          </p:cNvCxnSpPr>
          <p:nvPr/>
        </p:nvCxnSpPr>
        <p:spPr>
          <a:xfrm flipV="1">
            <a:off x="6007501" y="4484381"/>
            <a:ext cx="326784" cy="126891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243">
            <a:extLst>
              <a:ext uri="{FF2B5EF4-FFF2-40B4-BE49-F238E27FC236}">
                <a16:creationId xmlns:a16="http://schemas.microsoft.com/office/drawing/2014/main" id="{6D5B0EF4-AFD5-4278-9080-E9173830F214}"/>
              </a:ext>
            </a:extLst>
          </p:cNvPr>
          <p:cNvCxnSpPr>
            <a:cxnSpLocks/>
          </p:cNvCxnSpPr>
          <p:nvPr/>
        </p:nvCxnSpPr>
        <p:spPr>
          <a:xfrm flipV="1">
            <a:off x="6291303" y="4291111"/>
            <a:ext cx="244635" cy="21147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244">
            <a:extLst>
              <a:ext uri="{FF2B5EF4-FFF2-40B4-BE49-F238E27FC236}">
                <a16:creationId xmlns:a16="http://schemas.microsoft.com/office/drawing/2014/main" id="{55368499-2C4C-4050-B206-04B5D50B26A7}"/>
              </a:ext>
            </a:extLst>
          </p:cNvPr>
          <p:cNvCxnSpPr>
            <a:cxnSpLocks/>
          </p:cNvCxnSpPr>
          <p:nvPr/>
        </p:nvCxnSpPr>
        <p:spPr>
          <a:xfrm flipH="1" flipV="1">
            <a:off x="6304741" y="4519449"/>
            <a:ext cx="61922" cy="10042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245">
            <a:extLst>
              <a:ext uri="{FF2B5EF4-FFF2-40B4-BE49-F238E27FC236}">
                <a16:creationId xmlns:a16="http://schemas.microsoft.com/office/drawing/2014/main" id="{A09926E7-E127-4225-B64D-2648F94B11BE}"/>
              </a:ext>
            </a:extLst>
          </p:cNvPr>
          <p:cNvCxnSpPr>
            <a:cxnSpLocks/>
          </p:cNvCxnSpPr>
          <p:nvPr/>
        </p:nvCxnSpPr>
        <p:spPr>
          <a:xfrm flipV="1">
            <a:off x="6379186" y="4342137"/>
            <a:ext cx="217778" cy="27278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246">
            <a:extLst>
              <a:ext uri="{FF2B5EF4-FFF2-40B4-BE49-F238E27FC236}">
                <a16:creationId xmlns:a16="http://schemas.microsoft.com/office/drawing/2014/main" id="{A6BEDDEA-B5EC-421B-981A-C13F26170E02}"/>
              </a:ext>
            </a:extLst>
          </p:cNvPr>
          <p:cNvCxnSpPr>
            <a:cxnSpLocks/>
          </p:cNvCxnSpPr>
          <p:nvPr/>
        </p:nvCxnSpPr>
        <p:spPr>
          <a:xfrm flipH="1">
            <a:off x="6477719" y="4260208"/>
            <a:ext cx="320588" cy="351064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247">
            <a:extLst>
              <a:ext uri="{FF2B5EF4-FFF2-40B4-BE49-F238E27FC236}">
                <a16:creationId xmlns:a16="http://schemas.microsoft.com/office/drawing/2014/main" id="{A0DA07EB-989A-40D3-A22E-C45BCC17CF43}"/>
              </a:ext>
            </a:extLst>
          </p:cNvPr>
          <p:cNvCxnSpPr>
            <a:cxnSpLocks/>
          </p:cNvCxnSpPr>
          <p:nvPr/>
        </p:nvCxnSpPr>
        <p:spPr>
          <a:xfrm>
            <a:off x="6751631" y="4361726"/>
            <a:ext cx="130614" cy="2427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248">
            <a:extLst>
              <a:ext uri="{FF2B5EF4-FFF2-40B4-BE49-F238E27FC236}">
                <a16:creationId xmlns:a16="http://schemas.microsoft.com/office/drawing/2014/main" id="{0FD559E0-C285-46A7-9878-D42CA29580E4}"/>
              </a:ext>
            </a:extLst>
          </p:cNvPr>
          <p:cNvCxnSpPr>
            <a:cxnSpLocks/>
          </p:cNvCxnSpPr>
          <p:nvPr/>
        </p:nvCxnSpPr>
        <p:spPr>
          <a:xfrm flipH="1">
            <a:off x="6749100" y="4406371"/>
            <a:ext cx="49207" cy="20490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249">
            <a:extLst>
              <a:ext uri="{FF2B5EF4-FFF2-40B4-BE49-F238E27FC236}">
                <a16:creationId xmlns:a16="http://schemas.microsoft.com/office/drawing/2014/main" id="{79D6D854-61D1-4E2E-9E25-1C5E50479004}"/>
              </a:ext>
            </a:extLst>
          </p:cNvPr>
          <p:cNvCxnSpPr>
            <a:cxnSpLocks/>
          </p:cNvCxnSpPr>
          <p:nvPr/>
        </p:nvCxnSpPr>
        <p:spPr>
          <a:xfrm flipV="1">
            <a:off x="6766304" y="4455951"/>
            <a:ext cx="236158" cy="12631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250">
            <a:extLst>
              <a:ext uri="{FF2B5EF4-FFF2-40B4-BE49-F238E27FC236}">
                <a16:creationId xmlns:a16="http://schemas.microsoft.com/office/drawing/2014/main" id="{BD547C3A-5141-46F6-9C1B-8743AFC4B332}"/>
              </a:ext>
            </a:extLst>
          </p:cNvPr>
          <p:cNvCxnSpPr>
            <a:cxnSpLocks/>
          </p:cNvCxnSpPr>
          <p:nvPr/>
        </p:nvCxnSpPr>
        <p:spPr>
          <a:xfrm flipV="1">
            <a:off x="7040098" y="4315834"/>
            <a:ext cx="240631" cy="355546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251">
            <a:extLst>
              <a:ext uri="{FF2B5EF4-FFF2-40B4-BE49-F238E27FC236}">
                <a16:creationId xmlns:a16="http://schemas.microsoft.com/office/drawing/2014/main" id="{98BBF274-6328-43A3-A13C-CD545660AAA4}"/>
              </a:ext>
            </a:extLst>
          </p:cNvPr>
          <p:cNvCxnSpPr>
            <a:cxnSpLocks/>
          </p:cNvCxnSpPr>
          <p:nvPr/>
        </p:nvCxnSpPr>
        <p:spPr>
          <a:xfrm>
            <a:off x="6991213" y="4675983"/>
            <a:ext cx="110908" cy="9515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252">
            <a:extLst>
              <a:ext uri="{FF2B5EF4-FFF2-40B4-BE49-F238E27FC236}">
                <a16:creationId xmlns:a16="http://schemas.microsoft.com/office/drawing/2014/main" id="{9D56BAFF-9CDF-405C-8D7E-0E2E09957649}"/>
              </a:ext>
            </a:extLst>
          </p:cNvPr>
          <p:cNvCxnSpPr>
            <a:cxnSpLocks/>
          </p:cNvCxnSpPr>
          <p:nvPr/>
        </p:nvCxnSpPr>
        <p:spPr>
          <a:xfrm>
            <a:off x="7286800" y="4356804"/>
            <a:ext cx="151782" cy="3897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253">
            <a:extLst>
              <a:ext uri="{FF2B5EF4-FFF2-40B4-BE49-F238E27FC236}">
                <a16:creationId xmlns:a16="http://schemas.microsoft.com/office/drawing/2014/main" id="{D2890188-AB68-4D6F-A971-F93157333D6C}"/>
              </a:ext>
            </a:extLst>
          </p:cNvPr>
          <p:cNvCxnSpPr>
            <a:cxnSpLocks/>
          </p:cNvCxnSpPr>
          <p:nvPr/>
        </p:nvCxnSpPr>
        <p:spPr>
          <a:xfrm flipV="1">
            <a:off x="7241441" y="4428371"/>
            <a:ext cx="177120" cy="150828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254">
            <a:extLst>
              <a:ext uri="{FF2B5EF4-FFF2-40B4-BE49-F238E27FC236}">
                <a16:creationId xmlns:a16="http://schemas.microsoft.com/office/drawing/2014/main" id="{7FE25C7B-F218-4873-B7B3-8A440167C69C}"/>
              </a:ext>
            </a:extLst>
          </p:cNvPr>
          <p:cNvCxnSpPr>
            <a:cxnSpLocks/>
          </p:cNvCxnSpPr>
          <p:nvPr/>
        </p:nvCxnSpPr>
        <p:spPr>
          <a:xfrm>
            <a:off x="7141326" y="4569660"/>
            <a:ext cx="130614" cy="2427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255">
            <a:extLst>
              <a:ext uri="{FF2B5EF4-FFF2-40B4-BE49-F238E27FC236}">
                <a16:creationId xmlns:a16="http://schemas.microsoft.com/office/drawing/2014/main" id="{1748B8F1-3C01-4116-9F85-AF261661F5A6}"/>
              </a:ext>
            </a:extLst>
          </p:cNvPr>
          <p:cNvSpPr/>
          <p:nvPr/>
        </p:nvSpPr>
        <p:spPr>
          <a:xfrm rot="7719709">
            <a:off x="7391569" y="439125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4" name="256">
            <a:extLst>
              <a:ext uri="{FF2B5EF4-FFF2-40B4-BE49-F238E27FC236}">
                <a16:creationId xmlns:a16="http://schemas.microsoft.com/office/drawing/2014/main" id="{5A65177A-3AFF-4B15-B0D8-D1560829F99A}"/>
              </a:ext>
            </a:extLst>
          </p:cNvPr>
          <p:cNvCxnSpPr>
            <a:cxnSpLocks/>
          </p:cNvCxnSpPr>
          <p:nvPr/>
        </p:nvCxnSpPr>
        <p:spPr>
          <a:xfrm>
            <a:off x="7592549" y="4334645"/>
            <a:ext cx="110908" cy="9515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257">
            <a:extLst>
              <a:ext uri="{FF2B5EF4-FFF2-40B4-BE49-F238E27FC236}">
                <a16:creationId xmlns:a16="http://schemas.microsoft.com/office/drawing/2014/main" id="{1CF622A3-862D-4E86-B6A1-84F71CC19D45}"/>
              </a:ext>
            </a:extLst>
          </p:cNvPr>
          <p:cNvCxnSpPr>
            <a:cxnSpLocks/>
          </p:cNvCxnSpPr>
          <p:nvPr/>
        </p:nvCxnSpPr>
        <p:spPr>
          <a:xfrm flipH="1">
            <a:off x="7648003" y="4220499"/>
            <a:ext cx="199803" cy="29860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258">
            <a:extLst>
              <a:ext uri="{FF2B5EF4-FFF2-40B4-BE49-F238E27FC236}">
                <a16:creationId xmlns:a16="http://schemas.microsoft.com/office/drawing/2014/main" id="{05073C60-40E0-4C13-8B8A-4D87F67B916F}"/>
              </a:ext>
            </a:extLst>
          </p:cNvPr>
          <p:cNvCxnSpPr>
            <a:cxnSpLocks/>
          </p:cNvCxnSpPr>
          <p:nvPr/>
        </p:nvCxnSpPr>
        <p:spPr>
          <a:xfrm>
            <a:off x="7792250" y="4338418"/>
            <a:ext cx="129628" cy="57356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259">
            <a:extLst>
              <a:ext uri="{FF2B5EF4-FFF2-40B4-BE49-F238E27FC236}">
                <a16:creationId xmlns:a16="http://schemas.microsoft.com/office/drawing/2014/main" id="{731E3781-7BDF-4389-A83C-82E0BA00EA02}"/>
              </a:ext>
            </a:extLst>
          </p:cNvPr>
          <p:cNvCxnSpPr>
            <a:cxnSpLocks/>
          </p:cNvCxnSpPr>
          <p:nvPr/>
        </p:nvCxnSpPr>
        <p:spPr>
          <a:xfrm flipH="1">
            <a:off x="7792251" y="4385998"/>
            <a:ext cx="37791" cy="225274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260">
            <a:extLst>
              <a:ext uri="{FF2B5EF4-FFF2-40B4-BE49-F238E27FC236}">
                <a16:creationId xmlns:a16="http://schemas.microsoft.com/office/drawing/2014/main" id="{10455D07-FDC4-409F-97D3-7352A8A99415}"/>
              </a:ext>
            </a:extLst>
          </p:cNvPr>
          <p:cNvCxnSpPr>
            <a:cxnSpLocks/>
          </p:cNvCxnSpPr>
          <p:nvPr/>
        </p:nvCxnSpPr>
        <p:spPr>
          <a:xfrm flipV="1">
            <a:off x="7799886" y="4462560"/>
            <a:ext cx="228918" cy="14871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261">
            <a:extLst>
              <a:ext uri="{FF2B5EF4-FFF2-40B4-BE49-F238E27FC236}">
                <a16:creationId xmlns:a16="http://schemas.microsoft.com/office/drawing/2014/main" id="{9DA77281-3F1A-40AF-A8E2-6CA2A3C3DE01}"/>
              </a:ext>
            </a:extLst>
          </p:cNvPr>
          <p:cNvCxnSpPr>
            <a:cxnSpLocks/>
          </p:cNvCxnSpPr>
          <p:nvPr/>
        </p:nvCxnSpPr>
        <p:spPr>
          <a:xfrm flipV="1">
            <a:off x="8151159" y="4376289"/>
            <a:ext cx="222680" cy="14281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262">
            <a:extLst>
              <a:ext uri="{FF2B5EF4-FFF2-40B4-BE49-F238E27FC236}">
                <a16:creationId xmlns:a16="http://schemas.microsoft.com/office/drawing/2014/main" id="{B8C405BC-07C1-4E92-923B-16ABBD6322F4}"/>
              </a:ext>
            </a:extLst>
          </p:cNvPr>
          <p:cNvCxnSpPr>
            <a:cxnSpLocks/>
          </p:cNvCxnSpPr>
          <p:nvPr/>
        </p:nvCxnSpPr>
        <p:spPr>
          <a:xfrm flipV="1">
            <a:off x="8122070" y="4314589"/>
            <a:ext cx="222680" cy="14281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263">
            <a:extLst>
              <a:ext uri="{FF2B5EF4-FFF2-40B4-BE49-F238E27FC236}">
                <a16:creationId xmlns:a16="http://schemas.microsoft.com/office/drawing/2014/main" id="{26AFBAB2-9DF3-446E-839B-C486B76C7F22}"/>
              </a:ext>
            </a:extLst>
          </p:cNvPr>
          <p:cNvCxnSpPr>
            <a:cxnSpLocks/>
          </p:cNvCxnSpPr>
          <p:nvPr/>
        </p:nvCxnSpPr>
        <p:spPr>
          <a:xfrm>
            <a:off x="8116966" y="4487083"/>
            <a:ext cx="68385" cy="132788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264">
            <a:extLst>
              <a:ext uri="{FF2B5EF4-FFF2-40B4-BE49-F238E27FC236}">
                <a16:creationId xmlns:a16="http://schemas.microsoft.com/office/drawing/2014/main" id="{1F0FC524-E3F0-4F6C-8B13-5806DEB0C598}"/>
              </a:ext>
            </a:extLst>
          </p:cNvPr>
          <p:cNvCxnSpPr>
            <a:cxnSpLocks/>
          </p:cNvCxnSpPr>
          <p:nvPr/>
        </p:nvCxnSpPr>
        <p:spPr>
          <a:xfrm flipV="1">
            <a:off x="8184842" y="4342137"/>
            <a:ext cx="343582" cy="276456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265">
            <a:extLst>
              <a:ext uri="{FF2B5EF4-FFF2-40B4-BE49-F238E27FC236}">
                <a16:creationId xmlns:a16="http://schemas.microsoft.com/office/drawing/2014/main" id="{90F425C2-C073-44E1-B2F1-E6A0A2D6C266}"/>
              </a:ext>
            </a:extLst>
          </p:cNvPr>
          <p:cNvCxnSpPr>
            <a:cxnSpLocks/>
          </p:cNvCxnSpPr>
          <p:nvPr/>
        </p:nvCxnSpPr>
        <p:spPr>
          <a:xfrm flipV="1">
            <a:off x="8417260" y="4189633"/>
            <a:ext cx="209528" cy="216738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266">
            <a:extLst>
              <a:ext uri="{FF2B5EF4-FFF2-40B4-BE49-F238E27FC236}">
                <a16:creationId xmlns:a16="http://schemas.microsoft.com/office/drawing/2014/main" id="{C05F1197-F6A5-43F8-B618-FEDD8927C605}"/>
              </a:ext>
            </a:extLst>
          </p:cNvPr>
          <p:cNvCxnSpPr>
            <a:cxnSpLocks/>
          </p:cNvCxnSpPr>
          <p:nvPr/>
        </p:nvCxnSpPr>
        <p:spPr>
          <a:xfrm flipH="1" flipV="1">
            <a:off x="8362761" y="4480530"/>
            <a:ext cx="40167" cy="15064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267">
            <a:extLst>
              <a:ext uri="{FF2B5EF4-FFF2-40B4-BE49-F238E27FC236}">
                <a16:creationId xmlns:a16="http://schemas.microsoft.com/office/drawing/2014/main" id="{CAC5B4F0-1C84-4BB1-A558-38A03F8B2A7B}"/>
              </a:ext>
            </a:extLst>
          </p:cNvPr>
          <p:cNvCxnSpPr>
            <a:cxnSpLocks/>
          </p:cNvCxnSpPr>
          <p:nvPr/>
        </p:nvCxnSpPr>
        <p:spPr>
          <a:xfrm flipV="1">
            <a:off x="8424100" y="4306266"/>
            <a:ext cx="396175" cy="27725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268">
            <a:extLst>
              <a:ext uri="{FF2B5EF4-FFF2-40B4-BE49-F238E27FC236}">
                <a16:creationId xmlns:a16="http://schemas.microsoft.com/office/drawing/2014/main" id="{E1431D34-5271-4F52-A5A8-18DE1FDC6F6C}"/>
              </a:ext>
            </a:extLst>
          </p:cNvPr>
          <p:cNvCxnSpPr>
            <a:cxnSpLocks/>
          </p:cNvCxnSpPr>
          <p:nvPr/>
        </p:nvCxnSpPr>
        <p:spPr>
          <a:xfrm flipH="1" flipV="1">
            <a:off x="8556981" y="4514234"/>
            <a:ext cx="53693" cy="129963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269">
            <a:extLst>
              <a:ext uri="{FF2B5EF4-FFF2-40B4-BE49-F238E27FC236}">
                <a16:creationId xmlns:a16="http://schemas.microsoft.com/office/drawing/2014/main" id="{BA1A8AE8-013B-4FC3-82DA-1871ABCD09DB}"/>
              </a:ext>
            </a:extLst>
          </p:cNvPr>
          <p:cNvCxnSpPr>
            <a:cxnSpLocks/>
          </p:cNvCxnSpPr>
          <p:nvPr/>
        </p:nvCxnSpPr>
        <p:spPr>
          <a:xfrm flipV="1">
            <a:off x="8599163" y="4356804"/>
            <a:ext cx="279652" cy="26243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270">
            <a:extLst>
              <a:ext uri="{FF2B5EF4-FFF2-40B4-BE49-F238E27FC236}">
                <a16:creationId xmlns:a16="http://schemas.microsoft.com/office/drawing/2014/main" id="{311502BB-D453-4F35-836B-683DE1DED650}"/>
              </a:ext>
            </a:extLst>
          </p:cNvPr>
          <p:cNvCxnSpPr>
            <a:cxnSpLocks/>
          </p:cNvCxnSpPr>
          <p:nvPr/>
        </p:nvCxnSpPr>
        <p:spPr>
          <a:xfrm flipH="1" flipV="1">
            <a:off x="8732819" y="4526428"/>
            <a:ext cx="94296" cy="92165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271">
            <a:extLst>
              <a:ext uri="{FF2B5EF4-FFF2-40B4-BE49-F238E27FC236}">
                <a16:creationId xmlns:a16="http://schemas.microsoft.com/office/drawing/2014/main" id="{22981A43-222D-45CB-8264-5F96198C1428}"/>
              </a:ext>
            </a:extLst>
          </p:cNvPr>
          <p:cNvCxnSpPr>
            <a:cxnSpLocks/>
          </p:cNvCxnSpPr>
          <p:nvPr/>
        </p:nvCxnSpPr>
        <p:spPr>
          <a:xfrm flipV="1">
            <a:off x="8761059" y="4444226"/>
            <a:ext cx="222680" cy="142817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272">
            <a:extLst>
              <a:ext uri="{FF2B5EF4-FFF2-40B4-BE49-F238E27FC236}">
                <a16:creationId xmlns:a16="http://schemas.microsoft.com/office/drawing/2014/main" id="{49837E0E-AE26-40ED-98EC-AC30D34728AA}"/>
              </a:ext>
            </a:extLst>
          </p:cNvPr>
          <p:cNvCxnSpPr>
            <a:cxnSpLocks/>
          </p:cNvCxnSpPr>
          <p:nvPr/>
        </p:nvCxnSpPr>
        <p:spPr>
          <a:xfrm flipV="1">
            <a:off x="8947838" y="4579199"/>
            <a:ext cx="145212" cy="1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x1">
            <a:extLst>
              <a:ext uri="{FF2B5EF4-FFF2-40B4-BE49-F238E27FC236}">
                <a16:creationId xmlns:a16="http://schemas.microsoft.com/office/drawing/2014/main" id="{6CD2FE80-B41B-40BF-8C8C-E8FECF79DC9C}"/>
              </a:ext>
            </a:extLst>
          </p:cNvPr>
          <p:cNvCxnSpPr>
            <a:cxnSpLocks/>
          </p:cNvCxnSpPr>
          <p:nvPr/>
        </p:nvCxnSpPr>
        <p:spPr>
          <a:xfrm flipV="1">
            <a:off x="2312212" y="3411452"/>
            <a:ext cx="29113" cy="1314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x2">
            <a:extLst>
              <a:ext uri="{FF2B5EF4-FFF2-40B4-BE49-F238E27FC236}">
                <a16:creationId xmlns:a16="http://schemas.microsoft.com/office/drawing/2014/main" id="{168DEAC5-EBA9-4589-BC07-D49CC7338DF3}"/>
              </a:ext>
            </a:extLst>
          </p:cNvPr>
          <p:cNvCxnSpPr>
            <a:cxnSpLocks/>
          </p:cNvCxnSpPr>
          <p:nvPr/>
        </p:nvCxnSpPr>
        <p:spPr>
          <a:xfrm flipV="1">
            <a:off x="2154788" y="3429000"/>
            <a:ext cx="156859" cy="13569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x3">
            <a:extLst>
              <a:ext uri="{FF2B5EF4-FFF2-40B4-BE49-F238E27FC236}">
                <a16:creationId xmlns:a16="http://schemas.microsoft.com/office/drawing/2014/main" id="{787D3660-4EF7-47D9-9922-B774EF8FCD93}"/>
              </a:ext>
            </a:extLst>
          </p:cNvPr>
          <p:cNvCxnSpPr>
            <a:cxnSpLocks/>
          </p:cNvCxnSpPr>
          <p:nvPr/>
        </p:nvCxnSpPr>
        <p:spPr>
          <a:xfrm flipV="1">
            <a:off x="2129412" y="3538514"/>
            <a:ext cx="29113" cy="1314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x4">
            <a:extLst>
              <a:ext uri="{FF2B5EF4-FFF2-40B4-BE49-F238E27FC236}">
                <a16:creationId xmlns:a16="http://schemas.microsoft.com/office/drawing/2014/main" id="{B4880826-551F-4397-89AC-E1DC08F9F7A2}"/>
              </a:ext>
            </a:extLst>
          </p:cNvPr>
          <p:cNvCxnSpPr>
            <a:cxnSpLocks/>
          </p:cNvCxnSpPr>
          <p:nvPr/>
        </p:nvCxnSpPr>
        <p:spPr>
          <a:xfrm flipV="1">
            <a:off x="2100705" y="3687254"/>
            <a:ext cx="148495" cy="28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x5">
            <a:extLst>
              <a:ext uri="{FF2B5EF4-FFF2-40B4-BE49-F238E27FC236}">
                <a16:creationId xmlns:a16="http://schemas.microsoft.com/office/drawing/2014/main" id="{B3AC26E6-3D0E-4479-B379-B450BD96428D}"/>
              </a:ext>
            </a:extLst>
          </p:cNvPr>
          <p:cNvCxnSpPr>
            <a:cxnSpLocks/>
          </p:cNvCxnSpPr>
          <p:nvPr/>
        </p:nvCxnSpPr>
        <p:spPr>
          <a:xfrm flipV="1">
            <a:off x="2250628" y="3561187"/>
            <a:ext cx="119295" cy="1357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x6">
            <a:extLst>
              <a:ext uri="{FF2B5EF4-FFF2-40B4-BE49-F238E27FC236}">
                <a16:creationId xmlns:a16="http://schemas.microsoft.com/office/drawing/2014/main" id="{AB1BF705-935D-46E8-9F65-152B2EAF4A91}"/>
              </a:ext>
            </a:extLst>
          </p:cNvPr>
          <p:cNvSpPr/>
          <p:nvPr/>
        </p:nvSpPr>
        <p:spPr>
          <a:xfrm rot="7719709">
            <a:off x="2303025" y="3489883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0" name="x7">
            <a:extLst>
              <a:ext uri="{FF2B5EF4-FFF2-40B4-BE49-F238E27FC236}">
                <a16:creationId xmlns:a16="http://schemas.microsoft.com/office/drawing/2014/main" id="{546D37CD-45AA-4F7A-B0CE-C228965BA8ED}"/>
              </a:ext>
            </a:extLst>
          </p:cNvPr>
          <p:cNvCxnSpPr>
            <a:cxnSpLocks/>
          </p:cNvCxnSpPr>
          <p:nvPr/>
        </p:nvCxnSpPr>
        <p:spPr>
          <a:xfrm flipV="1">
            <a:off x="2482143" y="3473481"/>
            <a:ext cx="151980" cy="351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x8">
            <a:extLst>
              <a:ext uri="{FF2B5EF4-FFF2-40B4-BE49-F238E27FC236}">
                <a16:creationId xmlns:a16="http://schemas.microsoft.com/office/drawing/2014/main" id="{133EB049-67A5-4999-99BA-28624B3AFCE5}"/>
              </a:ext>
            </a:extLst>
          </p:cNvPr>
          <p:cNvCxnSpPr>
            <a:cxnSpLocks/>
          </p:cNvCxnSpPr>
          <p:nvPr/>
        </p:nvCxnSpPr>
        <p:spPr>
          <a:xfrm flipV="1">
            <a:off x="2529782" y="3428999"/>
            <a:ext cx="209378" cy="21530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x9">
            <a:extLst>
              <a:ext uri="{FF2B5EF4-FFF2-40B4-BE49-F238E27FC236}">
                <a16:creationId xmlns:a16="http://schemas.microsoft.com/office/drawing/2014/main" id="{02AC5BD2-7AF3-478D-9107-18A050641C11}"/>
              </a:ext>
            </a:extLst>
          </p:cNvPr>
          <p:cNvCxnSpPr>
            <a:cxnSpLocks/>
          </p:cNvCxnSpPr>
          <p:nvPr/>
        </p:nvCxnSpPr>
        <p:spPr>
          <a:xfrm flipV="1">
            <a:off x="2581321" y="3561187"/>
            <a:ext cx="74902" cy="15144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x10">
            <a:extLst>
              <a:ext uri="{FF2B5EF4-FFF2-40B4-BE49-F238E27FC236}">
                <a16:creationId xmlns:a16="http://schemas.microsoft.com/office/drawing/2014/main" id="{1347C32D-0FC1-450D-9A5E-BF8ED8787C5D}"/>
              </a:ext>
            </a:extLst>
          </p:cNvPr>
          <p:cNvCxnSpPr>
            <a:cxnSpLocks/>
          </p:cNvCxnSpPr>
          <p:nvPr/>
        </p:nvCxnSpPr>
        <p:spPr>
          <a:xfrm flipV="1">
            <a:off x="2637878" y="3411452"/>
            <a:ext cx="265323" cy="24070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x11">
            <a:extLst>
              <a:ext uri="{FF2B5EF4-FFF2-40B4-BE49-F238E27FC236}">
                <a16:creationId xmlns:a16="http://schemas.microsoft.com/office/drawing/2014/main" id="{13E191F5-2154-46E9-B7AC-F190F391F9AA}"/>
              </a:ext>
            </a:extLst>
          </p:cNvPr>
          <p:cNvCxnSpPr>
            <a:cxnSpLocks/>
          </p:cNvCxnSpPr>
          <p:nvPr/>
        </p:nvCxnSpPr>
        <p:spPr>
          <a:xfrm flipV="1">
            <a:off x="2745465" y="3466978"/>
            <a:ext cx="117793" cy="21468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x12">
            <a:extLst>
              <a:ext uri="{FF2B5EF4-FFF2-40B4-BE49-F238E27FC236}">
                <a16:creationId xmlns:a16="http://schemas.microsoft.com/office/drawing/2014/main" id="{39CD41E1-1708-4D4C-A8F0-0B9FA2F17AFD}"/>
              </a:ext>
            </a:extLst>
          </p:cNvPr>
          <p:cNvCxnSpPr>
            <a:cxnSpLocks/>
          </p:cNvCxnSpPr>
          <p:nvPr/>
        </p:nvCxnSpPr>
        <p:spPr>
          <a:xfrm flipV="1">
            <a:off x="2771861" y="3350979"/>
            <a:ext cx="419350" cy="35661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x13">
            <a:extLst>
              <a:ext uri="{FF2B5EF4-FFF2-40B4-BE49-F238E27FC236}">
                <a16:creationId xmlns:a16="http://schemas.microsoft.com/office/drawing/2014/main" id="{E0FF821B-A7DB-42C9-8448-15E617B12C63}"/>
              </a:ext>
            </a:extLst>
          </p:cNvPr>
          <p:cNvCxnSpPr>
            <a:cxnSpLocks/>
          </p:cNvCxnSpPr>
          <p:nvPr/>
        </p:nvCxnSpPr>
        <p:spPr>
          <a:xfrm flipV="1">
            <a:off x="3029746" y="3440167"/>
            <a:ext cx="104168" cy="2840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x14">
            <a:extLst>
              <a:ext uri="{FF2B5EF4-FFF2-40B4-BE49-F238E27FC236}">
                <a16:creationId xmlns:a16="http://schemas.microsoft.com/office/drawing/2014/main" id="{46318CBC-8F21-4AEE-98B6-5193C44B78DF}"/>
              </a:ext>
            </a:extLst>
          </p:cNvPr>
          <p:cNvCxnSpPr>
            <a:cxnSpLocks/>
          </p:cNvCxnSpPr>
          <p:nvPr/>
        </p:nvCxnSpPr>
        <p:spPr>
          <a:xfrm>
            <a:off x="2858967" y="3585833"/>
            <a:ext cx="206031" cy="1217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x15">
            <a:extLst>
              <a:ext uri="{FF2B5EF4-FFF2-40B4-BE49-F238E27FC236}">
                <a16:creationId xmlns:a16="http://schemas.microsoft.com/office/drawing/2014/main" id="{6F63FCD6-FBA3-41E7-A4F3-74055B9821AC}"/>
              </a:ext>
            </a:extLst>
          </p:cNvPr>
          <p:cNvCxnSpPr>
            <a:cxnSpLocks/>
          </p:cNvCxnSpPr>
          <p:nvPr/>
        </p:nvCxnSpPr>
        <p:spPr>
          <a:xfrm flipV="1">
            <a:off x="3068891" y="3493904"/>
            <a:ext cx="355578" cy="1877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x16">
            <a:extLst>
              <a:ext uri="{FF2B5EF4-FFF2-40B4-BE49-F238E27FC236}">
                <a16:creationId xmlns:a16="http://schemas.microsoft.com/office/drawing/2014/main" id="{82F9C6A8-0659-4541-BF30-B0C607FE719C}"/>
              </a:ext>
            </a:extLst>
          </p:cNvPr>
          <p:cNvCxnSpPr>
            <a:cxnSpLocks/>
          </p:cNvCxnSpPr>
          <p:nvPr/>
        </p:nvCxnSpPr>
        <p:spPr>
          <a:xfrm flipV="1">
            <a:off x="3178276" y="3430595"/>
            <a:ext cx="253321" cy="1452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x17">
            <a:extLst>
              <a:ext uri="{FF2B5EF4-FFF2-40B4-BE49-F238E27FC236}">
                <a16:creationId xmlns:a16="http://schemas.microsoft.com/office/drawing/2014/main" id="{805A58E1-E8A0-4DCD-9A71-20C319CD08AC}"/>
              </a:ext>
            </a:extLst>
          </p:cNvPr>
          <p:cNvCxnSpPr>
            <a:cxnSpLocks/>
          </p:cNvCxnSpPr>
          <p:nvPr/>
        </p:nvCxnSpPr>
        <p:spPr>
          <a:xfrm flipV="1">
            <a:off x="3170126" y="3662408"/>
            <a:ext cx="193994" cy="192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x18">
            <a:extLst>
              <a:ext uri="{FF2B5EF4-FFF2-40B4-BE49-F238E27FC236}">
                <a16:creationId xmlns:a16="http://schemas.microsoft.com/office/drawing/2014/main" id="{41FBF0C7-407C-4B64-AAC8-4780C827FD7E}"/>
              </a:ext>
            </a:extLst>
          </p:cNvPr>
          <p:cNvCxnSpPr>
            <a:cxnSpLocks/>
          </p:cNvCxnSpPr>
          <p:nvPr/>
        </p:nvCxnSpPr>
        <p:spPr>
          <a:xfrm flipV="1">
            <a:off x="3341028" y="3394404"/>
            <a:ext cx="294839" cy="2848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x19">
            <a:extLst>
              <a:ext uri="{FF2B5EF4-FFF2-40B4-BE49-F238E27FC236}">
                <a16:creationId xmlns:a16="http://schemas.microsoft.com/office/drawing/2014/main" id="{F4F96AA1-4482-4199-B54B-5A3750F26C1F}"/>
              </a:ext>
            </a:extLst>
          </p:cNvPr>
          <p:cNvCxnSpPr>
            <a:cxnSpLocks/>
          </p:cNvCxnSpPr>
          <p:nvPr/>
        </p:nvCxnSpPr>
        <p:spPr>
          <a:xfrm flipV="1">
            <a:off x="3593926" y="3347869"/>
            <a:ext cx="156859" cy="13569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x20">
            <a:extLst>
              <a:ext uri="{FF2B5EF4-FFF2-40B4-BE49-F238E27FC236}">
                <a16:creationId xmlns:a16="http://schemas.microsoft.com/office/drawing/2014/main" id="{C543F0BB-25DD-41E1-89C2-5BF5E09D38FD}"/>
              </a:ext>
            </a:extLst>
          </p:cNvPr>
          <p:cNvCxnSpPr>
            <a:cxnSpLocks/>
          </p:cNvCxnSpPr>
          <p:nvPr/>
        </p:nvCxnSpPr>
        <p:spPr>
          <a:xfrm>
            <a:off x="3396889" y="3651204"/>
            <a:ext cx="145779" cy="3253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x21">
            <a:extLst>
              <a:ext uri="{FF2B5EF4-FFF2-40B4-BE49-F238E27FC236}">
                <a16:creationId xmlns:a16="http://schemas.microsoft.com/office/drawing/2014/main" id="{6D19E054-D9B8-4852-8B3D-44BBE5CFB279}"/>
              </a:ext>
            </a:extLst>
          </p:cNvPr>
          <p:cNvCxnSpPr>
            <a:cxnSpLocks/>
          </p:cNvCxnSpPr>
          <p:nvPr/>
        </p:nvCxnSpPr>
        <p:spPr>
          <a:xfrm flipV="1">
            <a:off x="3506828" y="3440139"/>
            <a:ext cx="235699" cy="22832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x22">
            <a:extLst>
              <a:ext uri="{FF2B5EF4-FFF2-40B4-BE49-F238E27FC236}">
                <a16:creationId xmlns:a16="http://schemas.microsoft.com/office/drawing/2014/main" id="{93D96662-0F66-46DE-AF1F-CC5245134034}"/>
              </a:ext>
            </a:extLst>
          </p:cNvPr>
          <p:cNvCxnSpPr>
            <a:cxnSpLocks/>
          </p:cNvCxnSpPr>
          <p:nvPr/>
        </p:nvCxnSpPr>
        <p:spPr>
          <a:xfrm flipV="1">
            <a:off x="3409228" y="3545824"/>
            <a:ext cx="286724" cy="34453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x23">
            <a:extLst>
              <a:ext uri="{FF2B5EF4-FFF2-40B4-BE49-F238E27FC236}">
                <a16:creationId xmlns:a16="http://schemas.microsoft.com/office/drawing/2014/main" id="{C7C920AF-5F01-4B74-8806-A093DAF3A70E}"/>
              </a:ext>
            </a:extLst>
          </p:cNvPr>
          <p:cNvCxnSpPr>
            <a:cxnSpLocks/>
          </p:cNvCxnSpPr>
          <p:nvPr/>
        </p:nvCxnSpPr>
        <p:spPr>
          <a:xfrm>
            <a:off x="3349132" y="3794406"/>
            <a:ext cx="75337" cy="9595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x24">
            <a:extLst>
              <a:ext uri="{FF2B5EF4-FFF2-40B4-BE49-F238E27FC236}">
                <a16:creationId xmlns:a16="http://schemas.microsoft.com/office/drawing/2014/main" id="{E886B9EA-1A7E-433A-9509-077331A95AA4}"/>
              </a:ext>
            </a:extLst>
          </p:cNvPr>
          <p:cNvCxnSpPr>
            <a:cxnSpLocks/>
          </p:cNvCxnSpPr>
          <p:nvPr/>
        </p:nvCxnSpPr>
        <p:spPr>
          <a:xfrm flipV="1">
            <a:off x="3671768" y="3445954"/>
            <a:ext cx="223866" cy="19790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x25">
            <a:extLst>
              <a:ext uri="{FF2B5EF4-FFF2-40B4-BE49-F238E27FC236}">
                <a16:creationId xmlns:a16="http://schemas.microsoft.com/office/drawing/2014/main" id="{77866D20-8D6F-41DD-96EC-2AD8E7160567}"/>
              </a:ext>
            </a:extLst>
          </p:cNvPr>
          <p:cNvCxnSpPr>
            <a:cxnSpLocks/>
          </p:cNvCxnSpPr>
          <p:nvPr/>
        </p:nvCxnSpPr>
        <p:spPr>
          <a:xfrm flipH="1" flipV="1">
            <a:off x="3753494" y="3582206"/>
            <a:ext cx="7130" cy="1516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x26">
            <a:extLst>
              <a:ext uri="{FF2B5EF4-FFF2-40B4-BE49-F238E27FC236}">
                <a16:creationId xmlns:a16="http://schemas.microsoft.com/office/drawing/2014/main" id="{9DD092EA-C801-400E-AB4E-BAF0C63F30CD}"/>
              </a:ext>
            </a:extLst>
          </p:cNvPr>
          <p:cNvCxnSpPr>
            <a:cxnSpLocks/>
          </p:cNvCxnSpPr>
          <p:nvPr/>
        </p:nvCxnSpPr>
        <p:spPr>
          <a:xfrm flipV="1">
            <a:off x="3762145" y="3432834"/>
            <a:ext cx="320511" cy="2819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x27">
            <a:extLst>
              <a:ext uri="{FF2B5EF4-FFF2-40B4-BE49-F238E27FC236}">
                <a16:creationId xmlns:a16="http://schemas.microsoft.com/office/drawing/2014/main" id="{D5A08C20-05F4-4589-AC68-608B0559E252}"/>
              </a:ext>
            </a:extLst>
          </p:cNvPr>
          <p:cNvCxnSpPr>
            <a:cxnSpLocks/>
          </p:cNvCxnSpPr>
          <p:nvPr/>
        </p:nvCxnSpPr>
        <p:spPr>
          <a:xfrm flipV="1">
            <a:off x="3927797" y="3572446"/>
            <a:ext cx="7444" cy="1708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x28">
            <a:extLst>
              <a:ext uri="{FF2B5EF4-FFF2-40B4-BE49-F238E27FC236}">
                <a16:creationId xmlns:a16="http://schemas.microsoft.com/office/drawing/2014/main" id="{6FFFE3FB-CC56-4667-8D8B-E4B3A394AE2E}"/>
              </a:ext>
            </a:extLst>
          </p:cNvPr>
          <p:cNvCxnSpPr>
            <a:cxnSpLocks/>
          </p:cNvCxnSpPr>
          <p:nvPr/>
        </p:nvCxnSpPr>
        <p:spPr>
          <a:xfrm flipV="1">
            <a:off x="3940253" y="3440139"/>
            <a:ext cx="285451" cy="2646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x29">
            <a:extLst>
              <a:ext uri="{FF2B5EF4-FFF2-40B4-BE49-F238E27FC236}">
                <a16:creationId xmlns:a16="http://schemas.microsoft.com/office/drawing/2014/main" id="{32CE0311-6BF6-4021-8912-BA798E82B582}"/>
              </a:ext>
            </a:extLst>
          </p:cNvPr>
          <p:cNvCxnSpPr>
            <a:cxnSpLocks/>
          </p:cNvCxnSpPr>
          <p:nvPr/>
        </p:nvCxnSpPr>
        <p:spPr>
          <a:xfrm flipV="1">
            <a:off x="4212674" y="3347869"/>
            <a:ext cx="83870" cy="7494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x30">
            <a:extLst>
              <a:ext uri="{FF2B5EF4-FFF2-40B4-BE49-F238E27FC236}">
                <a16:creationId xmlns:a16="http://schemas.microsoft.com/office/drawing/2014/main" id="{6B1B06C5-7D25-4889-935A-3E136EEE5381}"/>
              </a:ext>
            </a:extLst>
          </p:cNvPr>
          <p:cNvCxnSpPr>
            <a:cxnSpLocks/>
          </p:cNvCxnSpPr>
          <p:nvPr/>
        </p:nvCxnSpPr>
        <p:spPr>
          <a:xfrm flipH="1" flipV="1">
            <a:off x="4094782" y="3584079"/>
            <a:ext cx="6064" cy="16047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x31">
            <a:extLst>
              <a:ext uri="{FF2B5EF4-FFF2-40B4-BE49-F238E27FC236}">
                <a16:creationId xmlns:a16="http://schemas.microsoft.com/office/drawing/2014/main" id="{E69E0AA3-D2FA-489D-ABFB-A371F4F47316}"/>
              </a:ext>
            </a:extLst>
          </p:cNvPr>
          <p:cNvCxnSpPr>
            <a:cxnSpLocks/>
          </p:cNvCxnSpPr>
          <p:nvPr/>
        </p:nvCxnSpPr>
        <p:spPr>
          <a:xfrm flipV="1">
            <a:off x="4112430" y="3535898"/>
            <a:ext cx="231829" cy="1746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x32">
            <a:extLst>
              <a:ext uri="{FF2B5EF4-FFF2-40B4-BE49-F238E27FC236}">
                <a16:creationId xmlns:a16="http://schemas.microsoft.com/office/drawing/2014/main" id="{8BC063D4-73B0-4928-8FEE-798A3095DC77}"/>
              </a:ext>
            </a:extLst>
          </p:cNvPr>
          <p:cNvCxnSpPr>
            <a:cxnSpLocks/>
          </p:cNvCxnSpPr>
          <p:nvPr/>
        </p:nvCxnSpPr>
        <p:spPr>
          <a:xfrm flipV="1">
            <a:off x="4326591" y="3347869"/>
            <a:ext cx="120437" cy="1940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x33">
            <a:extLst>
              <a:ext uri="{FF2B5EF4-FFF2-40B4-BE49-F238E27FC236}">
                <a16:creationId xmlns:a16="http://schemas.microsoft.com/office/drawing/2014/main" id="{1763D9DA-B389-4466-B7C3-A5889D117267}"/>
              </a:ext>
            </a:extLst>
          </p:cNvPr>
          <p:cNvCxnSpPr>
            <a:cxnSpLocks/>
          </p:cNvCxnSpPr>
          <p:nvPr/>
        </p:nvCxnSpPr>
        <p:spPr>
          <a:xfrm flipV="1">
            <a:off x="4370952" y="3443096"/>
            <a:ext cx="148856" cy="416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x34">
            <a:extLst>
              <a:ext uri="{FF2B5EF4-FFF2-40B4-BE49-F238E27FC236}">
                <a16:creationId xmlns:a16="http://schemas.microsoft.com/office/drawing/2014/main" id="{65803772-E45A-4695-873D-22779C0FD061}"/>
              </a:ext>
            </a:extLst>
          </p:cNvPr>
          <p:cNvCxnSpPr>
            <a:cxnSpLocks/>
          </p:cNvCxnSpPr>
          <p:nvPr/>
        </p:nvCxnSpPr>
        <p:spPr>
          <a:xfrm flipV="1">
            <a:off x="4317378" y="3474624"/>
            <a:ext cx="155496" cy="22227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x35">
            <a:extLst>
              <a:ext uri="{FF2B5EF4-FFF2-40B4-BE49-F238E27FC236}">
                <a16:creationId xmlns:a16="http://schemas.microsoft.com/office/drawing/2014/main" id="{A1771E5E-12D6-4A27-A5AF-014D7569D5E9}"/>
              </a:ext>
            </a:extLst>
          </p:cNvPr>
          <p:cNvCxnSpPr>
            <a:cxnSpLocks/>
          </p:cNvCxnSpPr>
          <p:nvPr/>
        </p:nvCxnSpPr>
        <p:spPr>
          <a:xfrm flipV="1">
            <a:off x="4361401" y="3666898"/>
            <a:ext cx="118037" cy="85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x36">
            <a:extLst>
              <a:ext uri="{FF2B5EF4-FFF2-40B4-BE49-F238E27FC236}">
                <a16:creationId xmlns:a16="http://schemas.microsoft.com/office/drawing/2014/main" id="{5900D255-1C2D-43DB-B421-668A196D9CA8}"/>
              </a:ext>
            </a:extLst>
          </p:cNvPr>
          <p:cNvCxnSpPr>
            <a:cxnSpLocks/>
          </p:cNvCxnSpPr>
          <p:nvPr/>
        </p:nvCxnSpPr>
        <p:spPr>
          <a:xfrm flipV="1">
            <a:off x="4471787" y="3549568"/>
            <a:ext cx="180568" cy="1391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y1">
            <a:extLst>
              <a:ext uri="{FF2B5EF4-FFF2-40B4-BE49-F238E27FC236}">
                <a16:creationId xmlns:a16="http://schemas.microsoft.com/office/drawing/2014/main" id="{36A5B587-279B-4EB5-8FDA-632F48CC4B5F}"/>
              </a:ext>
            </a:extLst>
          </p:cNvPr>
          <p:cNvCxnSpPr>
            <a:cxnSpLocks/>
          </p:cNvCxnSpPr>
          <p:nvPr/>
        </p:nvCxnSpPr>
        <p:spPr>
          <a:xfrm flipV="1">
            <a:off x="7762501" y="3293896"/>
            <a:ext cx="419133" cy="426576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y2">
            <a:extLst>
              <a:ext uri="{FF2B5EF4-FFF2-40B4-BE49-F238E27FC236}">
                <a16:creationId xmlns:a16="http://schemas.microsoft.com/office/drawing/2014/main" id="{6D15E642-E1EF-4320-A1E6-65FA9321208A}"/>
              </a:ext>
            </a:extLst>
          </p:cNvPr>
          <p:cNvCxnSpPr>
            <a:cxnSpLocks/>
          </p:cNvCxnSpPr>
          <p:nvPr/>
        </p:nvCxnSpPr>
        <p:spPr>
          <a:xfrm flipV="1">
            <a:off x="7742646" y="3464939"/>
            <a:ext cx="113579" cy="2068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y3">
            <a:extLst>
              <a:ext uri="{FF2B5EF4-FFF2-40B4-BE49-F238E27FC236}">
                <a16:creationId xmlns:a16="http://schemas.microsoft.com/office/drawing/2014/main" id="{BC24CBB0-31F4-4AA3-B471-B3779C846EAA}"/>
              </a:ext>
            </a:extLst>
          </p:cNvPr>
          <p:cNvCxnSpPr>
            <a:cxnSpLocks/>
          </p:cNvCxnSpPr>
          <p:nvPr/>
        </p:nvCxnSpPr>
        <p:spPr>
          <a:xfrm flipV="1">
            <a:off x="7847806" y="3411453"/>
            <a:ext cx="195576" cy="6825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y4">
            <a:extLst>
              <a:ext uri="{FF2B5EF4-FFF2-40B4-BE49-F238E27FC236}">
                <a16:creationId xmlns:a16="http://schemas.microsoft.com/office/drawing/2014/main" id="{4E7AD703-9112-49D8-A312-EF0A48C7D2A6}"/>
              </a:ext>
            </a:extLst>
          </p:cNvPr>
          <p:cNvCxnSpPr>
            <a:cxnSpLocks/>
          </p:cNvCxnSpPr>
          <p:nvPr/>
        </p:nvCxnSpPr>
        <p:spPr>
          <a:xfrm flipV="1">
            <a:off x="7966886" y="3529289"/>
            <a:ext cx="0" cy="19118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y5">
            <a:extLst>
              <a:ext uri="{FF2B5EF4-FFF2-40B4-BE49-F238E27FC236}">
                <a16:creationId xmlns:a16="http://schemas.microsoft.com/office/drawing/2014/main" id="{FAA7E555-4F9F-46F9-9120-327EA4B06DEB}"/>
              </a:ext>
            </a:extLst>
          </p:cNvPr>
          <p:cNvCxnSpPr>
            <a:cxnSpLocks/>
          </p:cNvCxnSpPr>
          <p:nvPr/>
        </p:nvCxnSpPr>
        <p:spPr>
          <a:xfrm flipV="1">
            <a:off x="7977201" y="3428799"/>
            <a:ext cx="364190" cy="28382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y6">
            <a:extLst>
              <a:ext uri="{FF2B5EF4-FFF2-40B4-BE49-F238E27FC236}">
                <a16:creationId xmlns:a16="http://schemas.microsoft.com/office/drawing/2014/main" id="{757049F0-D672-4895-8982-3AE09AACD0A6}"/>
              </a:ext>
            </a:extLst>
          </p:cNvPr>
          <p:cNvCxnSpPr>
            <a:cxnSpLocks/>
          </p:cNvCxnSpPr>
          <p:nvPr/>
        </p:nvCxnSpPr>
        <p:spPr>
          <a:xfrm flipV="1">
            <a:off x="8191948" y="3434055"/>
            <a:ext cx="210844" cy="17535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y7">
            <a:extLst>
              <a:ext uri="{FF2B5EF4-FFF2-40B4-BE49-F238E27FC236}">
                <a16:creationId xmlns:a16="http://schemas.microsoft.com/office/drawing/2014/main" id="{03B43999-7274-44A8-B63F-82B4763D7E2F}"/>
              </a:ext>
            </a:extLst>
          </p:cNvPr>
          <p:cNvCxnSpPr>
            <a:cxnSpLocks/>
          </p:cNvCxnSpPr>
          <p:nvPr/>
        </p:nvCxnSpPr>
        <p:spPr>
          <a:xfrm>
            <a:off x="8080194" y="3641455"/>
            <a:ext cx="198552" cy="661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y8">
            <a:extLst>
              <a:ext uri="{FF2B5EF4-FFF2-40B4-BE49-F238E27FC236}">
                <a16:creationId xmlns:a16="http://schemas.microsoft.com/office/drawing/2014/main" id="{23019B01-EA56-4CAE-8C99-7CAB2D6BACC0}"/>
              </a:ext>
            </a:extLst>
          </p:cNvPr>
          <p:cNvCxnSpPr>
            <a:cxnSpLocks/>
          </p:cNvCxnSpPr>
          <p:nvPr/>
        </p:nvCxnSpPr>
        <p:spPr>
          <a:xfrm flipV="1">
            <a:off x="8231011" y="3362192"/>
            <a:ext cx="391176" cy="3146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y9">
            <a:extLst>
              <a:ext uri="{FF2B5EF4-FFF2-40B4-BE49-F238E27FC236}">
                <a16:creationId xmlns:a16="http://schemas.microsoft.com/office/drawing/2014/main" id="{7A5D8F7E-35C3-48FA-B0A8-50B2A7AAF847}"/>
              </a:ext>
            </a:extLst>
          </p:cNvPr>
          <p:cNvCxnSpPr>
            <a:cxnSpLocks/>
          </p:cNvCxnSpPr>
          <p:nvPr/>
        </p:nvCxnSpPr>
        <p:spPr>
          <a:xfrm flipV="1">
            <a:off x="8517694" y="3433728"/>
            <a:ext cx="53693" cy="2898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y10">
            <a:extLst>
              <a:ext uri="{FF2B5EF4-FFF2-40B4-BE49-F238E27FC236}">
                <a16:creationId xmlns:a16="http://schemas.microsoft.com/office/drawing/2014/main" id="{6E68E4AF-18B3-4393-AE00-8CB8CE3A32B1}"/>
              </a:ext>
            </a:extLst>
          </p:cNvPr>
          <p:cNvCxnSpPr>
            <a:cxnSpLocks/>
          </p:cNvCxnSpPr>
          <p:nvPr/>
        </p:nvCxnSpPr>
        <p:spPr>
          <a:xfrm>
            <a:off x="8359799" y="3614360"/>
            <a:ext cx="154664" cy="87783"/>
          </a:xfrm>
          <a:prstGeom prst="line">
            <a:avLst/>
          </a:prstGeom>
          <a:ln w="857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y11">
            <a:extLst>
              <a:ext uri="{FF2B5EF4-FFF2-40B4-BE49-F238E27FC236}">
                <a16:creationId xmlns:a16="http://schemas.microsoft.com/office/drawing/2014/main" id="{1F95556D-B112-474F-B21A-F31938AAEBF6}"/>
              </a:ext>
            </a:extLst>
          </p:cNvPr>
          <p:cNvCxnSpPr>
            <a:cxnSpLocks/>
          </p:cNvCxnSpPr>
          <p:nvPr/>
        </p:nvCxnSpPr>
        <p:spPr>
          <a:xfrm flipV="1">
            <a:off x="8570753" y="3444897"/>
            <a:ext cx="249522" cy="219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y12">
            <a:extLst>
              <a:ext uri="{FF2B5EF4-FFF2-40B4-BE49-F238E27FC236}">
                <a16:creationId xmlns:a16="http://schemas.microsoft.com/office/drawing/2014/main" id="{BDC25190-1285-4573-9F78-7468C203E5A9}"/>
              </a:ext>
            </a:extLst>
          </p:cNvPr>
          <p:cNvCxnSpPr>
            <a:cxnSpLocks/>
          </p:cNvCxnSpPr>
          <p:nvPr/>
        </p:nvCxnSpPr>
        <p:spPr>
          <a:xfrm flipH="1" flipV="1">
            <a:off x="8836959" y="3411452"/>
            <a:ext cx="24176" cy="1314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y13">
            <a:extLst>
              <a:ext uri="{FF2B5EF4-FFF2-40B4-BE49-F238E27FC236}">
                <a16:creationId xmlns:a16="http://schemas.microsoft.com/office/drawing/2014/main" id="{362E133A-5344-4BF3-AFCF-F86601A831A1}"/>
              </a:ext>
            </a:extLst>
          </p:cNvPr>
          <p:cNvCxnSpPr>
            <a:cxnSpLocks/>
          </p:cNvCxnSpPr>
          <p:nvPr/>
        </p:nvCxnSpPr>
        <p:spPr>
          <a:xfrm>
            <a:off x="8629365" y="3583412"/>
            <a:ext cx="100909" cy="15807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y14">
            <a:extLst>
              <a:ext uri="{FF2B5EF4-FFF2-40B4-BE49-F238E27FC236}">
                <a16:creationId xmlns:a16="http://schemas.microsoft.com/office/drawing/2014/main" id="{A8574293-69BC-44C7-8480-275818CE819B}"/>
              </a:ext>
            </a:extLst>
          </p:cNvPr>
          <p:cNvCxnSpPr>
            <a:cxnSpLocks/>
          </p:cNvCxnSpPr>
          <p:nvPr/>
        </p:nvCxnSpPr>
        <p:spPr>
          <a:xfrm flipV="1">
            <a:off x="8736374" y="3431971"/>
            <a:ext cx="328896" cy="2805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y15">
            <a:extLst>
              <a:ext uri="{FF2B5EF4-FFF2-40B4-BE49-F238E27FC236}">
                <a16:creationId xmlns:a16="http://schemas.microsoft.com/office/drawing/2014/main" id="{1D759C15-0D7A-4ADD-9245-DE8C6C5A7284}"/>
              </a:ext>
            </a:extLst>
          </p:cNvPr>
          <p:cNvCxnSpPr>
            <a:cxnSpLocks/>
          </p:cNvCxnSpPr>
          <p:nvPr/>
        </p:nvCxnSpPr>
        <p:spPr>
          <a:xfrm flipV="1">
            <a:off x="8907447" y="3530919"/>
            <a:ext cx="24837" cy="1947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y16">
            <a:extLst>
              <a:ext uri="{FF2B5EF4-FFF2-40B4-BE49-F238E27FC236}">
                <a16:creationId xmlns:a16="http://schemas.microsoft.com/office/drawing/2014/main" id="{1B5B7FE1-8DCE-46D3-9A9E-9D22DAAF943B}"/>
              </a:ext>
            </a:extLst>
          </p:cNvPr>
          <p:cNvCxnSpPr>
            <a:cxnSpLocks/>
          </p:cNvCxnSpPr>
          <p:nvPr/>
        </p:nvCxnSpPr>
        <p:spPr>
          <a:xfrm flipV="1">
            <a:off x="8917816" y="3432834"/>
            <a:ext cx="316049" cy="28369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y17">
            <a:extLst>
              <a:ext uri="{FF2B5EF4-FFF2-40B4-BE49-F238E27FC236}">
                <a16:creationId xmlns:a16="http://schemas.microsoft.com/office/drawing/2014/main" id="{74D1786C-A057-4E21-8EB6-B211146ED85C}"/>
              </a:ext>
            </a:extLst>
          </p:cNvPr>
          <p:cNvCxnSpPr>
            <a:cxnSpLocks/>
          </p:cNvCxnSpPr>
          <p:nvPr/>
        </p:nvCxnSpPr>
        <p:spPr>
          <a:xfrm flipV="1">
            <a:off x="9062271" y="3535898"/>
            <a:ext cx="34366" cy="2304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y18">
            <a:extLst>
              <a:ext uri="{FF2B5EF4-FFF2-40B4-BE49-F238E27FC236}">
                <a16:creationId xmlns:a16="http://schemas.microsoft.com/office/drawing/2014/main" id="{02F6EC81-F4FC-45F3-80A8-EE8266102438}"/>
              </a:ext>
            </a:extLst>
          </p:cNvPr>
          <p:cNvCxnSpPr>
            <a:cxnSpLocks/>
          </p:cNvCxnSpPr>
          <p:nvPr/>
        </p:nvCxnSpPr>
        <p:spPr>
          <a:xfrm flipV="1">
            <a:off x="9099839" y="3253039"/>
            <a:ext cx="411244" cy="47302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y19">
            <a:extLst>
              <a:ext uri="{FF2B5EF4-FFF2-40B4-BE49-F238E27FC236}">
                <a16:creationId xmlns:a16="http://schemas.microsoft.com/office/drawing/2014/main" id="{8F044A76-A809-4FFD-AB86-04E49836C51C}"/>
              </a:ext>
            </a:extLst>
          </p:cNvPr>
          <p:cNvCxnSpPr>
            <a:cxnSpLocks/>
          </p:cNvCxnSpPr>
          <p:nvPr/>
        </p:nvCxnSpPr>
        <p:spPr>
          <a:xfrm flipV="1">
            <a:off x="9233541" y="3486858"/>
            <a:ext cx="62944" cy="26299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y20">
            <a:extLst>
              <a:ext uri="{FF2B5EF4-FFF2-40B4-BE49-F238E27FC236}">
                <a16:creationId xmlns:a16="http://schemas.microsoft.com/office/drawing/2014/main" id="{86F1AA23-F512-43EC-8063-7C11727E4E1F}"/>
              </a:ext>
            </a:extLst>
          </p:cNvPr>
          <p:cNvCxnSpPr>
            <a:cxnSpLocks/>
          </p:cNvCxnSpPr>
          <p:nvPr/>
        </p:nvCxnSpPr>
        <p:spPr>
          <a:xfrm flipV="1">
            <a:off x="9259596" y="3440139"/>
            <a:ext cx="339696" cy="29716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y21">
            <a:extLst>
              <a:ext uri="{FF2B5EF4-FFF2-40B4-BE49-F238E27FC236}">
                <a16:creationId xmlns:a16="http://schemas.microsoft.com/office/drawing/2014/main" id="{24A1AB08-DE23-43A8-B7B4-AEDA70F58FE4}"/>
              </a:ext>
            </a:extLst>
          </p:cNvPr>
          <p:cNvCxnSpPr>
            <a:cxnSpLocks/>
          </p:cNvCxnSpPr>
          <p:nvPr/>
        </p:nvCxnSpPr>
        <p:spPr>
          <a:xfrm>
            <a:off x="9575725" y="3457936"/>
            <a:ext cx="180824" cy="4527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y22">
            <a:extLst>
              <a:ext uri="{FF2B5EF4-FFF2-40B4-BE49-F238E27FC236}">
                <a16:creationId xmlns:a16="http://schemas.microsoft.com/office/drawing/2014/main" id="{3A97AFA0-8DBB-4774-A22C-C17B6699B80F}"/>
              </a:ext>
            </a:extLst>
          </p:cNvPr>
          <p:cNvCxnSpPr>
            <a:cxnSpLocks/>
          </p:cNvCxnSpPr>
          <p:nvPr/>
        </p:nvCxnSpPr>
        <p:spPr>
          <a:xfrm flipV="1">
            <a:off x="9608245" y="3507402"/>
            <a:ext cx="137436" cy="1718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y22">
            <a:extLst>
              <a:ext uri="{FF2B5EF4-FFF2-40B4-BE49-F238E27FC236}">
                <a16:creationId xmlns:a16="http://schemas.microsoft.com/office/drawing/2014/main" id="{45EB33B2-66B0-4344-ACEA-9A839D8DBCE5}"/>
              </a:ext>
            </a:extLst>
          </p:cNvPr>
          <p:cNvCxnSpPr>
            <a:cxnSpLocks/>
          </p:cNvCxnSpPr>
          <p:nvPr/>
        </p:nvCxnSpPr>
        <p:spPr>
          <a:xfrm flipV="1">
            <a:off x="9428520" y="3647063"/>
            <a:ext cx="202273" cy="3223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y23">
            <a:extLst>
              <a:ext uri="{FF2B5EF4-FFF2-40B4-BE49-F238E27FC236}">
                <a16:creationId xmlns:a16="http://schemas.microsoft.com/office/drawing/2014/main" id="{9F02AD46-9000-4D51-BD85-9059830A0308}"/>
              </a:ext>
            </a:extLst>
          </p:cNvPr>
          <p:cNvCxnSpPr>
            <a:cxnSpLocks/>
          </p:cNvCxnSpPr>
          <p:nvPr/>
        </p:nvCxnSpPr>
        <p:spPr>
          <a:xfrm flipV="1">
            <a:off x="9350553" y="3573108"/>
            <a:ext cx="104731" cy="2181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y24">
            <a:extLst>
              <a:ext uri="{FF2B5EF4-FFF2-40B4-BE49-F238E27FC236}">
                <a16:creationId xmlns:a16="http://schemas.microsoft.com/office/drawing/2014/main" id="{3EAA43C4-85C0-4300-B04C-9767DB4F442F}"/>
              </a:ext>
            </a:extLst>
          </p:cNvPr>
          <p:cNvCxnSpPr>
            <a:cxnSpLocks/>
          </p:cNvCxnSpPr>
          <p:nvPr/>
        </p:nvCxnSpPr>
        <p:spPr>
          <a:xfrm flipH="1" flipV="1">
            <a:off x="9353426" y="3744557"/>
            <a:ext cx="33572" cy="13757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y25">
            <a:extLst>
              <a:ext uri="{FF2B5EF4-FFF2-40B4-BE49-F238E27FC236}">
                <a16:creationId xmlns:a16="http://schemas.microsoft.com/office/drawing/2014/main" id="{ED81FFD0-BC32-4033-A54F-B2B3AAD95F40}"/>
              </a:ext>
            </a:extLst>
          </p:cNvPr>
          <p:cNvCxnSpPr>
            <a:cxnSpLocks/>
          </p:cNvCxnSpPr>
          <p:nvPr/>
        </p:nvCxnSpPr>
        <p:spPr>
          <a:xfrm flipV="1">
            <a:off x="9762210" y="3410189"/>
            <a:ext cx="249522" cy="1463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y26">
            <a:extLst>
              <a:ext uri="{FF2B5EF4-FFF2-40B4-BE49-F238E27FC236}">
                <a16:creationId xmlns:a16="http://schemas.microsoft.com/office/drawing/2014/main" id="{A7BD74DB-3869-4F47-A927-BE9A96DC30D3}"/>
              </a:ext>
            </a:extLst>
          </p:cNvPr>
          <p:cNvCxnSpPr>
            <a:cxnSpLocks/>
          </p:cNvCxnSpPr>
          <p:nvPr/>
        </p:nvCxnSpPr>
        <p:spPr>
          <a:xfrm flipH="1" flipV="1">
            <a:off x="9766338" y="3538413"/>
            <a:ext cx="8217" cy="1696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y27">
            <a:extLst>
              <a:ext uri="{FF2B5EF4-FFF2-40B4-BE49-F238E27FC236}">
                <a16:creationId xmlns:a16="http://schemas.microsoft.com/office/drawing/2014/main" id="{EC5EC217-5B13-4FD4-87B1-54E41A8B7435}"/>
              </a:ext>
            </a:extLst>
          </p:cNvPr>
          <p:cNvCxnSpPr>
            <a:cxnSpLocks/>
          </p:cNvCxnSpPr>
          <p:nvPr/>
        </p:nvCxnSpPr>
        <p:spPr>
          <a:xfrm flipV="1">
            <a:off x="9783838" y="3457936"/>
            <a:ext cx="276254" cy="2393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y28">
            <a:extLst>
              <a:ext uri="{FF2B5EF4-FFF2-40B4-BE49-F238E27FC236}">
                <a16:creationId xmlns:a16="http://schemas.microsoft.com/office/drawing/2014/main" id="{9520E33A-4084-4256-8658-43249769BAA7}"/>
              </a:ext>
            </a:extLst>
          </p:cNvPr>
          <p:cNvCxnSpPr>
            <a:cxnSpLocks/>
          </p:cNvCxnSpPr>
          <p:nvPr/>
        </p:nvCxnSpPr>
        <p:spPr>
          <a:xfrm flipH="1" flipV="1">
            <a:off x="9938513" y="3542863"/>
            <a:ext cx="13636" cy="2128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y29">
            <a:extLst>
              <a:ext uri="{FF2B5EF4-FFF2-40B4-BE49-F238E27FC236}">
                <a16:creationId xmlns:a16="http://schemas.microsoft.com/office/drawing/2014/main" id="{637563DA-D5B4-494F-896A-B13DDBB3B936}"/>
              </a:ext>
            </a:extLst>
          </p:cNvPr>
          <p:cNvCxnSpPr>
            <a:cxnSpLocks/>
          </p:cNvCxnSpPr>
          <p:nvPr/>
        </p:nvCxnSpPr>
        <p:spPr>
          <a:xfrm flipV="1">
            <a:off x="9931611" y="3529288"/>
            <a:ext cx="249522" cy="219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7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"/>
                            </p:stCondLst>
                            <p:childTnLst>
                              <p:par>
                                <p:cTn id="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"/>
                            </p:stCondLst>
                            <p:childTnLst>
                              <p:par>
                                <p:cTn id="1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"/>
                            </p:stCondLst>
                            <p:childTnLst>
                              <p:par>
                                <p:cTn id="2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"/>
                            </p:stCondLst>
                            <p:childTnLst>
                              <p:par>
                                <p:cTn id="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"/>
                            </p:stCondLst>
                            <p:childTnLst>
                              <p:par>
                                <p:cTn id="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2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"/>
                            </p:stCondLst>
                            <p:childTnLst>
                              <p:par>
                                <p:cTn id="4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2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"/>
                            </p:stCondLst>
                            <p:childTnLst>
                              <p:par>
                                <p:cTn id="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2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"/>
                            </p:stCondLst>
                            <p:childTnLst>
                              <p:par>
                                <p:cTn id="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"/>
                            </p:stCondLst>
                            <p:childTnLst>
                              <p:par>
                                <p:cTn id="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2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"/>
                            </p:stCondLst>
                            <p:childTnLst>
                              <p:par>
                                <p:cTn id="6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"/>
                            </p:stCondLst>
                            <p:childTnLst>
                              <p:par>
                                <p:cTn id="6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2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"/>
                            </p:stCondLst>
                            <p:childTnLst>
                              <p:par>
                                <p:cTn id="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"/>
                            </p:stCondLst>
                            <p:childTnLst>
                              <p:par>
                                <p:cTn id="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2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"/>
                            </p:stCondLst>
                            <p:childTnLst>
                              <p:par>
                                <p:cTn id="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"/>
                            </p:stCondLst>
                            <p:childTnLst>
                              <p:par>
                                <p:cTn id="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2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"/>
                            </p:stCondLst>
                            <p:childTnLst>
                              <p:par>
                                <p:cTn id="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2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"/>
                            </p:stCondLst>
                            <p:childTnLst>
                              <p:par>
                                <p:cTn id="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2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"/>
                            </p:stCondLst>
                            <p:childTnLst>
                              <p:par>
                                <p:cTn id="1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2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" dur="2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"/>
                            </p:stCondLst>
                            <p:childTnLst>
                              <p:par>
                                <p:cTn id="1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"/>
                            </p:stCondLst>
                            <p:childTnLst>
                              <p:par>
                                <p:cTn id="1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"/>
                            </p:stCondLst>
                            <p:childTnLst>
                              <p:par>
                                <p:cTn id="1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8" dur="2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"/>
                            </p:stCondLst>
                            <p:childTnLst>
                              <p:par>
                                <p:cTn id="1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"/>
                            </p:stCondLst>
                            <p:childTnLst>
                              <p:par>
                                <p:cTn id="1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"/>
                            </p:stCondLst>
                            <p:childTnLst>
                              <p:par>
                                <p:cTn id="12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0" dur="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0"/>
                            </p:stCondLst>
                            <p:childTnLst>
                              <p:par>
                                <p:cTn id="1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4" dur="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0"/>
                            </p:stCondLst>
                            <p:childTnLst>
                              <p:par>
                                <p:cTn id="13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"/>
                            </p:stCondLst>
                            <p:childTnLst>
                              <p:par>
                                <p:cTn id="14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2" dur="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"/>
                            </p:stCondLst>
                            <p:childTnLst>
                              <p:par>
                                <p:cTn id="14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0"/>
                            </p:stCondLst>
                            <p:childTnLst>
                              <p:par>
                                <p:cTn id="1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"/>
                            </p:stCondLst>
                            <p:childTnLst>
                              <p:par>
                                <p:cTn id="15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60"/>
                            </p:stCondLst>
                            <p:childTnLst>
                              <p:par>
                                <p:cTn id="15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8" dur="2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80"/>
                            </p:stCondLst>
                            <p:childTnLst>
                              <p:par>
                                <p:cTn id="1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2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"/>
                            </p:stCondLst>
                            <p:childTnLst>
                              <p:par>
                                <p:cTn id="16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6" dur="2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20"/>
                            </p:stCondLst>
                            <p:childTnLst>
                              <p:par>
                                <p:cTn id="1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0" dur="2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40"/>
                            </p:stCondLst>
                            <p:childTnLst>
                              <p:par>
                                <p:cTn id="17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4" dur="2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60"/>
                            </p:stCondLst>
                            <p:childTnLst>
                              <p:par>
                                <p:cTn id="17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2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80"/>
                            </p:stCondLst>
                            <p:childTnLst>
                              <p:par>
                                <p:cTn id="18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2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"/>
                            </p:stCondLst>
                            <p:childTnLst>
                              <p:par>
                                <p:cTn id="18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6" dur="2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20"/>
                            </p:stCondLst>
                            <p:childTnLst>
                              <p:par>
                                <p:cTn id="1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2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940"/>
                            </p:stCondLst>
                            <p:childTnLst>
                              <p:par>
                                <p:cTn id="1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2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960"/>
                            </p:stCondLst>
                            <p:childTnLst>
                              <p:par>
                                <p:cTn id="19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8" dur="2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980"/>
                            </p:stCondLst>
                            <p:childTnLst>
                              <p:par>
                                <p:cTn id="2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2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6" dur="2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20"/>
                            </p:stCondLst>
                            <p:childTnLst>
                              <p:par>
                                <p:cTn id="20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0" dur="2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40"/>
                            </p:stCondLst>
                            <p:childTnLst>
                              <p:par>
                                <p:cTn id="2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4" dur="2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60"/>
                            </p:stCondLst>
                            <p:childTnLst>
                              <p:par>
                                <p:cTn id="2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2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80"/>
                            </p:stCondLst>
                            <p:childTnLst>
                              <p:par>
                                <p:cTn id="2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2" dur="2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2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120"/>
                            </p:stCondLst>
                            <p:childTnLst>
                              <p:par>
                                <p:cTn id="22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0" dur="2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140"/>
                            </p:stCondLst>
                            <p:childTnLst>
                              <p:par>
                                <p:cTn id="233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4" dur="2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160"/>
                            </p:stCondLst>
                            <p:childTnLst>
                              <p:par>
                                <p:cTn id="2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8" dur="2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180"/>
                            </p:stCondLst>
                            <p:childTnLst>
                              <p:par>
                                <p:cTn id="2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2" dur="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200"/>
                            </p:stCondLst>
                            <p:childTnLst>
                              <p:par>
                                <p:cTn id="2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6" dur="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220"/>
                            </p:stCondLst>
                            <p:childTnLst>
                              <p:par>
                                <p:cTn id="24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0" dur="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240"/>
                            </p:stCondLst>
                            <p:childTnLst>
                              <p:par>
                                <p:cTn id="25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4" dur="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260"/>
                            </p:stCondLst>
                            <p:childTnLst>
                              <p:par>
                                <p:cTn id="2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8" dur="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280"/>
                            </p:stCondLst>
                            <p:childTnLst>
                              <p:par>
                                <p:cTn id="2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300"/>
                            </p:stCondLst>
                            <p:childTnLst>
                              <p:par>
                                <p:cTn id="2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9" dur="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320"/>
                            </p:stCondLst>
                            <p:childTnLst>
                              <p:par>
                                <p:cTn id="2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3" dur="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340"/>
                            </p:stCondLst>
                            <p:childTnLst>
                              <p:par>
                                <p:cTn id="2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7" dur="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360"/>
                            </p:stCondLst>
                            <p:childTnLst>
                              <p:par>
                                <p:cTn id="2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380"/>
                            </p:stCondLst>
                            <p:childTnLst>
                              <p:par>
                                <p:cTn id="28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5" dur="2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9" dur="2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420"/>
                            </p:stCondLst>
                            <p:childTnLst>
                              <p:par>
                                <p:cTn id="29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3" dur="2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440"/>
                            </p:stCondLst>
                            <p:childTnLst>
                              <p:par>
                                <p:cTn id="2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7" dur="2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460"/>
                            </p:stCondLst>
                            <p:childTnLst>
                              <p:par>
                                <p:cTn id="30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1" dur="2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480"/>
                            </p:stCondLst>
                            <p:childTnLst>
                              <p:par>
                                <p:cTn id="30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5" dur="2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500"/>
                            </p:stCondLst>
                            <p:childTnLst>
                              <p:par>
                                <p:cTn id="30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9" dur="2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520"/>
                            </p:stCondLst>
                            <p:childTnLst>
                              <p:par>
                                <p:cTn id="3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3" dur="2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540"/>
                            </p:stCondLst>
                            <p:childTnLst>
                              <p:par>
                                <p:cTn id="31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7" dur="2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560"/>
                            </p:stCondLst>
                            <p:childTnLst>
                              <p:par>
                                <p:cTn id="32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1" dur="2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80"/>
                            </p:stCondLst>
                            <p:childTnLst>
                              <p:par>
                                <p:cTn id="3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5" dur="2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600"/>
                            </p:stCondLst>
                            <p:childTnLst>
                              <p:par>
                                <p:cTn id="32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9" dur="2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620"/>
                            </p:stCondLst>
                            <p:childTnLst>
                              <p:par>
                                <p:cTn id="33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3" dur="2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640"/>
                            </p:stCondLst>
                            <p:childTnLst>
                              <p:par>
                                <p:cTn id="3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7" dur="2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660"/>
                            </p:stCondLst>
                            <p:childTnLst>
                              <p:par>
                                <p:cTn id="34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1" dur="2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680"/>
                            </p:stCondLst>
                            <p:childTnLst>
                              <p:par>
                                <p:cTn id="34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5" dur="2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700"/>
                            </p:stCondLst>
                            <p:childTnLst>
                              <p:par>
                                <p:cTn id="3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9" dur="2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720"/>
                            </p:stCondLst>
                            <p:childTnLst>
                              <p:par>
                                <p:cTn id="35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3" dur="2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740"/>
                            </p:stCondLst>
                            <p:childTnLst>
                              <p:par>
                                <p:cTn id="3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7" dur="2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760"/>
                            </p:stCondLst>
                            <p:childTnLst>
                              <p:par>
                                <p:cTn id="36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1" dur="2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780"/>
                            </p:stCondLst>
                            <p:childTnLst>
                              <p:par>
                                <p:cTn id="3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5" dur="2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800"/>
                            </p:stCondLst>
                            <p:childTnLst>
                              <p:par>
                                <p:cTn id="3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9" dur="2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820"/>
                            </p:stCondLst>
                            <p:childTnLst>
                              <p:par>
                                <p:cTn id="3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3" dur="2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840"/>
                            </p:stCondLst>
                            <p:childTnLst>
                              <p:par>
                                <p:cTn id="37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7" dur="2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860"/>
                            </p:stCondLst>
                            <p:childTnLst>
                              <p:par>
                                <p:cTn id="38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1" dur="2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880"/>
                            </p:stCondLst>
                            <p:childTnLst>
                              <p:par>
                                <p:cTn id="38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5" dur="2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9" dur="2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920"/>
                            </p:stCondLst>
                            <p:childTnLst>
                              <p:par>
                                <p:cTn id="39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3" dur="2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940"/>
                            </p:stCondLst>
                            <p:childTnLst>
                              <p:par>
                                <p:cTn id="3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7" dur="2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960"/>
                            </p:stCondLst>
                            <p:childTnLst>
                              <p:par>
                                <p:cTn id="40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1" dur="2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980"/>
                            </p:stCondLst>
                            <p:childTnLst>
                              <p:par>
                                <p:cTn id="40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5" dur="2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000"/>
                            </p:stCondLst>
                            <p:childTnLst>
                              <p:par>
                                <p:cTn id="40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9" dur="2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2020"/>
                            </p:stCondLst>
                            <p:childTnLst>
                              <p:par>
                                <p:cTn id="41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3" dur="2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2040"/>
                            </p:stCondLst>
                            <p:childTnLst>
                              <p:par>
                                <p:cTn id="4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7" dur="2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2060"/>
                            </p:stCondLst>
                            <p:childTnLst>
                              <p:par>
                                <p:cTn id="42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1" dur="2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2080"/>
                            </p:stCondLst>
                            <p:childTnLst>
                              <p:par>
                                <p:cTn id="42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5" dur="2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2100"/>
                            </p:stCondLst>
                            <p:childTnLst>
                              <p:par>
                                <p:cTn id="4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9" dur="2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2120"/>
                            </p:stCondLst>
                            <p:childTnLst>
                              <p:par>
                                <p:cTn id="4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3" dur="2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2140"/>
                            </p:stCondLst>
                            <p:childTnLst>
                              <p:par>
                                <p:cTn id="43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7" dur="2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2160"/>
                            </p:stCondLst>
                            <p:childTnLst>
                              <p:par>
                                <p:cTn id="44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1" dur="2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2180"/>
                            </p:stCondLst>
                            <p:childTnLst>
                              <p:par>
                                <p:cTn id="4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5" dur="2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2200"/>
                            </p:stCondLst>
                            <p:childTnLst>
                              <p:par>
                                <p:cTn id="4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9" dur="2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220"/>
                            </p:stCondLst>
                            <p:childTnLst>
                              <p:par>
                                <p:cTn id="45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3" dur="2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2240"/>
                            </p:stCondLst>
                            <p:childTnLst>
                              <p:par>
                                <p:cTn id="45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7" dur="2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2260"/>
                            </p:stCondLst>
                            <p:childTnLst>
                              <p:par>
                                <p:cTn id="46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1" dur="2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2280"/>
                            </p:stCondLst>
                            <p:childTnLst>
                              <p:par>
                                <p:cTn id="4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5" dur="2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2300"/>
                            </p:stCondLst>
                            <p:childTnLst>
                              <p:par>
                                <p:cTn id="4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9" dur="2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320"/>
                            </p:stCondLst>
                            <p:childTnLst>
                              <p:par>
                                <p:cTn id="47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3" dur="2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2340"/>
                            </p:stCondLst>
                            <p:childTnLst>
                              <p:par>
                                <p:cTn id="47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7" dur="2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2360"/>
                            </p:stCondLst>
                            <p:childTnLst>
                              <p:par>
                                <p:cTn id="48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1" dur="2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2380"/>
                            </p:stCondLst>
                            <p:childTnLst>
                              <p:par>
                                <p:cTn id="48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5" dur="2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2400"/>
                            </p:stCondLst>
                            <p:childTnLst>
                              <p:par>
                                <p:cTn id="4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9" dur="2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2420"/>
                            </p:stCondLst>
                            <p:childTnLst>
                              <p:par>
                                <p:cTn id="49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3" dur="2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2440"/>
                            </p:stCondLst>
                            <p:childTnLst>
                              <p:par>
                                <p:cTn id="49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7" dur="2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460"/>
                            </p:stCondLst>
                            <p:childTnLst>
                              <p:par>
                                <p:cTn id="50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1" dur="2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2480"/>
                            </p:stCondLst>
                            <p:childTnLst>
                              <p:par>
                                <p:cTn id="50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5" dur="2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2500"/>
                            </p:stCondLst>
                            <p:childTnLst>
                              <p:par>
                                <p:cTn id="50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9" dur="2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2520"/>
                            </p:stCondLst>
                            <p:childTnLst>
                              <p:par>
                                <p:cTn id="5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3" dur="2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2540"/>
                            </p:stCondLst>
                            <p:childTnLst>
                              <p:par>
                                <p:cTn id="5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7" dur="2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560"/>
                            </p:stCondLst>
                            <p:childTnLst>
                              <p:par>
                                <p:cTn id="5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1" dur="2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580"/>
                            </p:stCondLst>
                            <p:childTnLst>
                              <p:par>
                                <p:cTn id="5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5" dur="2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600"/>
                            </p:stCondLst>
                            <p:childTnLst>
                              <p:par>
                                <p:cTn id="52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9" dur="2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620"/>
                            </p:stCondLst>
                            <p:childTnLst>
                              <p:par>
                                <p:cTn id="5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3" dur="2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640"/>
                            </p:stCondLst>
                            <p:childTnLst>
                              <p:par>
                                <p:cTn id="53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7" dur="2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660"/>
                            </p:stCondLst>
                            <p:childTnLst>
                              <p:par>
                                <p:cTn id="5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1" dur="2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680"/>
                            </p:stCondLst>
                            <p:childTnLst>
                              <p:par>
                                <p:cTn id="54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5" dur="2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700"/>
                            </p:stCondLst>
                            <p:childTnLst>
                              <p:par>
                                <p:cTn id="54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9" dur="2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720"/>
                            </p:stCondLst>
                            <p:childTnLst>
                              <p:par>
                                <p:cTn id="5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3" dur="2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740"/>
                            </p:stCondLst>
                            <p:childTnLst>
                              <p:par>
                                <p:cTn id="5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7" dur="2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760"/>
                            </p:stCondLst>
                            <p:childTnLst>
                              <p:par>
                                <p:cTn id="56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1" dur="2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780"/>
                            </p:stCondLst>
                            <p:childTnLst>
                              <p:par>
                                <p:cTn id="5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5" dur="2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800"/>
                            </p:stCondLst>
                            <p:childTnLst>
                              <p:par>
                                <p:cTn id="56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9" dur="2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820"/>
                            </p:stCondLst>
                            <p:childTnLst>
                              <p:par>
                                <p:cTn id="5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3" dur="2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840"/>
                            </p:stCondLst>
                            <p:childTnLst>
                              <p:par>
                                <p:cTn id="5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7" dur="2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860"/>
                            </p:stCondLst>
                            <p:childTnLst>
                              <p:par>
                                <p:cTn id="580" presetID="21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81" dur="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3380"/>
                            </p:stCondLst>
                            <p:childTnLst>
                              <p:par>
                                <p:cTn id="5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5" dur="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9" dur="2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3420"/>
                            </p:stCondLst>
                            <p:childTnLst>
                              <p:par>
                                <p:cTn id="59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3" dur="2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3440"/>
                            </p:stCondLst>
                            <p:childTnLst>
                              <p:par>
                                <p:cTn id="59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7" dur="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3460"/>
                            </p:stCondLst>
                            <p:childTnLst>
                              <p:par>
                                <p:cTn id="60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1" dur="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3480"/>
                            </p:stCondLst>
                            <p:childTnLst>
                              <p:par>
                                <p:cTn id="60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5" dur="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3500"/>
                            </p:stCondLst>
                            <p:childTnLst>
                              <p:par>
                                <p:cTn id="60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9" dur="2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3520"/>
                            </p:stCondLst>
                            <p:childTnLst>
                              <p:par>
                                <p:cTn id="6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3" dur="2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3540"/>
                            </p:stCondLst>
                            <p:childTnLst>
                              <p:par>
                                <p:cTn id="6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7" dur="2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3560"/>
                            </p:stCondLst>
                            <p:childTnLst>
                              <p:par>
                                <p:cTn id="62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1" dur="2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3580"/>
                            </p:stCondLst>
                            <p:childTnLst>
                              <p:par>
                                <p:cTn id="6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5" dur="2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3600"/>
                            </p:stCondLst>
                            <p:childTnLst>
                              <p:par>
                                <p:cTn id="6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9" dur="2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3620"/>
                            </p:stCondLst>
                            <p:childTnLst>
                              <p:par>
                                <p:cTn id="6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3" dur="2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3640"/>
                            </p:stCondLst>
                            <p:childTnLst>
                              <p:par>
                                <p:cTn id="63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7" dur="2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3660"/>
                            </p:stCondLst>
                            <p:childTnLst>
                              <p:par>
                                <p:cTn id="64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1" dur="2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3680"/>
                            </p:stCondLst>
                            <p:childTnLst>
                              <p:par>
                                <p:cTn id="6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5" dur="2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3700"/>
                            </p:stCondLst>
                            <p:childTnLst>
                              <p:par>
                                <p:cTn id="6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9" dur="2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3720"/>
                            </p:stCondLst>
                            <p:childTnLst>
                              <p:par>
                                <p:cTn id="65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3" dur="2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3740"/>
                            </p:stCondLst>
                            <p:childTnLst>
                              <p:par>
                                <p:cTn id="6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7" dur="2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3760"/>
                            </p:stCondLst>
                            <p:childTnLst>
                              <p:par>
                                <p:cTn id="66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1" dur="2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3780"/>
                            </p:stCondLst>
                            <p:childTnLst>
                              <p:par>
                                <p:cTn id="6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5" dur="2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3800"/>
                            </p:stCondLst>
                            <p:childTnLst>
                              <p:par>
                                <p:cTn id="6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9" dur="2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3820"/>
                            </p:stCondLst>
                            <p:childTnLst>
                              <p:par>
                                <p:cTn id="6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3" dur="2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3840"/>
                            </p:stCondLst>
                            <p:childTnLst>
                              <p:par>
                                <p:cTn id="6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7" dur="2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3860"/>
                            </p:stCondLst>
                            <p:childTnLst>
                              <p:par>
                                <p:cTn id="6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1" dur="2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3880"/>
                            </p:stCondLst>
                            <p:childTnLst>
                              <p:par>
                                <p:cTn id="684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85" dur="2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3900"/>
                            </p:stCondLst>
                            <p:childTnLst>
                              <p:par>
                                <p:cTn id="6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9" dur="2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3920"/>
                            </p:stCondLst>
                            <p:childTnLst>
                              <p:par>
                                <p:cTn id="6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3" dur="2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3940"/>
                            </p:stCondLst>
                            <p:childTnLst>
                              <p:par>
                                <p:cTn id="69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7" dur="2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3960"/>
                            </p:stCondLst>
                            <p:childTnLst>
                              <p:par>
                                <p:cTn id="70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1" dur="2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3980"/>
                            </p:stCondLst>
                            <p:childTnLst>
                              <p:par>
                                <p:cTn id="70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5" dur="2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4000"/>
                            </p:stCondLst>
                            <p:childTnLst>
                              <p:par>
                                <p:cTn id="70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9" dur="2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4020"/>
                            </p:stCondLst>
                            <p:childTnLst>
                              <p:par>
                                <p:cTn id="71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3" dur="2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4040"/>
                            </p:stCondLst>
                            <p:childTnLst>
                              <p:par>
                                <p:cTn id="7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7" dur="2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4060"/>
                            </p:stCondLst>
                            <p:childTnLst>
                              <p:par>
                                <p:cTn id="72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1" dur="2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4080"/>
                            </p:stCondLst>
                            <p:childTnLst>
                              <p:par>
                                <p:cTn id="72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5" dur="2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4100"/>
                            </p:stCondLst>
                            <p:childTnLst>
                              <p:par>
                                <p:cTn id="7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9" dur="2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4120"/>
                            </p:stCondLst>
                            <p:childTnLst>
                              <p:par>
                                <p:cTn id="73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3" dur="2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4140"/>
                            </p:stCondLst>
                            <p:childTnLst>
                              <p:par>
                                <p:cTn id="73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7" dur="2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4160"/>
                            </p:stCondLst>
                            <p:childTnLst>
                              <p:par>
                                <p:cTn id="7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1" dur="2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4180"/>
                            </p:stCondLst>
                            <p:childTnLst>
                              <p:par>
                                <p:cTn id="74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5" dur="2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4200"/>
                            </p:stCondLst>
                            <p:childTnLst>
                              <p:par>
                                <p:cTn id="74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9" dur="2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4220"/>
                            </p:stCondLst>
                            <p:childTnLst>
                              <p:par>
                                <p:cTn id="7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3" dur="2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4240"/>
                            </p:stCondLst>
                            <p:childTnLst>
                              <p:par>
                                <p:cTn id="7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7" dur="2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4260"/>
                            </p:stCondLst>
                            <p:childTnLst>
                              <p:par>
                                <p:cTn id="76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1" dur="2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4280"/>
                            </p:stCondLst>
                            <p:childTnLst>
                              <p:par>
                                <p:cTn id="7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5" dur="2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4300"/>
                            </p:stCondLst>
                            <p:childTnLst>
                              <p:par>
                                <p:cTn id="7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9" dur="2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4320"/>
                            </p:stCondLst>
                            <p:childTnLst>
                              <p:par>
                                <p:cTn id="7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3" dur="2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4340"/>
                            </p:stCondLst>
                            <p:childTnLst>
                              <p:par>
                                <p:cTn id="7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7" dur="2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4360"/>
                            </p:stCondLst>
                            <p:childTnLst>
                              <p:par>
                                <p:cTn id="7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1" dur="2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4380"/>
                            </p:stCondLst>
                            <p:childTnLst>
                              <p:par>
                                <p:cTn id="78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5" dur="2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4400"/>
                            </p:stCondLst>
                            <p:childTnLst>
                              <p:par>
                                <p:cTn id="78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9" dur="2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4420"/>
                            </p:stCondLst>
                            <p:childTnLst>
                              <p:par>
                                <p:cTn id="7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3" dur="2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4440"/>
                            </p:stCondLst>
                            <p:childTnLst>
                              <p:par>
                                <p:cTn id="79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7" dur="2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4460"/>
                            </p:stCondLst>
                            <p:childTnLst>
                              <p:par>
                                <p:cTn id="80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1" dur="2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4480"/>
                            </p:stCondLst>
                            <p:childTnLst>
                              <p:par>
                                <p:cTn id="80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5" dur="2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4500"/>
                            </p:stCondLst>
                            <p:childTnLst>
                              <p:par>
                                <p:cTn id="80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9" dur="2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4520"/>
                            </p:stCondLst>
                            <p:childTnLst>
                              <p:par>
                                <p:cTn id="81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3" dur="2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4540"/>
                            </p:stCondLst>
                            <p:childTnLst>
                              <p:par>
                                <p:cTn id="8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7" dur="2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4560"/>
                            </p:stCondLst>
                            <p:childTnLst>
                              <p:par>
                                <p:cTn id="8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1" dur="2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4580"/>
                            </p:stCondLst>
                            <p:childTnLst>
                              <p:par>
                                <p:cTn id="82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5" dur="2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4600"/>
                            </p:stCondLst>
                            <p:childTnLst>
                              <p:par>
                                <p:cTn id="8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9" dur="2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4620"/>
                            </p:stCondLst>
                            <p:childTnLst>
                              <p:par>
                                <p:cTn id="83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3" dur="2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4640"/>
                            </p:stCondLst>
                            <p:childTnLst>
                              <p:par>
                                <p:cTn id="8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7" dur="2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4660"/>
                            </p:stCondLst>
                            <p:childTnLst>
                              <p:par>
                                <p:cTn id="8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1" dur="2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4680"/>
                            </p:stCondLst>
                            <p:childTnLst>
                              <p:par>
                                <p:cTn id="84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5" dur="2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4700"/>
                            </p:stCondLst>
                            <p:childTnLst>
                              <p:par>
                                <p:cTn id="84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49" dur="2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4720"/>
                            </p:stCondLst>
                            <p:childTnLst>
                              <p:par>
                                <p:cTn id="85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3" dur="2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4740"/>
                            </p:stCondLst>
                            <p:childTnLst>
                              <p:par>
                                <p:cTn id="8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7" dur="2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4760"/>
                            </p:stCondLst>
                            <p:childTnLst>
                              <p:par>
                                <p:cTn id="86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1" dur="2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4780"/>
                            </p:stCondLst>
                            <p:childTnLst>
                              <p:par>
                                <p:cTn id="8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5" dur="2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4800"/>
                            </p:stCondLst>
                            <p:childTnLst>
                              <p:par>
                                <p:cTn id="86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9" dur="2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4820"/>
                            </p:stCondLst>
                            <p:childTnLst>
                              <p:par>
                                <p:cTn id="8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3" dur="2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4840"/>
                            </p:stCondLst>
                            <p:childTnLst>
                              <p:par>
                                <p:cTn id="87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7" dur="2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4860"/>
                            </p:stCondLst>
                            <p:childTnLst>
                              <p:par>
                                <p:cTn id="88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1" dur="2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4880"/>
                            </p:stCondLst>
                            <p:childTnLst>
                              <p:par>
                                <p:cTn id="8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5" dur="2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4900"/>
                            </p:stCondLst>
                            <p:childTnLst>
                              <p:par>
                                <p:cTn id="8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9" dur="2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4920"/>
                            </p:stCondLst>
                            <p:childTnLst>
                              <p:par>
                                <p:cTn id="8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3" dur="2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4940"/>
                            </p:stCondLst>
                            <p:childTnLst>
                              <p:par>
                                <p:cTn id="8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7" dur="2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4960"/>
                            </p:stCondLst>
                            <p:childTnLst>
                              <p:par>
                                <p:cTn id="9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1" dur="2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4980"/>
                            </p:stCondLst>
                            <p:childTnLst>
                              <p:par>
                                <p:cTn id="9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5" dur="2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5000"/>
                            </p:stCondLst>
                            <p:childTnLst>
                              <p:par>
                                <p:cTn id="90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9" dur="2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5020"/>
                            </p:stCondLst>
                            <p:childTnLst>
                              <p:par>
                                <p:cTn id="9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3" dur="2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5040"/>
                            </p:stCondLst>
                            <p:childTnLst>
                              <p:par>
                                <p:cTn id="9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7" dur="2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5060"/>
                            </p:stCondLst>
                            <p:childTnLst>
                              <p:par>
                                <p:cTn id="9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1" dur="2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5080"/>
                            </p:stCondLst>
                            <p:childTnLst>
                              <p:par>
                                <p:cTn id="92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5" dur="2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5100"/>
                            </p:stCondLst>
                            <p:childTnLst>
                              <p:par>
                                <p:cTn id="9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9" dur="2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5120"/>
                            </p:stCondLst>
                            <p:childTnLst>
                              <p:par>
                                <p:cTn id="9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3" dur="2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5140"/>
                            </p:stCondLst>
                            <p:childTnLst>
                              <p:par>
                                <p:cTn id="93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37" dur="2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5160"/>
                            </p:stCondLst>
                            <p:childTnLst>
                              <p:par>
                                <p:cTn id="9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1" dur="2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5180"/>
                            </p:stCondLst>
                            <p:childTnLst>
                              <p:par>
                                <p:cTn id="9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5" dur="2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5200"/>
                            </p:stCondLst>
                            <p:childTnLst>
                              <p:par>
                                <p:cTn id="94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9" dur="2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5220"/>
                            </p:stCondLst>
                            <p:childTnLst>
                              <p:par>
                                <p:cTn id="9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3" dur="2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5240"/>
                            </p:stCondLst>
                            <p:childTnLst>
                              <p:par>
                                <p:cTn id="9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7" dur="2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5260"/>
                            </p:stCondLst>
                            <p:childTnLst>
                              <p:par>
                                <p:cTn id="96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1" dur="2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5280"/>
                            </p:stCondLst>
                            <p:childTnLst>
                              <p:par>
                                <p:cTn id="9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5" dur="2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5300"/>
                            </p:stCondLst>
                            <p:childTnLst>
                              <p:par>
                                <p:cTn id="9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9" dur="2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5320"/>
                            </p:stCondLst>
                            <p:childTnLst>
                              <p:par>
                                <p:cTn id="97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3" dur="2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5340"/>
                            </p:stCondLst>
                            <p:childTnLst>
                              <p:par>
                                <p:cTn id="97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7" dur="2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5360"/>
                            </p:stCondLst>
                            <p:childTnLst>
                              <p:par>
                                <p:cTn id="9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1" dur="2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5380"/>
                            </p:stCondLst>
                            <p:childTnLst>
                              <p:par>
                                <p:cTn id="98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5" dur="2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5400"/>
                            </p:stCondLst>
                            <p:childTnLst>
                              <p:par>
                                <p:cTn id="98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9" dur="2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5420"/>
                            </p:stCondLst>
                            <p:childTnLst>
                              <p:par>
                                <p:cTn id="99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3" dur="2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5440"/>
                            </p:stCondLst>
                            <p:childTnLst>
                              <p:par>
                                <p:cTn id="99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7" dur="2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5460"/>
                            </p:stCondLst>
                            <p:childTnLst>
                              <p:par>
                                <p:cTn id="100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1" dur="2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5480"/>
                            </p:stCondLst>
                            <p:childTnLst>
                              <p:par>
                                <p:cTn id="100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5" dur="2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9" dur="2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520"/>
                            </p:stCondLst>
                            <p:childTnLst>
                              <p:par>
                                <p:cTn id="10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3" dur="2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5540"/>
                            </p:stCondLst>
                            <p:childTnLst>
                              <p:par>
                                <p:cTn id="10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7" dur="2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5560"/>
                            </p:stCondLst>
                            <p:childTnLst>
                              <p:par>
                                <p:cTn id="10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1" dur="2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5580"/>
                            </p:stCondLst>
                            <p:childTnLst>
                              <p:par>
                                <p:cTn id="102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5" dur="2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5600"/>
                            </p:stCondLst>
                            <p:childTnLst>
                              <p:par>
                                <p:cTn id="102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29" dur="2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5620"/>
                            </p:stCondLst>
                            <p:childTnLst>
                              <p:par>
                                <p:cTn id="103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3" dur="2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5640"/>
                            </p:stCondLst>
                            <p:childTnLst>
                              <p:par>
                                <p:cTn id="10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7" dur="2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660"/>
                            </p:stCondLst>
                            <p:childTnLst>
                              <p:par>
                                <p:cTn id="10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1" dur="2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5680"/>
                            </p:stCondLst>
                            <p:childTnLst>
                              <p:par>
                                <p:cTn id="104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5" dur="2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5700"/>
                            </p:stCondLst>
                            <p:childTnLst>
                              <p:par>
                                <p:cTn id="10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9" dur="2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5720"/>
                            </p:stCondLst>
                            <p:childTnLst>
                              <p:par>
                                <p:cTn id="105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3" dur="2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5740"/>
                            </p:stCondLst>
                            <p:childTnLst>
                              <p:par>
                                <p:cTn id="105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7" dur="2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9" fill="hold">
                            <p:stCondLst>
                              <p:cond delay="5760"/>
                            </p:stCondLst>
                            <p:childTnLst>
                              <p:par>
                                <p:cTn id="106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1" dur="2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fill="hold">
                            <p:stCondLst>
                              <p:cond delay="5780"/>
                            </p:stCondLst>
                            <p:childTnLst>
                              <p:par>
                                <p:cTn id="10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5" dur="2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0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9" dur="2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1" fill="hold">
                            <p:stCondLst>
                              <p:cond delay="5820"/>
                            </p:stCondLst>
                            <p:childTnLst>
                              <p:par>
                                <p:cTn id="107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3" dur="2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5" fill="hold">
                            <p:stCondLst>
                              <p:cond delay="5840"/>
                            </p:stCondLst>
                            <p:childTnLst>
                              <p:par>
                                <p:cTn id="107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7" dur="2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8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1" dur="2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3" fill="hold">
                            <p:stCondLst>
                              <p:cond delay="5880"/>
                            </p:stCondLst>
                            <p:childTnLst>
                              <p:par>
                                <p:cTn id="10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5" dur="2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7" fill="hold">
                            <p:stCondLst>
                              <p:cond delay="5900"/>
                            </p:stCondLst>
                            <p:childTnLst>
                              <p:par>
                                <p:cTn id="10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9" dur="2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1" fill="hold">
                            <p:stCondLst>
                              <p:cond delay="5920"/>
                            </p:stCondLst>
                            <p:childTnLst>
                              <p:par>
                                <p:cTn id="109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3" dur="2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5" fill="hold">
                            <p:stCondLst>
                              <p:cond delay="5940"/>
                            </p:stCondLst>
                            <p:childTnLst>
                              <p:par>
                                <p:cTn id="109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7" dur="2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34" grpId="0" animBg="1"/>
      <p:bldP spid="45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6" grpId="0" animBg="1"/>
      <p:bldP spid="105" grpId="0" animBg="1"/>
      <p:bldP spid="106" grpId="0" animBg="1"/>
      <p:bldP spid="107" grpId="0" animBg="1"/>
      <p:bldP spid="121" grpId="0" animBg="1"/>
      <p:bldP spid="129" grpId="0" animBg="1"/>
      <p:bldP spid="133" grpId="0" animBg="1"/>
      <p:bldP spid="134" grpId="0" animBg="1"/>
      <p:bldP spid="143" grpId="0" animBg="1"/>
      <p:bldP spid="144" grpId="0" animBg="1"/>
      <p:bldP spid="145" grpId="0" animBg="1"/>
      <p:bldP spid="199" grpId="0" animBg="1"/>
      <p:bldP spid="228" grpId="0" animBg="1"/>
      <p:bldP spid="229" grpId="0" animBg="1"/>
      <p:bldP spid="230" grpId="0" animBg="1"/>
      <p:bldP spid="149" grpId="0" animBg="1"/>
      <p:bldP spid="215" grpId="0" animBg="1"/>
      <p:bldP spid="364" grpId="0" animBg="1"/>
      <p:bldP spid="423" grpId="0" animBg="1"/>
      <p:bldP spid="30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Alex Brush</vt:lpstr>
      <vt:lpstr>Arial</vt:lpstr>
      <vt:lpstr>Calibri</vt:lpstr>
      <vt:lpstr>Calibri Light</vt:lpstr>
      <vt:lpstr>Tema do Office</vt:lpstr>
      <vt:lpstr>“Essa perfeição é impossível de conseguir, o que não é desculpa para não lutar por ela.”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“Essa perfeição é impossível de se alcançar, o que não é motivo para não se lutar por ela.”</dc:title>
  <dc:creator>Lucas Claro</dc:creator>
  <cp:lastModifiedBy>Lucas Claro</cp:lastModifiedBy>
  <cp:revision>38</cp:revision>
  <dcterms:created xsi:type="dcterms:W3CDTF">2018-08-26T23:55:17Z</dcterms:created>
  <dcterms:modified xsi:type="dcterms:W3CDTF">2018-10-02T14:27:25Z</dcterms:modified>
</cp:coreProperties>
</file>