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143750" cy="2381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29731F"/>
    <a:srgbClr val="283F19"/>
    <a:srgbClr val="585858"/>
    <a:srgbClr val="4A5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1866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2969" y="389709"/>
            <a:ext cx="5357813" cy="829028"/>
          </a:xfrm>
        </p:spPr>
        <p:txBody>
          <a:bodyPr anchor="b"/>
          <a:lstStyle>
            <a:lvl1pPr algn="ctr">
              <a:defRPr sz="208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2969" y="1250708"/>
            <a:ext cx="5357813" cy="574917"/>
          </a:xfrm>
        </p:spPr>
        <p:txBody>
          <a:bodyPr/>
          <a:lstStyle>
            <a:lvl1pPr marL="0" indent="0" algn="ctr">
              <a:buNone/>
              <a:defRPr sz="833"/>
            </a:lvl1pPr>
            <a:lvl2pPr marL="158740" indent="0" algn="ctr">
              <a:buNone/>
              <a:defRPr sz="694"/>
            </a:lvl2pPr>
            <a:lvl3pPr marL="317480" indent="0" algn="ctr">
              <a:buNone/>
              <a:defRPr sz="625"/>
            </a:lvl3pPr>
            <a:lvl4pPr marL="476220" indent="0" algn="ctr">
              <a:buNone/>
              <a:defRPr sz="556"/>
            </a:lvl4pPr>
            <a:lvl5pPr marL="634959" indent="0" algn="ctr">
              <a:buNone/>
              <a:defRPr sz="556"/>
            </a:lvl5pPr>
            <a:lvl6pPr marL="793699" indent="0" algn="ctr">
              <a:buNone/>
              <a:defRPr sz="556"/>
            </a:lvl6pPr>
            <a:lvl7pPr marL="952439" indent="0" algn="ctr">
              <a:buNone/>
              <a:defRPr sz="556"/>
            </a:lvl7pPr>
            <a:lvl8pPr marL="1111179" indent="0" algn="ctr">
              <a:buNone/>
              <a:defRPr sz="556"/>
            </a:lvl8pPr>
            <a:lvl9pPr marL="1269919" indent="0" algn="ctr">
              <a:buNone/>
              <a:defRPr sz="55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5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91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12246" y="126780"/>
            <a:ext cx="1540371" cy="201799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133" y="126780"/>
            <a:ext cx="4531816" cy="201799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99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26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2" y="593659"/>
            <a:ext cx="6161484" cy="990534"/>
          </a:xfrm>
        </p:spPr>
        <p:txBody>
          <a:bodyPr anchor="b"/>
          <a:lstStyle>
            <a:lvl1pPr>
              <a:defRPr sz="208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412" y="1593564"/>
            <a:ext cx="6161484" cy="520898"/>
          </a:xfrm>
        </p:spPr>
        <p:txBody>
          <a:bodyPr/>
          <a:lstStyle>
            <a:lvl1pPr marL="0" indent="0">
              <a:buNone/>
              <a:defRPr sz="833">
                <a:solidFill>
                  <a:schemeClr val="tx1">
                    <a:tint val="75000"/>
                  </a:schemeClr>
                </a:solidFill>
              </a:defRPr>
            </a:lvl1pPr>
            <a:lvl2pPr marL="158740" indent="0">
              <a:buNone/>
              <a:defRPr sz="694">
                <a:solidFill>
                  <a:schemeClr val="tx1">
                    <a:tint val="75000"/>
                  </a:schemeClr>
                </a:solidFill>
              </a:defRPr>
            </a:lvl2pPr>
            <a:lvl3pPr marL="317480" indent="0">
              <a:buNone/>
              <a:defRPr sz="625">
                <a:solidFill>
                  <a:schemeClr val="tx1">
                    <a:tint val="75000"/>
                  </a:schemeClr>
                </a:solidFill>
              </a:defRPr>
            </a:lvl3pPr>
            <a:lvl4pPr marL="476220" indent="0">
              <a:buNone/>
              <a:defRPr sz="556">
                <a:solidFill>
                  <a:schemeClr val="tx1">
                    <a:tint val="75000"/>
                  </a:schemeClr>
                </a:solidFill>
              </a:defRPr>
            </a:lvl4pPr>
            <a:lvl5pPr marL="634959" indent="0">
              <a:buNone/>
              <a:defRPr sz="556">
                <a:solidFill>
                  <a:schemeClr val="tx1">
                    <a:tint val="75000"/>
                  </a:schemeClr>
                </a:solidFill>
              </a:defRPr>
            </a:lvl5pPr>
            <a:lvl6pPr marL="793699" indent="0">
              <a:buNone/>
              <a:defRPr sz="556">
                <a:solidFill>
                  <a:schemeClr val="tx1">
                    <a:tint val="75000"/>
                  </a:schemeClr>
                </a:solidFill>
              </a:defRPr>
            </a:lvl6pPr>
            <a:lvl7pPr marL="952439" indent="0">
              <a:buNone/>
              <a:defRPr sz="556">
                <a:solidFill>
                  <a:schemeClr val="tx1">
                    <a:tint val="75000"/>
                  </a:schemeClr>
                </a:solidFill>
              </a:defRPr>
            </a:lvl7pPr>
            <a:lvl8pPr marL="1111179" indent="0">
              <a:buNone/>
              <a:defRPr sz="556">
                <a:solidFill>
                  <a:schemeClr val="tx1">
                    <a:tint val="75000"/>
                  </a:schemeClr>
                </a:solidFill>
              </a:defRPr>
            </a:lvl8pPr>
            <a:lvl9pPr marL="1269919" indent="0">
              <a:buNone/>
              <a:defRPr sz="5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88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133" y="633898"/>
            <a:ext cx="3036094" cy="151088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6523" y="633898"/>
            <a:ext cx="3036094" cy="151088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68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063" y="126780"/>
            <a:ext cx="6161484" cy="46026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063" y="583737"/>
            <a:ext cx="3022141" cy="286081"/>
          </a:xfrm>
        </p:spPr>
        <p:txBody>
          <a:bodyPr anchor="b"/>
          <a:lstStyle>
            <a:lvl1pPr marL="0" indent="0">
              <a:buNone/>
              <a:defRPr sz="833" b="1"/>
            </a:lvl1pPr>
            <a:lvl2pPr marL="158740" indent="0">
              <a:buNone/>
              <a:defRPr sz="694" b="1"/>
            </a:lvl2pPr>
            <a:lvl3pPr marL="317480" indent="0">
              <a:buNone/>
              <a:defRPr sz="625" b="1"/>
            </a:lvl3pPr>
            <a:lvl4pPr marL="476220" indent="0">
              <a:buNone/>
              <a:defRPr sz="556" b="1"/>
            </a:lvl4pPr>
            <a:lvl5pPr marL="634959" indent="0">
              <a:buNone/>
              <a:defRPr sz="556" b="1"/>
            </a:lvl5pPr>
            <a:lvl6pPr marL="793699" indent="0">
              <a:buNone/>
              <a:defRPr sz="556" b="1"/>
            </a:lvl6pPr>
            <a:lvl7pPr marL="952439" indent="0">
              <a:buNone/>
              <a:defRPr sz="556" b="1"/>
            </a:lvl7pPr>
            <a:lvl8pPr marL="1111179" indent="0">
              <a:buNone/>
              <a:defRPr sz="556" b="1"/>
            </a:lvl8pPr>
            <a:lvl9pPr marL="1269919" indent="0">
              <a:buNone/>
              <a:defRPr sz="556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63" y="869818"/>
            <a:ext cx="3022141" cy="1279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16524" y="583737"/>
            <a:ext cx="3037024" cy="286081"/>
          </a:xfrm>
        </p:spPr>
        <p:txBody>
          <a:bodyPr anchor="b"/>
          <a:lstStyle>
            <a:lvl1pPr marL="0" indent="0">
              <a:buNone/>
              <a:defRPr sz="833" b="1"/>
            </a:lvl1pPr>
            <a:lvl2pPr marL="158740" indent="0">
              <a:buNone/>
              <a:defRPr sz="694" b="1"/>
            </a:lvl2pPr>
            <a:lvl3pPr marL="317480" indent="0">
              <a:buNone/>
              <a:defRPr sz="625" b="1"/>
            </a:lvl3pPr>
            <a:lvl4pPr marL="476220" indent="0">
              <a:buNone/>
              <a:defRPr sz="556" b="1"/>
            </a:lvl4pPr>
            <a:lvl5pPr marL="634959" indent="0">
              <a:buNone/>
              <a:defRPr sz="556" b="1"/>
            </a:lvl5pPr>
            <a:lvl6pPr marL="793699" indent="0">
              <a:buNone/>
              <a:defRPr sz="556" b="1"/>
            </a:lvl6pPr>
            <a:lvl7pPr marL="952439" indent="0">
              <a:buNone/>
              <a:defRPr sz="556" b="1"/>
            </a:lvl7pPr>
            <a:lvl8pPr marL="1111179" indent="0">
              <a:buNone/>
              <a:defRPr sz="556" b="1"/>
            </a:lvl8pPr>
            <a:lvl9pPr marL="1269919" indent="0">
              <a:buNone/>
              <a:defRPr sz="556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16524" y="869818"/>
            <a:ext cx="3037024" cy="1279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28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53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49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064" y="158750"/>
            <a:ext cx="2304045" cy="555625"/>
          </a:xfrm>
        </p:spPr>
        <p:txBody>
          <a:bodyPr anchor="b"/>
          <a:lstStyle>
            <a:lvl1pPr>
              <a:defRPr sz="111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7024" y="342856"/>
            <a:ext cx="3616523" cy="1692231"/>
          </a:xfrm>
        </p:spPr>
        <p:txBody>
          <a:bodyPr/>
          <a:lstStyle>
            <a:lvl1pPr>
              <a:defRPr sz="1111"/>
            </a:lvl1pPr>
            <a:lvl2pPr>
              <a:defRPr sz="972"/>
            </a:lvl2pPr>
            <a:lvl3pPr>
              <a:defRPr sz="833"/>
            </a:lvl3pPr>
            <a:lvl4pPr>
              <a:defRPr sz="694"/>
            </a:lvl4pPr>
            <a:lvl5pPr>
              <a:defRPr sz="694"/>
            </a:lvl5pPr>
            <a:lvl6pPr>
              <a:defRPr sz="694"/>
            </a:lvl6pPr>
            <a:lvl7pPr>
              <a:defRPr sz="694"/>
            </a:lvl7pPr>
            <a:lvl8pPr>
              <a:defRPr sz="694"/>
            </a:lvl8pPr>
            <a:lvl9pPr>
              <a:defRPr sz="694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2064" y="714375"/>
            <a:ext cx="2304045" cy="1323468"/>
          </a:xfrm>
        </p:spPr>
        <p:txBody>
          <a:bodyPr/>
          <a:lstStyle>
            <a:lvl1pPr marL="0" indent="0">
              <a:buNone/>
              <a:defRPr sz="556"/>
            </a:lvl1pPr>
            <a:lvl2pPr marL="158740" indent="0">
              <a:buNone/>
              <a:defRPr sz="486"/>
            </a:lvl2pPr>
            <a:lvl3pPr marL="317480" indent="0">
              <a:buNone/>
              <a:defRPr sz="417"/>
            </a:lvl3pPr>
            <a:lvl4pPr marL="476220" indent="0">
              <a:buNone/>
              <a:defRPr sz="347"/>
            </a:lvl4pPr>
            <a:lvl5pPr marL="634959" indent="0">
              <a:buNone/>
              <a:defRPr sz="347"/>
            </a:lvl5pPr>
            <a:lvl6pPr marL="793699" indent="0">
              <a:buNone/>
              <a:defRPr sz="347"/>
            </a:lvl6pPr>
            <a:lvl7pPr marL="952439" indent="0">
              <a:buNone/>
              <a:defRPr sz="347"/>
            </a:lvl7pPr>
            <a:lvl8pPr marL="1111179" indent="0">
              <a:buNone/>
              <a:defRPr sz="347"/>
            </a:lvl8pPr>
            <a:lvl9pPr marL="1269919" indent="0">
              <a:buNone/>
              <a:defRPr sz="347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58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064" y="158750"/>
            <a:ext cx="2304045" cy="555625"/>
          </a:xfrm>
        </p:spPr>
        <p:txBody>
          <a:bodyPr anchor="b"/>
          <a:lstStyle>
            <a:lvl1pPr>
              <a:defRPr sz="111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37024" y="342856"/>
            <a:ext cx="3616523" cy="1692231"/>
          </a:xfrm>
        </p:spPr>
        <p:txBody>
          <a:bodyPr anchor="t"/>
          <a:lstStyle>
            <a:lvl1pPr marL="0" indent="0">
              <a:buNone/>
              <a:defRPr sz="1111"/>
            </a:lvl1pPr>
            <a:lvl2pPr marL="158740" indent="0">
              <a:buNone/>
              <a:defRPr sz="972"/>
            </a:lvl2pPr>
            <a:lvl3pPr marL="317480" indent="0">
              <a:buNone/>
              <a:defRPr sz="833"/>
            </a:lvl3pPr>
            <a:lvl4pPr marL="476220" indent="0">
              <a:buNone/>
              <a:defRPr sz="694"/>
            </a:lvl4pPr>
            <a:lvl5pPr marL="634959" indent="0">
              <a:buNone/>
              <a:defRPr sz="694"/>
            </a:lvl5pPr>
            <a:lvl6pPr marL="793699" indent="0">
              <a:buNone/>
              <a:defRPr sz="694"/>
            </a:lvl6pPr>
            <a:lvl7pPr marL="952439" indent="0">
              <a:buNone/>
              <a:defRPr sz="694"/>
            </a:lvl7pPr>
            <a:lvl8pPr marL="1111179" indent="0">
              <a:buNone/>
              <a:defRPr sz="694"/>
            </a:lvl8pPr>
            <a:lvl9pPr marL="1269919" indent="0">
              <a:buNone/>
              <a:defRPr sz="69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2064" y="714375"/>
            <a:ext cx="2304045" cy="1323468"/>
          </a:xfrm>
        </p:spPr>
        <p:txBody>
          <a:bodyPr/>
          <a:lstStyle>
            <a:lvl1pPr marL="0" indent="0">
              <a:buNone/>
              <a:defRPr sz="556"/>
            </a:lvl1pPr>
            <a:lvl2pPr marL="158740" indent="0">
              <a:buNone/>
              <a:defRPr sz="486"/>
            </a:lvl2pPr>
            <a:lvl3pPr marL="317480" indent="0">
              <a:buNone/>
              <a:defRPr sz="417"/>
            </a:lvl3pPr>
            <a:lvl4pPr marL="476220" indent="0">
              <a:buNone/>
              <a:defRPr sz="347"/>
            </a:lvl4pPr>
            <a:lvl5pPr marL="634959" indent="0">
              <a:buNone/>
              <a:defRPr sz="347"/>
            </a:lvl5pPr>
            <a:lvl6pPr marL="793699" indent="0">
              <a:buNone/>
              <a:defRPr sz="347"/>
            </a:lvl6pPr>
            <a:lvl7pPr marL="952439" indent="0">
              <a:buNone/>
              <a:defRPr sz="347"/>
            </a:lvl7pPr>
            <a:lvl8pPr marL="1111179" indent="0">
              <a:buNone/>
              <a:defRPr sz="347"/>
            </a:lvl8pPr>
            <a:lvl9pPr marL="1269919" indent="0">
              <a:buNone/>
              <a:defRPr sz="347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09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133" y="126780"/>
            <a:ext cx="6161484" cy="460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133" y="633898"/>
            <a:ext cx="6161484" cy="1510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133" y="2207066"/>
            <a:ext cx="1607344" cy="1267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B9FE5-737C-46BE-B8FD-3C35E6D1D0B7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6367" y="2207066"/>
            <a:ext cx="2411016" cy="1267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45273" y="2207066"/>
            <a:ext cx="1607344" cy="1267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0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17480" rtl="0" eaLnBrk="1" latinLnBrk="0" hangingPunct="1">
        <a:lnSpc>
          <a:spcPct val="90000"/>
        </a:lnSpc>
        <a:spcBef>
          <a:spcPct val="0"/>
        </a:spcBef>
        <a:buNone/>
        <a:defRPr sz="15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370" indent="-79370" algn="l" defTabSz="317480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972" kern="1200">
          <a:solidFill>
            <a:schemeClr val="tx1"/>
          </a:solidFill>
          <a:latin typeface="+mn-lt"/>
          <a:ea typeface="+mn-ea"/>
          <a:cs typeface="+mn-cs"/>
        </a:defRPr>
      </a:lvl1pPr>
      <a:lvl2pPr marL="238110" indent="-79370" algn="l" defTabSz="317480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833" kern="1200">
          <a:solidFill>
            <a:schemeClr val="tx1"/>
          </a:solidFill>
          <a:latin typeface="+mn-lt"/>
          <a:ea typeface="+mn-ea"/>
          <a:cs typeface="+mn-cs"/>
        </a:defRPr>
      </a:lvl2pPr>
      <a:lvl3pPr marL="396850" indent="-79370" algn="l" defTabSz="317480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94" kern="1200">
          <a:solidFill>
            <a:schemeClr val="tx1"/>
          </a:solidFill>
          <a:latin typeface="+mn-lt"/>
          <a:ea typeface="+mn-ea"/>
          <a:cs typeface="+mn-cs"/>
        </a:defRPr>
      </a:lvl3pPr>
      <a:lvl4pPr marL="555589" indent="-79370" algn="l" defTabSz="317480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4pPr>
      <a:lvl5pPr marL="714329" indent="-79370" algn="l" defTabSz="317480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5pPr>
      <a:lvl6pPr marL="873069" indent="-79370" algn="l" defTabSz="317480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6pPr>
      <a:lvl7pPr marL="1031809" indent="-79370" algn="l" defTabSz="317480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7pPr>
      <a:lvl8pPr marL="1190549" indent="-79370" algn="l" defTabSz="317480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8pPr>
      <a:lvl9pPr marL="1349289" indent="-79370" algn="l" defTabSz="317480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7480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1pPr>
      <a:lvl2pPr marL="158740" algn="l" defTabSz="317480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2pPr>
      <a:lvl3pPr marL="317480" algn="l" defTabSz="317480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3pPr>
      <a:lvl4pPr marL="476220" algn="l" defTabSz="317480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4pPr>
      <a:lvl5pPr marL="634959" algn="l" defTabSz="317480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5pPr>
      <a:lvl6pPr marL="793699" algn="l" defTabSz="317480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6pPr>
      <a:lvl7pPr marL="952439" algn="l" defTabSz="317480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7pPr>
      <a:lvl8pPr marL="1111179" algn="l" defTabSz="317480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8pPr>
      <a:lvl9pPr marL="1269919" algn="l" defTabSz="317480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thulhu LARP Cult of YIG Lovecraft Monsters Necronomicon Occult Dark Art Demons | eBay">
            <a:extLst>
              <a:ext uri="{FF2B5EF4-FFF2-40B4-BE49-F238E27FC236}">
                <a16:creationId xmlns:a16="http://schemas.microsoft.com/office/drawing/2014/main" id="{30B8E49A-3E4B-4F41-A129-C86640182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367" y="-886533"/>
            <a:ext cx="3502383" cy="446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DE031CF8-94D5-4139-96ED-40AA4502A25D}"/>
              </a:ext>
            </a:extLst>
          </p:cNvPr>
          <p:cNvSpPr/>
          <p:nvPr/>
        </p:nvSpPr>
        <p:spPr>
          <a:xfrm>
            <a:off x="3641366" y="-886533"/>
            <a:ext cx="3502383" cy="4463530"/>
          </a:xfrm>
          <a:prstGeom prst="rect">
            <a:avLst/>
          </a:prstGeom>
          <a:solidFill>
            <a:srgbClr val="4A5A4A">
              <a:alpha val="60784"/>
            </a:srgb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C7AFBEFF-B2BE-4430-B4B4-5105D777C4C9}"/>
              </a:ext>
            </a:extLst>
          </p:cNvPr>
          <p:cNvSpPr/>
          <p:nvPr/>
        </p:nvSpPr>
        <p:spPr>
          <a:xfrm>
            <a:off x="0" y="0"/>
            <a:ext cx="4312921" cy="2381250"/>
          </a:xfrm>
          <a:custGeom>
            <a:avLst/>
            <a:gdLst>
              <a:gd name="connsiteX0" fmla="*/ 0 w 4312921"/>
              <a:gd name="connsiteY0" fmla="*/ 0 h 2381250"/>
              <a:gd name="connsiteX1" fmla="*/ 3502384 w 4312921"/>
              <a:gd name="connsiteY1" fmla="*/ 0 h 2381250"/>
              <a:gd name="connsiteX2" fmla="*/ 4312921 w 4312921"/>
              <a:gd name="connsiteY2" fmla="*/ 2381250 h 2381250"/>
              <a:gd name="connsiteX3" fmla="*/ 3502384 w 4312921"/>
              <a:gd name="connsiteY3" fmla="*/ 2381250 h 2381250"/>
              <a:gd name="connsiteX4" fmla="*/ 0 w 4312921"/>
              <a:gd name="connsiteY4" fmla="*/ 2381250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2921" h="2381250">
                <a:moveTo>
                  <a:pt x="0" y="0"/>
                </a:moveTo>
                <a:lnTo>
                  <a:pt x="3502384" y="0"/>
                </a:lnTo>
                <a:lnTo>
                  <a:pt x="4312921" y="2381250"/>
                </a:lnTo>
                <a:lnTo>
                  <a:pt x="3502384" y="2381250"/>
                </a:lnTo>
                <a:lnTo>
                  <a:pt x="0" y="238125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961DC48-B4AF-4BEC-B963-651447A8317F}"/>
              </a:ext>
            </a:extLst>
          </p:cNvPr>
          <p:cNvCxnSpPr>
            <a:cxnSpLocks/>
          </p:cNvCxnSpPr>
          <p:nvPr/>
        </p:nvCxnSpPr>
        <p:spPr>
          <a:xfrm>
            <a:off x="3502384" y="-189411"/>
            <a:ext cx="1108805" cy="3135085"/>
          </a:xfrm>
          <a:prstGeom prst="line">
            <a:avLst/>
          </a:prstGeom>
          <a:ln w="190500">
            <a:gradFill>
              <a:gsLst>
                <a:gs pos="0">
                  <a:srgbClr val="283F19"/>
                </a:gs>
                <a:gs pos="100000">
                  <a:srgbClr val="4A5A4A"/>
                </a:gs>
              </a:gsLst>
              <a:lin ang="5400000" scaled="1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m 3" descr="Uma imagem contendo objeto&#10;&#10;Descrição gerada com alta confiança">
            <a:extLst>
              <a:ext uri="{FF2B5EF4-FFF2-40B4-BE49-F238E27FC236}">
                <a16:creationId xmlns:a16="http://schemas.microsoft.com/office/drawing/2014/main" id="{0BD60010-28DE-4499-AFC6-619128DF251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saturation sat="40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16461">
            <a:off x="-303569" y="384048"/>
            <a:ext cx="1431095" cy="192236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2835BA0-3094-4A70-9BF3-522D7BBF2D35}"/>
              </a:ext>
            </a:extLst>
          </p:cNvPr>
          <p:cNvSpPr txBox="1"/>
          <p:nvPr/>
        </p:nvSpPr>
        <p:spPr>
          <a:xfrm>
            <a:off x="0" y="0"/>
            <a:ext cx="3641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B Gothic Spell" panose="02000500000000000000" pitchFamily="2" charset="0"/>
              </a:rPr>
              <a:t>O Horror de </a:t>
            </a:r>
          </a:p>
          <a:p>
            <a:pPr algn="ctr"/>
            <a:r>
              <a:rPr lang="pt-BR" sz="36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B Gothic Spell" panose="02000500000000000000" pitchFamily="2" charset="0"/>
              </a:rPr>
              <a:t>H. P. Lovecraft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D5AAA1A-E8F5-4A19-8D59-AEE37B185257}"/>
              </a:ext>
            </a:extLst>
          </p:cNvPr>
          <p:cNvSpPr txBox="1"/>
          <p:nvPr/>
        </p:nvSpPr>
        <p:spPr>
          <a:xfrm>
            <a:off x="1544936" y="1556355"/>
            <a:ext cx="1957447" cy="468868"/>
          </a:xfrm>
          <a:custGeom>
            <a:avLst/>
            <a:gdLst/>
            <a:ahLst/>
            <a:cxnLst/>
            <a:rect l="l" t="t" r="r" b="b"/>
            <a:pathLst>
              <a:path w="1957447" h="468868">
                <a:moveTo>
                  <a:pt x="1735427" y="264684"/>
                </a:moveTo>
                <a:lnTo>
                  <a:pt x="1735198" y="300231"/>
                </a:lnTo>
                <a:cubicBezTo>
                  <a:pt x="1733674" y="302365"/>
                  <a:pt x="1731845" y="304194"/>
                  <a:pt x="1729712" y="305718"/>
                </a:cubicBezTo>
                <a:cubicBezTo>
                  <a:pt x="1727578" y="307242"/>
                  <a:pt x="1725330" y="308499"/>
                  <a:pt x="1722968" y="309490"/>
                </a:cubicBezTo>
                <a:cubicBezTo>
                  <a:pt x="1720606" y="310480"/>
                  <a:pt x="1718167" y="311204"/>
                  <a:pt x="1715653" y="311661"/>
                </a:cubicBezTo>
                <a:cubicBezTo>
                  <a:pt x="1713138" y="312119"/>
                  <a:pt x="1710776" y="312347"/>
                  <a:pt x="1708566" y="312347"/>
                </a:cubicBezTo>
                <a:cubicBezTo>
                  <a:pt x="1706356" y="312347"/>
                  <a:pt x="1704051" y="311985"/>
                  <a:pt x="1701651" y="311261"/>
                </a:cubicBezTo>
                <a:cubicBezTo>
                  <a:pt x="1699251" y="310538"/>
                  <a:pt x="1697098" y="309337"/>
                  <a:pt x="1695193" y="307661"/>
                </a:cubicBezTo>
                <a:cubicBezTo>
                  <a:pt x="1693288" y="305985"/>
                  <a:pt x="1691726" y="303794"/>
                  <a:pt x="1690507" y="301089"/>
                </a:cubicBezTo>
                <a:cubicBezTo>
                  <a:pt x="1689288" y="298384"/>
                  <a:pt x="1688678" y="295012"/>
                  <a:pt x="1688678" y="290973"/>
                </a:cubicBezTo>
                <a:cubicBezTo>
                  <a:pt x="1688678" y="286249"/>
                  <a:pt x="1689783" y="282210"/>
                  <a:pt x="1691993" y="278857"/>
                </a:cubicBezTo>
                <a:cubicBezTo>
                  <a:pt x="1694202" y="275505"/>
                  <a:pt x="1697327" y="272780"/>
                  <a:pt x="1701365" y="270685"/>
                </a:cubicBezTo>
                <a:cubicBezTo>
                  <a:pt x="1705404" y="268589"/>
                  <a:pt x="1710319" y="267065"/>
                  <a:pt x="1716110" y="266113"/>
                </a:cubicBezTo>
                <a:cubicBezTo>
                  <a:pt x="1721901" y="265160"/>
                  <a:pt x="1728340" y="264684"/>
                  <a:pt x="1735427" y="264684"/>
                </a:cubicBezTo>
                <a:close/>
                <a:moveTo>
                  <a:pt x="973427" y="264684"/>
                </a:moveTo>
                <a:lnTo>
                  <a:pt x="973198" y="300231"/>
                </a:lnTo>
                <a:cubicBezTo>
                  <a:pt x="971674" y="302365"/>
                  <a:pt x="969845" y="304194"/>
                  <a:pt x="967712" y="305718"/>
                </a:cubicBezTo>
                <a:cubicBezTo>
                  <a:pt x="965578" y="307242"/>
                  <a:pt x="963330" y="308499"/>
                  <a:pt x="960968" y="309490"/>
                </a:cubicBezTo>
                <a:cubicBezTo>
                  <a:pt x="958606" y="310480"/>
                  <a:pt x="956167" y="311204"/>
                  <a:pt x="953653" y="311661"/>
                </a:cubicBezTo>
                <a:cubicBezTo>
                  <a:pt x="951138" y="312119"/>
                  <a:pt x="948776" y="312347"/>
                  <a:pt x="946566" y="312347"/>
                </a:cubicBezTo>
                <a:cubicBezTo>
                  <a:pt x="944356" y="312347"/>
                  <a:pt x="942051" y="311985"/>
                  <a:pt x="939651" y="311261"/>
                </a:cubicBezTo>
                <a:cubicBezTo>
                  <a:pt x="937251" y="310538"/>
                  <a:pt x="935098" y="309337"/>
                  <a:pt x="933193" y="307661"/>
                </a:cubicBezTo>
                <a:cubicBezTo>
                  <a:pt x="931288" y="305985"/>
                  <a:pt x="929726" y="303794"/>
                  <a:pt x="928507" y="301089"/>
                </a:cubicBezTo>
                <a:cubicBezTo>
                  <a:pt x="927288" y="298384"/>
                  <a:pt x="926678" y="295012"/>
                  <a:pt x="926678" y="290973"/>
                </a:cubicBezTo>
                <a:cubicBezTo>
                  <a:pt x="926678" y="286249"/>
                  <a:pt x="927783" y="282210"/>
                  <a:pt x="929993" y="278857"/>
                </a:cubicBezTo>
                <a:cubicBezTo>
                  <a:pt x="932203" y="275505"/>
                  <a:pt x="935327" y="272780"/>
                  <a:pt x="939365" y="270685"/>
                </a:cubicBezTo>
                <a:cubicBezTo>
                  <a:pt x="943404" y="268589"/>
                  <a:pt x="948319" y="267065"/>
                  <a:pt x="954110" y="266113"/>
                </a:cubicBezTo>
                <a:cubicBezTo>
                  <a:pt x="959901" y="265160"/>
                  <a:pt x="966340" y="264684"/>
                  <a:pt x="973427" y="264684"/>
                </a:cubicBezTo>
                <a:close/>
                <a:moveTo>
                  <a:pt x="801977" y="264684"/>
                </a:moveTo>
                <a:lnTo>
                  <a:pt x="801748" y="300231"/>
                </a:lnTo>
                <a:cubicBezTo>
                  <a:pt x="800224" y="302365"/>
                  <a:pt x="798395" y="304194"/>
                  <a:pt x="796262" y="305718"/>
                </a:cubicBezTo>
                <a:cubicBezTo>
                  <a:pt x="794128" y="307242"/>
                  <a:pt x="791880" y="308499"/>
                  <a:pt x="789518" y="309490"/>
                </a:cubicBezTo>
                <a:cubicBezTo>
                  <a:pt x="787156" y="310480"/>
                  <a:pt x="784717" y="311204"/>
                  <a:pt x="782203" y="311661"/>
                </a:cubicBezTo>
                <a:cubicBezTo>
                  <a:pt x="779688" y="312119"/>
                  <a:pt x="777326" y="312347"/>
                  <a:pt x="775116" y="312347"/>
                </a:cubicBezTo>
                <a:cubicBezTo>
                  <a:pt x="772906" y="312347"/>
                  <a:pt x="770601" y="311985"/>
                  <a:pt x="768201" y="311261"/>
                </a:cubicBezTo>
                <a:cubicBezTo>
                  <a:pt x="765801" y="310538"/>
                  <a:pt x="763648" y="309337"/>
                  <a:pt x="761743" y="307661"/>
                </a:cubicBezTo>
                <a:cubicBezTo>
                  <a:pt x="759838" y="305985"/>
                  <a:pt x="758276" y="303794"/>
                  <a:pt x="757057" y="301089"/>
                </a:cubicBezTo>
                <a:cubicBezTo>
                  <a:pt x="755838" y="298384"/>
                  <a:pt x="755228" y="295012"/>
                  <a:pt x="755228" y="290973"/>
                </a:cubicBezTo>
                <a:cubicBezTo>
                  <a:pt x="755228" y="286249"/>
                  <a:pt x="756333" y="282210"/>
                  <a:pt x="758543" y="278857"/>
                </a:cubicBezTo>
                <a:cubicBezTo>
                  <a:pt x="760753" y="275505"/>
                  <a:pt x="763877" y="272780"/>
                  <a:pt x="767915" y="270685"/>
                </a:cubicBezTo>
                <a:cubicBezTo>
                  <a:pt x="771954" y="268589"/>
                  <a:pt x="776869" y="267065"/>
                  <a:pt x="782660" y="266113"/>
                </a:cubicBezTo>
                <a:cubicBezTo>
                  <a:pt x="788451" y="265160"/>
                  <a:pt x="794890" y="264684"/>
                  <a:pt x="801977" y="264684"/>
                </a:cubicBezTo>
                <a:close/>
                <a:moveTo>
                  <a:pt x="1432417" y="215535"/>
                </a:moveTo>
                <a:cubicBezTo>
                  <a:pt x="1436837" y="215535"/>
                  <a:pt x="1440571" y="216526"/>
                  <a:pt x="1443619" y="218507"/>
                </a:cubicBezTo>
                <a:cubicBezTo>
                  <a:pt x="1446667" y="220488"/>
                  <a:pt x="1449143" y="223174"/>
                  <a:pt x="1451048" y="226565"/>
                </a:cubicBezTo>
                <a:cubicBezTo>
                  <a:pt x="1452953" y="229956"/>
                  <a:pt x="1454325" y="233880"/>
                  <a:pt x="1455163" y="238338"/>
                </a:cubicBezTo>
                <a:cubicBezTo>
                  <a:pt x="1456001" y="242796"/>
                  <a:pt x="1456420" y="247501"/>
                  <a:pt x="1456420" y="252454"/>
                </a:cubicBezTo>
                <a:lnTo>
                  <a:pt x="1402242" y="252454"/>
                </a:lnTo>
                <a:cubicBezTo>
                  <a:pt x="1402928" y="246815"/>
                  <a:pt x="1404090" y="241710"/>
                  <a:pt x="1405728" y="237138"/>
                </a:cubicBezTo>
                <a:cubicBezTo>
                  <a:pt x="1407367" y="232566"/>
                  <a:pt x="1409462" y="228699"/>
                  <a:pt x="1412015" y="225536"/>
                </a:cubicBezTo>
                <a:cubicBezTo>
                  <a:pt x="1414568" y="222374"/>
                  <a:pt x="1417539" y="219917"/>
                  <a:pt x="1420930" y="218164"/>
                </a:cubicBezTo>
                <a:cubicBezTo>
                  <a:pt x="1424321" y="216411"/>
                  <a:pt x="1428150" y="215535"/>
                  <a:pt x="1432417" y="215535"/>
                </a:cubicBezTo>
                <a:close/>
                <a:moveTo>
                  <a:pt x="1233993" y="215535"/>
                </a:moveTo>
                <a:cubicBezTo>
                  <a:pt x="1240089" y="215535"/>
                  <a:pt x="1245270" y="217116"/>
                  <a:pt x="1249538" y="220279"/>
                </a:cubicBezTo>
                <a:cubicBezTo>
                  <a:pt x="1253805" y="223441"/>
                  <a:pt x="1257253" y="227556"/>
                  <a:pt x="1259882" y="232623"/>
                </a:cubicBezTo>
                <a:cubicBezTo>
                  <a:pt x="1262511" y="237690"/>
                  <a:pt x="1264416" y="243405"/>
                  <a:pt x="1265597" y="249768"/>
                </a:cubicBezTo>
                <a:cubicBezTo>
                  <a:pt x="1266778" y="256131"/>
                  <a:pt x="1267368" y="262512"/>
                  <a:pt x="1267368" y="268913"/>
                </a:cubicBezTo>
                <a:cubicBezTo>
                  <a:pt x="1267368" y="274171"/>
                  <a:pt x="1266911" y="279657"/>
                  <a:pt x="1265997" y="285372"/>
                </a:cubicBezTo>
                <a:cubicBezTo>
                  <a:pt x="1265082" y="291087"/>
                  <a:pt x="1263444" y="296364"/>
                  <a:pt x="1261082" y="301203"/>
                </a:cubicBezTo>
                <a:cubicBezTo>
                  <a:pt x="1258720" y="306042"/>
                  <a:pt x="1255519" y="310042"/>
                  <a:pt x="1251481" y="313205"/>
                </a:cubicBezTo>
                <a:cubicBezTo>
                  <a:pt x="1247442" y="316367"/>
                  <a:pt x="1242337" y="317948"/>
                  <a:pt x="1236164" y="317948"/>
                </a:cubicBezTo>
                <a:cubicBezTo>
                  <a:pt x="1231821" y="317948"/>
                  <a:pt x="1227992" y="317148"/>
                  <a:pt x="1224677" y="315548"/>
                </a:cubicBezTo>
                <a:cubicBezTo>
                  <a:pt x="1221363" y="313947"/>
                  <a:pt x="1218467" y="311814"/>
                  <a:pt x="1215990" y="309147"/>
                </a:cubicBezTo>
                <a:cubicBezTo>
                  <a:pt x="1213514" y="306480"/>
                  <a:pt x="1211438" y="303356"/>
                  <a:pt x="1209761" y="299774"/>
                </a:cubicBezTo>
                <a:cubicBezTo>
                  <a:pt x="1208085" y="296193"/>
                  <a:pt x="1206732" y="292440"/>
                  <a:pt x="1205703" y="288516"/>
                </a:cubicBezTo>
                <a:cubicBezTo>
                  <a:pt x="1204675" y="284591"/>
                  <a:pt x="1203951" y="280553"/>
                  <a:pt x="1203532" y="276400"/>
                </a:cubicBezTo>
                <a:cubicBezTo>
                  <a:pt x="1203113" y="272247"/>
                  <a:pt x="1202903" y="268227"/>
                  <a:pt x="1202903" y="264341"/>
                </a:cubicBezTo>
                <a:cubicBezTo>
                  <a:pt x="1202903" y="260912"/>
                  <a:pt x="1203094" y="257312"/>
                  <a:pt x="1203475" y="253540"/>
                </a:cubicBezTo>
                <a:cubicBezTo>
                  <a:pt x="1203856" y="249768"/>
                  <a:pt x="1204522" y="246072"/>
                  <a:pt x="1205475" y="242453"/>
                </a:cubicBezTo>
                <a:cubicBezTo>
                  <a:pt x="1206427" y="238833"/>
                  <a:pt x="1207685" y="235404"/>
                  <a:pt x="1209247" y="232166"/>
                </a:cubicBezTo>
                <a:cubicBezTo>
                  <a:pt x="1210809" y="228927"/>
                  <a:pt x="1212752" y="226070"/>
                  <a:pt x="1215076" y="223593"/>
                </a:cubicBezTo>
                <a:cubicBezTo>
                  <a:pt x="1217400" y="221117"/>
                  <a:pt x="1220124" y="219155"/>
                  <a:pt x="1223248" y="217707"/>
                </a:cubicBezTo>
                <a:cubicBezTo>
                  <a:pt x="1226373" y="216259"/>
                  <a:pt x="1229954" y="215535"/>
                  <a:pt x="1233993" y="215535"/>
                </a:cubicBezTo>
                <a:close/>
                <a:moveTo>
                  <a:pt x="291018" y="215535"/>
                </a:moveTo>
                <a:cubicBezTo>
                  <a:pt x="297114" y="215535"/>
                  <a:pt x="302295" y="217116"/>
                  <a:pt x="306562" y="220279"/>
                </a:cubicBezTo>
                <a:cubicBezTo>
                  <a:pt x="310830" y="223441"/>
                  <a:pt x="314278" y="227556"/>
                  <a:pt x="316907" y="232623"/>
                </a:cubicBezTo>
                <a:cubicBezTo>
                  <a:pt x="319535" y="237690"/>
                  <a:pt x="321441" y="243405"/>
                  <a:pt x="322622" y="249768"/>
                </a:cubicBezTo>
                <a:cubicBezTo>
                  <a:pt x="323803" y="256131"/>
                  <a:pt x="324393" y="262512"/>
                  <a:pt x="324393" y="268913"/>
                </a:cubicBezTo>
                <a:cubicBezTo>
                  <a:pt x="324393" y="274171"/>
                  <a:pt x="323936" y="279657"/>
                  <a:pt x="323022" y="285372"/>
                </a:cubicBezTo>
                <a:cubicBezTo>
                  <a:pt x="322107" y="291087"/>
                  <a:pt x="320469" y="296364"/>
                  <a:pt x="318107" y="301203"/>
                </a:cubicBezTo>
                <a:cubicBezTo>
                  <a:pt x="315745" y="306042"/>
                  <a:pt x="312544" y="310042"/>
                  <a:pt x="308506" y="313205"/>
                </a:cubicBezTo>
                <a:cubicBezTo>
                  <a:pt x="304467" y="316367"/>
                  <a:pt x="299361" y="317948"/>
                  <a:pt x="293189" y="317948"/>
                </a:cubicBezTo>
                <a:cubicBezTo>
                  <a:pt x="288846" y="317948"/>
                  <a:pt x="285017" y="317148"/>
                  <a:pt x="281702" y="315548"/>
                </a:cubicBezTo>
                <a:cubicBezTo>
                  <a:pt x="278387" y="313947"/>
                  <a:pt x="275492" y="311814"/>
                  <a:pt x="273015" y="309147"/>
                </a:cubicBezTo>
                <a:cubicBezTo>
                  <a:pt x="270539" y="306480"/>
                  <a:pt x="268462" y="303356"/>
                  <a:pt x="266786" y="299774"/>
                </a:cubicBezTo>
                <a:cubicBezTo>
                  <a:pt x="265110" y="296193"/>
                  <a:pt x="263757" y="292440"/>
                  <a:pt x="262728" y="288516"/>
                </a:cubicBezTo>
                <a:cubicBezTo>
                  <a:pt x="261700" y="284591"/>
                  <a:pt x="260976" y="280553"/>
                  <a:pt x="260557" y="276400"/>
                </a:cubicBezTo>
                <a:cubicBezTo>
                  <a:pt x="260138" y="272247"/>
                  <a:pt x="259928" y="268227"/>
                  <a:pt x="259928" y="264341"/>
                </a:cubicBezTo>
                <a:cubicBezTo>
                  <a:pt x="259928" y="260912"/>
                  <a:pt x="260119" y="257312"/>
                  <a:pt x="260500" y="253540"/>
                </a:cubicBezTo>
                <a:cubicBezTo>
                  <a:pt x="260881" y="249768"/>
                  <a:pt x="261547" y="246072"/>
                  <a:pt x="262500" y="242453"/>
                </a:cubicBezTo>
                <a:cubicBezTo>
                  <a:pt x="263452" y="238833"/>
                  <a:pt x="264710" y="235404"/>
                  <a:pt x="266272" y="232166"/>
                </a:cubicBezTo>
                <a:cubicBezTo>
                  <a:pt x="267834" y="228927"/>
                  <a:pt x="269777" y="226070"/>
                  <a:pt x="272101" y="223593"/>
                </a:cubicBezTo>
                <a:cubicBezTo>
                  <a:pt x="274425" y="221117"/>
                  <a:pt x="277149" y="219155"/>
                  <a:pt x="280273" y="217707"/>
                </a:cubicBezTo>
                <a:cubicBezTo>
                  <a:pt x="283398" y="216259"/>
                  <a:pt x="286979" y="215535"/>
                  <a:pt x="291018" y="215535"/>
                </a:cubicBezTo>
                <a:close/>
                <a:moveTo>
                  <a:pt x="608391" y="208334"/>
                </a:moveTo>
                <a:lnTo>
                  <a:pt x="570214" y="215992"/>
                </a:lnTo>
                <a:lnTo>
                  <a:pt x="570214" y="219879"/>
                </a:lnTo>
                <a:lnTo>
                  <a:pt x="581759" y="223993"/>
                </a:lnTo>
                <a:cubicBezTo>
                  <a:pt x="584197" y="224832"/>
                  <a:pt x="585931" y="225898"/>
                  <a:pt x="586959" y="227194"/>
                </a:cubicBezTo>
                <a:cubicBezTo>
                  <a:pt x="587988" y="228489"/>
                  <a:pt x="588502" y="230089"/>
                  <a:pt x="588502" y="231994"/>
                </a:cubicBezTo>
                <a:lnTo>
                  <a:pt x="588502" y="308118"/>
                </a:lnTo>
                <a:cubicBezTo>
                  <a:pt x="588502" y="309795"/>
                  <a:pt x="588026" y="311185"/>
                  <a:pt x="587074" y="312290"/>
                </a:cubicBezTo>
                <a:cubicBezTo>
                  <a:pt x="586121" y="313395"/>
                  <a:pt x="584921" y="314138"/>
                  <a:pt x="583473" y="314519"/>
                </a:cubicBezTo>
                <a:lnTo>
                  <a:pt x="569757" y="317605"/>
                </a:lnTo>
                <a:lnTo>
                  <a:pt x="569757" y="323320"/>
                </a:lnTo>
                <a:lnTo>
                  <a:pt x="626221" y="323320"/>
                </a:lnTo>
                <a:lnTo>
                  <a:pt x="626221" y="317605"/>
                </a:lnTo>
                <a:lnTo>
                  <a:pt x="613420" y="314519"/>
                </a:lnTo>
                <a:cubicBezTo>
                  <a:pt x="611896" y="314138"/>
                  <a:pt x="610677" y="313414"/>
                  <a:pt x="609762" y="312347"/>
                </a:cubicBezTo>
                <a:cubicBezTo>
                  <a:pt x="608848" y="311280"/>
                  <a:pt x="608391" y="309871"/>
                  <a:pt x="608391" y="308118"/>
                </a:cubicBezTo>
                <a:close/>
                <a:moveTo>
                  <a:pt x="1827667" y="207191"/>
                </a:moveTo>
                <a:cubicBezTo>
                  <a:pt x="1822028" y="207191"/>
                  <a:pt x="1816637" y="208010"/>
                  <a:pt x="1811493" y="209649"/>
                </a:cubicBezTo>
                <a:cubicBezTo>
                  <a:pt x="1806350" y="211287"/>
                  <a:pt x="1801835" y="213611"/>
                  <a:pt x="1797949" y="216621"/>
                </a:cubicBezTo>
                <a:cubicBezTo>
                  <a:pt x="1794063" y="219631"/>
                  <a:pt x="1790977" y="223231"/>
                  <a:pt x="1788690" y="227422"/>
                </a:cubicBezTo>
                <a:cubicBezTo>
                  <a:pt x="1786405" y="231613"/>
                  <a:pt x="1785261" y="236223"/>
                  <a:pt x="1785261" y="241253"/>
                </a:cubicBezTo>
                <a:cubicBezTo>
                  <a:pt x="1785261" y="244910"/>
                  <a:pt x="1785795" y="248358"/>
                  <a:pt x="1786862" y="251597"/>
                </a:cubicBezTo>
                <a:cubicBezTo>
                  <a:pt x="1787928" y="254835"/>
                  <a:pt x="1789414" y="257788"/>
                  <a:pt x="1791319" y="260455"/>
                </a:cubicBezTo>
                <a:cubicBezTo>
                  <a:pt x="1793224" y="263122"/>
                  <a:pt x="1795529" y="265389"/>
                  <a:pt x="1798234" y="267256"/>
                </a:cubicBezTo>
                <a:cubicBezTo>
                  <a:pt x="1800940" y="269123"/>
                  <a:pt x="1803931" y="270590"/>
                  <a:pt x="1807207" y="271656"/>
                </a:cubicBezTo>
                <a:cubicBezTo>
                  <a:pt x="1810407" y="272647"/>
                  <a:pt x="1813875" y="273657"/>
                  <a:pt x="1817608" y="274685"/>
                </a:cubicBezTo>
                <a:cubicBezTo>
                  <a:pt x="1821342" y="275714"/>
                  <a:pt x="1825190" y="276800"/>
                  <a:pt x="1829153" y="277943"/>
                </a:cubicBezTo>
                <a:cubicBezTo>
                  <a:pt x="1832048" y="278705"/>
                  <a:pt x="1834734" y="279543"/>
                  <a:pt x="1837211" y="280458"/>
                </a:cubicBezTo>
                <a:cubicBezTo>
                  <a:pt x="1839687" y="281372"/>
                  <a:pt x="1841859" y="282553"/>
                  <a:pt x="1843726" y="284001"/>
                </a:cubicBezTo>
                <a:cubicBezTo>
                  <a:pt x="1845593" y="285449"/>
                  <a:pt x="1847060" y="287201"/>
                  <a:pt x="1848127" y="289259"/>
                </a:cubicBezTo>
                <a:cubicBezTo>
                  <a:pt x="1849193" y="291316"/>
                  <a:pt x="1849727" y="293869"/>
                  <a:pt x="1849727" y="296917"/>
                </a:cubicBezTo>
                <a:cubicBezTo>
                  <a:pt x="1849727" y="300498"/>
                  <a:pt x="1849060" y="303508"/>
                  <a:pt x="1847726" y="305946"/>
                </a:cubicBezTo>
                <a:cubicBezTo>
                  <a:pt x="1846393" y="308385"/>
                  <a:pt x="1844659" y="310366"/>
                  <a:pt x="1842526" y="311890"/>
                </a:cubicBezTo>
                <a:cubicBezTo>
                  <a:pt x="1840392" y="313414"/>
                  <a:pt x="1837935" y="314500"/>
                  <a:pt x="1835153" y="315148"/>
                </a:cubicBezTo>
                <a:cubicBezTo>
                  <a:pt x="1832372" y="315795"/>
                  <a:pt x="1829534" y="316119"/>
                  <a:pt x="1826638" y="316119"/>
                </a:cubicBezTo>
                <a:cubicBezTo>
                  <a:pt x="1824581" y="316119"/>
                  <a:pt x="1822447" y="315929"/>
                  <a:pt x="1820237" y="315548"/>
                </a:cubicBezTo>
                <a:cubicBezTo>
                  <a:pt x="1818027" y="315167"/>
                  <a:pt x="1815856" y="314633"/>
                  <a:pt x="1813722" y="313947"/>
                </a:cubicBezTo>
                <a:cubicBezTo>
                  <a:pt x="1811589" y="313262"/>
                  <a:pt x="1809588" y="312557"/>
                  <a:pt x="1807721" y="311833"/>
                </a:cubicBezTo>
                <a:cubicBezTo>
                  <a:pt x="1805855" y="311109"/>
                  <a:pt x="1804273" y="310366"/>
                  <a:pt x="1802978" y="309604"/>
                </a:cubicBezTo>
                <a:cubicBezTo>
                  <a:pt x="1801530" y="308842"/>
                  <a:pt x="1799987" y="307832"/>
                  <a:pt x="1798349" y="306575"/>
                </a:cubicBezTo>
                <a:cubicBezTo>
                  <a:pt x="1796711" y="305318"/>
                  <a:pt x="1795625" y="303775"/>
                  <a:pt x="1795091" y="301946"/>
                </a:cubicBezTo>
                <a:lnTo>
                  <a:pt x="1790862" y="288687"/>
                </a:lnTo>
                <a:lnTo>
                  <a:pt x="1783661" y="288687"/>
                </a:lnTo>
                <a:lnTo>
                  <a:pt x="1783661" y="318748"/>
                </a:lnTo>
                <a:cubicBezTo>
                  <a:pt x="1786328" y="319586"/>
                  <a:pt x="1789033" y="320444"/>
                  <a:pt x="1791777" y="321320"/>
                </a:cubicBezTo>
                <a:cubicBezTo>
                  <a:pt x="1794520" y="322196"/>
                  <a:pt x="1797415" y="323034"/>
                  <a:pt x="1800463" y="323834"/>
                </a:cubicBezTo>
                <a:cubicBezTo>
                  <a:pt x="1803511" y="324635"/>
                  <a:pt x="1806731" y="325263"/>
                  <a:pt x="1810122" y="325720"/>
                </a:cubicBezTo>
                <a:cubicBezTo>
                  <a:pt x="1813513" y="326178"/>
                  <a:pt x="1817189" y="326406"/>
                  <a:pt x="1821152" y="326406"/>
                </a:cubicBezTo>
                <a:cubicBezTo>
                  <a:pt x="1827248" y="326406"/>
                  <a:pt x="1833077" y="325663"/>
                  <a:pt x="1838640" y="324177"/>
                </a:cubicBezTo>
                <a:cubicBezTo>
                  <a:pt x="1844202" y="322691"/>
                  <a:pt x="1849060" y="320424"/>
                  <a:pt x="1853213" y="317376"/>
                </a:cubicBezTo>
                <a:cubicBezTo>
                  <a:pt x="1857366" y="314328"/>
                  <a:pt x="1860661" y="310461"/>
                  <a:pt x="1863100" y="305775"/>
                </a:cubicBezTo>
                <a:cubicBezTo>
                  <a:pt x="1865538" y="301089"/>
                  <a:pt x="1866757" y="295583"/>
                  <a:pt x="1866757" y="289259"/>
                </a:cubicBezTo>
                <a:cubicBezTo>
                  <a:pt x="1866757" y="285068"/>
                  <a:pt x="1866091" y="281429"/>
                  <a:pt x="1864757" y="278343"/>
                </a:cubicBezTo>
                <a:cubicBezTo>
                  <a:pt x="1863424" y="275257"/>
                  <a:pt x="1861519" y="272552"/>
                  <a:pt x="1859042" y="270228"/>
                </a:cubicBezTo>
                <a:cubicBezTo>
                  <a:pt x="1856566" y="267904"/>
                  <a:pt x="1853632" y="265922"/>
                  <a:pt x="1850241" y="264284"/>
                </a:cubicBezTo>
                <a:cubicBezTo>
                  <a:pt x="1846850" y="262646"/>
                  <a:pt x="1843135" y="261217"/>
                  <a:pt x="1839097" y="259998"/>
                </a:cubicBezTo>
                <a:cubicBezTo>
                  <a:pt x="1837954" y="259693"/>
                  <a:pt x="1836620" y="259312"/>
                  <a:pt x="1835096" y="258855"/>
                </a:cubicBezTo>
                <a:cubicBezTo>
                  <a:pt x="1833572" y="258398"/>
                  <a:pt x="1831953" y="257921"/>
                  <a:pt x="1830238" y="257426"/>
                </a:cubicBezTo>
                <a:cubicBezTo>
                  <a:pt x="1828524" y="256931"/>
                  <a:pt x="1826752" y="256416"/>
                  <a:pt x="1824924" y="255883"/>
                </a:cubicBezTo>
                <a:cubicBezTo>
                  <a:pt x="1823095" y="255350"/>
                  <a:pt x="1821342" y="254816"/>
                  <a:pt x="1819666" y="254283"/>
                </a:cubicBezTo>
                <a:cubicBezTo>
                  <a:pt x="1817380" y="253597"/>
                  <a:pt x="1815227" y="252759"/>
                  <a:pt x="1813208" y="251768"/>
                </a:cubicBezTo>
                <a:cubicBezTo>
                  <a:pt x="1811188" y="250778"/>
                  <a:pt x="1809360" y="249539"/>
                  <a:pt x="1807721" y="248054"/>
                </a:cubicBezTo>
                <a:cubicBezTo>
                  <a:pt x="1806083" y="246568"/>
                  <a:pt x="1804807" y="244720"/>
                  <a:pt x="1803892" y="242510"/>
                </a:cubicBezTo>
                <a:cubicBezTo>
                  <a:pt x="1802978" y="240300"/>
                  <a:pt x="1802521" y="237633"/>
                  <a:pt x="1802521" y="234509"/>
                </a:cubicBezTo>
                <a:cubicBezTo>
                  <a:pt x="1802521" y="231385"/>
                  <a:pt x="1803111" y="228718"/>
                  <a:pt x="1804292" y="226508"/>
                </a:cubicBezTo>
                <a:cubicBezTo>
                  <a:pt x="1805473" y="224298"/>
                  <a:pt x="1807036" y="222507"/>
                  <a:pt x="1808979" y="221136"/>
                </a:cubicBezTo>
                <a:cubicBezTo>
                  <a:pt x="1810922" y="219764"/>
                  <a:pt x="1813132" y="218755"/>
                  <a:pt x="1815608" y="218107"/>
                </a:cubicBezTo>
                <a:cubicBezTo>
                  <a:pt x="1818085" y="217459"/>
                  <a:pt x="1820618" y="217135"/>
                  <a:pt x="1823209" y="217135"/>
                </a:cubicBezTo>
                <a:cubicBezTo>
                  <a:pt x="1826714" y="217135"/>
                  <a:pt x="1830086" y="217612"/>
                  <a:pt x="1833325" y="218564"/>
                </a:cubicBezTo>
                <a:cubicBezTo>
                  <a:pt x="1836563" y="219517"/>
                  <a:pt x="1839478" y="220641"/>
                  <a:pt x="1842069" y="221936"/>
                </a:cubicBezTo>
                <a:cubicBezTo>
                  <a:pt x="1843593" y="222698"/>
                  <a:pt x="1845002" y="223689"/>
                  <a:pt x="1846298" y="224908"/>
                </a:cubicBezTo>
                <a:cubicBezTo>
                  <a:pt x="1847593" y="226127"/>
                  <a:pt x="1848546" y="227537"/>
                  <a:pt x="1849155" y="229137"/>
                </a:cubicBezTo>
                <a:lnTo>
                  <a:pt x="1853956" y="242510"/>
                </a:lnTo>
                <a:lnTo>
                  <a:pt x="1861500" y="242510"/>
                </a:lnTo>
                <a:lnTo>
                  <a:pt x="1859899" y="211992"/>
                </a:lnTo>
                <a:cubicBezTo>
                  <a:pt x="1857156" y="211306"/>
                  <a:pt x="1854565" y="210677"/>
                  <a:pt x="1852127" y="210106"/>
                </a:cubicBezTo>
                <a:cubicBezTo>
                  <a:pt x="1849689" y="209534"/>
                  <a:pt x="1847193" y="209039"/>
                  <a:pt x="1844640" y="208620"/>
                </a:cubicBezTo>
                <a:cubicBezTo>
                  <a:pt x="1842088" y="208201"/>
                  <a:pt x="1839440" y="207858"/>
                  <a:pt x="1836697" y="207591"/>
                </a:cubicBezTo>
                <a:cubicBezTo>
                  <a:pt x="1833953" y="207325"/>
                  <a:pt x="1830943" y="207191"/>
                  <a:pt x="1827667" y="207191"/>
                </a:cubicBezTo>
                <a:close/>
                <a:moveTo>
                  <a:pt x="1713824" y="207191"/>
                </a:moveTo>
                <a:cubicBezTo>
                  <a:pt x="1709709" y="207191"/>
                  <a:pt x="1705823" y="207496"/>
                  <a:pt x="1702165" y="208106"/>
                </a:cubicBezTo>
                <a:cubicBezTo>
                  <a:pt x="1698508" y="208715"/>
                  <a:pt x="1695060" y="209515"/>
                  <a:pt x="1691821" y="210506"/>
                </a:cubicBezTo>
                <a:cubicBezTo>
                  <a:pt x="1688583" y="211497"/>
                  <a:pt x="1685554" y="212601"/>
                  <a:pt x="1682734" y="213821"/>
                </a:cubicBezTo>
                <a:cubicBezTo>
                  <a:pt x="1679915" y="215040"/>
                  <a:pt x="1677286" y="216259"/>
                  <a:pt x="1674848" y="217478"/>
                </a:cubicBezTo>
                <a:lnTo>
                  <a:pt x="1677934" y="236338"/>
                </a:lnTo>
                <a:lnTo>
                  <a:pt x="1680791" y="236338"/>
                </a:lnTo>
                <a:cubicBezTo>
                  <a:pt x="1682696" y="234890"/>
                  <a:pt x="1685020" y="233156"/>
                  <a:pt x="1687764" y="231137"/>
                </a:cubicBezTo>
                <a:cubicBezTo>
                  <a:pt x="1690507" y="229118"/>
                  <a:pt x="1693479" y="227175"/>
                  <a:pt x="1696679" y="225308"/>
                </a:cubicBezTo>
                <a:cubicBezTo>
                  <a:pt x="1699879" y="223441"/>
                  <a:pt x="1703289" y="221879"/>
                  <a:pt x="1706909" y="220622"/>
                </a:cubicBezTo>
                <a:cubicBezTo>
                  <a:pt x="1710528" y="219364"/>
                  <a:pt x="1714205" y="218736"/>
                  <a:pt x="1717939" y="218736"/>
                </a:cubicBezTo>
                <a:cubicBezTo>
                  <a:pt x="1720911" y="218736"/>
                  <a:pt x="1723501" y="219021"/>
                  <a:pt x="1725711" y="219593"/>
                </a:cubicBezTo>
                <a:cubicBezTo>
                  <a:pt x="1727921" y="220164"/>
                  <a:pt x="1729750" y="221193"/>
                  <a:pt x="1731198" y="222679"/>
                </a:cubicBezTo>
                <a:cubicBezTo>
                  <a:pt x="1732645" y="224165"/>
                  <a:pt x="1733731" y="226165"/>
                  <a:pt x="1734455" y="228680"/>
                </a:cubicBezTo>
                <a:cubicBezTo>
                  <a:pt x="1735179" y="231194"/>
                  <a:pt x="1735541" y="234357"/>
                  <a:pt x="1735541" y="238167"/>
                </a:cubicBezTo>
                <a:lnTo>
                  <a:pt x="1735427" y="258055"/>
                </a:lnTo>
                <a:cubicBezTo>
                  <a:pt x="1734665" y="258055"/>
                  <a:pt x="1733579" y="257998"/>
                  <a:pt x="1732169" y="257883"/>
                </a:cubicBezTo>
                <a:cubicBezTo>
                  <a:pt x="1730760" y="257769"/>
                  <a:pt x="1729312" y="257655"/>
                  <a:pt x="1727826" y="257540"/>
                </a:cubicBezTo>
                <a:cubicBezTo>
                  <a:pt x="1726340" y="257426"/>
                  <a:pt x="1724911" y="257312"/>
                  <a:pt x="1723539" y="257198"/>
                </a:cubicBezTo>
                <a:cubicBezTo>
                  <a:pt x="1722168" y="257083"/>
                  <a:pt x="1721139" y="257026"/>
                  <a:pt x="1720453" y="257026"/>
                </a:cubicBezTo>
                <a:cubicBezTo>
                  <a:pt x="1717024" y="257026"/>
                  <a:pt x="1713348" y="257312"/>
                  <a:pt x="1709423" y="257883"/>
                </a:cubicBezTo>
                <a:cubicBezTo>
                  <a:pt x="1705499" y="258455"/>
                  <a:pt x="1701594" y="259369"/>
                  <a:pt x="1697708" y="260627"/>
                </a:cubicBezTo>
                <a:cubicBezTo>
                  <a:pt x="1693822" y="261884"/>
                  <a:pt x="1690050" y="263503"/>
                  <a:pt x="1686392" y="265484"/>
                </a:cubicBezTo>
                <a:cubicBezTo>
                  <a:pt x="1682734" y="267465"/>
                  <a:pt x="1679496" y="269866"/>
                  <a:pt x="1676677" y="272685"/>
                </a:cubicBezTo>
                <a:cubicBezTo>
                  <a:pt x="1673857" y="275505"/>
                  <a:pt x="1671609" y="278781"/>
                  <a:pt x="1669933" y="282515"/>
                </a:cubicBezTo>
                <a:cubicBezTo>
                  <a:pt x="1668256" y="286249"/>
                  <a:pt x="1667418" y="290516"/>
                  <a:pt x="1667418" y="295317"/>
                </a:cubicBezTo>
                <a:cubicBezTo>
                  <a:pt x="1667418" y="299355"/>
                  <a:pt x="1668142" y="303203"/>
                  <a:pt x="1669590" y="306861"/>
                </a:cubicBezTo>
                <a:cubicBezTo>
                  <a:pt x="1671038" y="310518"/>
                  <a:pt x="1673076" y="313738"/>
                  <a:pt x="1675705" y="316519"/>
                </a:cubicBezTo>
                <a:cubicBezTo>
                  <a:pt x="1678334" y="319301"/>
                  <a:pt x="1681477" y="321510"/>
                  <a:pt x="1685135" y="323149"/>
                </a:cubicBezTo>
                <a:cubicBezTo>
                  <a:pt x="1688792" y="324787"/>
                  <a:pt x="1692907" y="325606"/>
                  <a:pt x="1697479" y="325606"/>
                </a:cubicBezTo>
                <a:cubicBezTo>
                  <a:pt x="1700222" y="325606"/>
                  <a:pt x="1703213" y="325397"/>
                  <a:pt x="1706452" y="324977"/>
                </a:cubicBezTo>
                <a:cubicBezTo>
                  <a:pt x="1709690" y="324558"/>
                  <a:pt x="1712986" y="323663"/>
                  <a:pt x="1716339" y="322291"/>
                </a:cubicBezTo>
                <a:cubicBezTo>
                  <a:pt x="1719691" y="320920"/>
                  <a:pt x="1722987" y="318996"/>
                  <a:pt x="1726226" y="316519"/>
                </a:cubicBezTo>
                <a:cubicBezTo>
                  <a:pt x="1729464" y="314043"/>
                  <a:pt x="1732455" y="310747"/>
                  <a:pt x="1735198" y="306632"/>
                </a:cubicBezTo>
                <a:lnTo>
                  <a:pt x="1735541" y="306632"/>
                </a:lnTo>
                <a:cubicBezTo>
                  <a:pt x="1735541" y="310214"/>
                  <a:pt x="1735903" y="313224"/>
                  <a:pt x="1736627" y="315662"/>
                </a:cubicBezTo>
                <a:cubicBezTo>
                  <a:pt x="1737351" y="318100"/>
                  <a:pt x="1738494" y="320043"/>
                  <a:pt x="1740056" y="321491"/>
                </a:cubicBezTo>
                <a:cubicBezTo>
                  <a:pt x="1741618" y="322939"/>
                  <a:pt x="1743542" y="323987"/>
                  <a:pt x="1745828" y="324635"/>
                </a:cubicBezTo>
                <a:cubicBezTo>
                  <a:pt x="1748114" y="325282"/>
                  <a:pt x="1750743" y="325606"/>
                  <a:pt x="1753715" y="325606"/>
                </a:cubicBezTo>
                <a:cubicBezTo>
                  <a:pt x="1755696" y="325606"/>
                  <a:pt x="1757772" y="325263"/>
                  <a:pt x="1759944" y="324577"/>
                </a:cubicBezTo>
                <a:cubicBezTo>
                  <a:pt x="1762116" y="323892"/>
                  <a:pt x="1764230" y="323053"/>
                  <a:pt x="1766288" y="322063"/>
                </a:cubicBezTo>
                <a:cubicBezTo>
                  <a:pt x="1768345" y="321072"/>
                  <a:pt x="1770250" y="320024"/>
                  <a:pt x="1772003" y="318920"/>
                </a:cubicBezTo>
                <a:cubicBezTo>
                  <a:pt x="1773755" y="317815"/>
                  <a:pt x="1775165" y="316843"/>
                  <a:pt x="1776232" y="316005"/>
                </a:cubicBezTo>
                <a:lnTo>
                  <a:pt x="1776232" y="309833"/>
                </a:lnTo>
                <a:lnTo>
                  <a:pt x="1774974" y="309833"/>
                </a:lnTo>
                <a:cubicBezTo>
                  <a:pt x="1774212" y="310061"/>
                  <a:pt x="1773317" y="310328"/>
                  <a:pt x="1772288" y="310633"/>
                </a:cubicBezTo>
                <a:cubicBezTo>
                  <a:pt x="1771260" y="310938"/>
                  <a:pt x="1770231" y="311204"/>
                  <a:pt x="1769202" y="311433"/>
                </a:cubicBezTo>
                <a:cubicBezTo>
                  <a:pt x="1768174" y="311661"/>
                  <a:pt x="1767240" y="311852"/>
                  <a:pt x="1766402" y="312004"/>
                </a:cubicBezTo>
                <a:cubicBezTo>
                  <a:pt x="1765564" y="312157"/>
                  <a:pt x="1764916" y="312233"/>
                  <a:pt x="1764459" y="312233"/>
                </a:cubicBezTo>
                <a:cubicBezTo>
                  <a:pt x="1762859" y="312233"/>
                  <a:pt x="1761468" y="312062"/>
                  <a:pt x="1760287" y="311719"/>
                </a:cubicBezTo>
                <a:cubicBezTo>
                  <a:pt x="1759106" y="311376"/>
                  <a:pt x="1758096" y="310861"/>
                  <a:pt x="1757258" y="310176"/>
                </a:cubicBezTo>
                <a:cubicBezTo>
                  <a:pt x="1756420" y="309490"/>
                  <a:pt x="1755791" y="308671"/>
                  <a:pt x="1755372" y="307718"/>
                </a:cubicBezTo>
                <a:cubicBezTo>
                  <a:pt x="1754953" y="306766"/>
                  <a:pt x="1754743" y="305718"/>
                  <a:pt x="1754743" y="304575"/>
                </a:cubicBezTo>
                <a:lnTo>
                  <a:pt x="1755315" y="243996"/>
                </a:lnTo>
                <a:cubicBezTo>
                  <a:pt x="1755391" y="237138"/>
                  <a:pt x="1754172" y="231328"/>
                  <a:pt x="1751657" y="226565"/>
                </a:cubicBezTo>
                <a:cubicBezTo>
                  <a:pt x="1749143" y="221803"/>
                  <a:pt x="1745885" y="218012"/>
                  <a:pt x="1741885" y="215192"/>
                </a:cubicBezTo>
                <a:cubicBezTo>
                  <a:pt x="1737884" y="212373"/>
                  <a:pt x="1733407" y="210335"/>
                  <a:pt x="1728454" y="209077"/>
                </a:cubicBezTo>
                <a:cubicBezTo>
                  <a:pt x="1723501" y="207820"/>
                  <a:pt x="1718625" y="207191"/>
                  <a:pt x="1713824" y="207191"/>
                </a:cubicBezTo>
                <a:close/>
                <a:moveTo>
                  <a:pt x="1565577" y="207191"/>
                </a:moveTo>
                <a:cubicBezTo>
                  <a:pt x="1561538" y="207191"/>
                  <a:pt x="1557862" y="207953"/>
                  <a:pt x="1554547" y="209477"/>
                </a:cubicBezTo>
                <a:cubicBezTo>
                  <a:pt x="1551232" y="211001"/>
                  <a:pt x="1548146" y="212982"/>
                  <a:pt x="1545289" y="215421"/>
                </a:cubicBezTo>
                <a:cubicBezTo>
                  <a:pt x="1542431" y="217859"/>
                  <a:pt x="1539821" y="220641"/>
                  <a:pt x="1537459" y="223765"/>
                </a:cubicBezTo>
                <a:cubicBezTo>
                  <a:pt x="1535097" y="226889"/>
                  <a:pt x="1532849" y="230127"/>
                  <a:pt x="1530715" y="233480"/>
                </a:cubicBezTo>
                <a:lnTo>
                  <a:pt x="1530487" y="233480"/>
                </a:lnTo>
                <a:lnTo>
                  <a:pt x="1530487" y="208220"/>
                </a:lnTo>
                <a:lnTo>
                  <a:pt x="1494139" y="215764"/>
                </a:lnTo>
                <a:lnTo>
                  <a:pt x="1494139" y="219764"/>
                </a:lnTo>
                <a:lnTo>
                  <a:pt x="1505227" y="223879"/>
                </a:lnTo>
                <a:cubicBezTo>
                  <a:pt x="1507589" y="224717"/>
                  <a:pt x="1509322" y="225822"/>
                  <a:pt x="1510427" y="227194"/>
                </a:cubicBezTo>
                <a:cubicBezTo>
                  <a:pt x="1511532" y="228565"/>
                  <a:pt x="1512085" y="230242"/>
                  <a:pt x="1512085" y="232223"/>
                </a:cubicBezTo>
                <a:lnTo>
                  <a:pt x="1512085" y="308118"/>
                </a:lnTo>
                <a:cubicBezTo>
                  <a:pt x="1512085" y="309795"/>
                  <a:pt x="1511608" y="311185"/>
                  <a:pt x="1510656" y="312290"/>
                </a:cubicBezTo>
                <a:cubicBezTo>
                  <a:pt x="1509703" y="313395"/>
                  <a:pt x="1508465" y="314138"/>
                  <a:pt x="1506941" y="314519"/>
                </a:cubicBezTo>
                <a:lnTo>
                  <a:pt x="1494025" y="317605"/>
                </a:lnTo>
                <a:lnTo>
                  <a:pt x="1494025" y="323320"/>
                </a:lnTo>
                <a:lnTo>
                  <a:pt x="1552204" y="323320"/>
                </a:lnTo>
                <a:lnTo>
                  <a:pt x="1552204" y="317605"/>
                </a:lnTo>
                <a:lnTo>
                  <a:pt x="1536888" y="314519"/>
                </a:lnTo>
                <a:cubicBezTo>
                  <a:pt x="1535364" y="314138"/>
                  <a:pt x="1534144" y="313414"/>
                  <a:pt x="1533230" y="312347"/>
                </a:cubicBezTo>
                <a:cubicBezTo>
                  <a:pt x="1532316" y="311280"/>
                  <a:pt x="1531858" y="309871"/>
                  <a:pt x="1531858" y="308118"/>
                </a:cubicBezTo>
                <a:lnTo>
                  <a:pt x="1531858" y="240338"/>
                </a:lnTo>
                <a:cubicBezTo>
                  <a:pt x="1533763" y="237824"/>
                  <a:pt x="1535706" y="235557"/>
                  <a:pt x="1537688" y="233537"/>
                </a:cubicBezTo>
                <a:cubicBezTo>
                  <a:pt x="1539669" y="231518"/>
                  <a:pt x="1541783" y="229804"/>
                  <a:pt x="1544031" y="228394"/>
                </a:cubicBezTo>
                <a:cubicBezTo>
                  <a:pt x="1546279" y="226984"/>
                  <a:pt x="1548641" y="225898"/>
                  <a:pt x="1551118" y="225136"/>
                </a:cubicBezTo>
                <a:cubicBezTo>
                  <a:pt x="1553594" y="224374"/>
                  <a:pt x="1556242" y="223993"/>
                  <a:pt x="1559062" y="223993"/>
                </a:cubicBezTo>
                <a:cubicBezTo>
                  <a:pt x="1560281" y="223993"/>
                  <a:pt x="1561576" y="224108"/>
                  <a:pt x="1562948" y="224336"/>
                </a:cubicBezTo>
                <a:cubicBezTo>
                  <a:pt x="1564320" y="224565"/>
                  <a:pt x="1565634" y="224870"/>
                  <a:pt x="1566891" y="225251"/>
                </a:cubicBezTo>
                <a:cubicBezTo>
                  <a:pt x="1568149" y="225632"/>
                  <a:pt x="1569254" y="226127"/>
                  <a:pt x="1570206" y="226737"/>
                </a:cubicBezTo>
                <a:cubicBezTo>
                  <a:pt x="1571159" y="227346"/>
                  <a:pt x="1571787" y="228032"/>
                  <a:pt x="1572092" y="228794"/>
                </a:cubicBezTo>
                <a:lnTo>
                  <a:pt x="1575750" y="238281"/>
                </a:lnTo>
                <a:lnTo>
                  <a:pt x="1582951" y="238281"/>
                </a:lnTo>
                <a:lnTo>
                  <a:pt x="1582951" y="211192"/>
                </a:lnTo>
                <a:cubicBezTo>
                  <a:pt x="1581655" y="210582"/>
                  <a:pt x="1580417" y="210030"/>
                  <a:pt x="1579236" y="209534"/>
                </a:cubicBezTo>
                <a:cubicBezTo>
                  <a:pt x="1578055" y="209039"/>
                  <a:pt x="1576797" y="208620"/>
                  <a:pt x="1575464" y="208277"/>
                </a:cubicBezTo>
                <a:cubicBezTo>
                  <a:pt x="1574130" y="207934"/>
                  <a:pt x="1572664" y="207668"/>
                  <a:pt x="1571063" y="207477"/>
                </a:cubicBezTo>
                <a:cubicBezTo>
                  <a:pt x="1569463" y="207287"/>
                  <a:pt x="1567634" y="207191"/>
                  <a:pt x="1565577" y="207191"/>
                </a:cubicBezTo>
                <a:close/>
                <a:moveTo>
                  <a:pt x="1433675" y="207191"/>
                </a:moveTo>
                <a:cubicBezTo>
                  <a:pt x="1425521" y="207191"/>
                  <a:pt x="1418187" y="208830"/>
                  <a:pt x="1411672" y="212106"/>
                </a:cubicBezTo>
                <a:cubicBezTo>
                  <a:pt x="1405157" y="215383"/>
                  <a:pt x="1399613" y="219764"/>
                  <a:pt x="1395041" y="225251"/>
                </a:cubicBezTo>
                <a:cubicBezTo>
                  <a:pt x="1390469" y="230737"/>
                  <a:pt x="1386983" y="237119"/>
                  <a:pt x="1384583" y="244396"/>
                </a:cubicBezTo>
                <a:cubicBezTo>
                  <a:pt x="1382183" y="251673"/>
                  <a:pt x="1380982" y="259312"/>
                  <a:pt x="1380982" y="267313"/>
                </a:cubicBezTo>
                <a:cubicBezTo>
                  <a:pt x="1380982" y="276838"/>
                  <a:pt x="1382240" y="285258"/>
                  <a:pt x="1384754" y="292573"/>
                </a:cubicBezTo>
                <a:cubicBezTo>
                  <a:pt x="1387269" y="299889"/>
                  <a:pt x="1390812" y="306042"/>
                  <a:pt x="1395384" y="311033"/>
                </a:cubicBezTo>
                <a:cubicBezTo>
                  <a:pt x="1399956" y="316024"/>
                  <a:pt x="1405405" y="319796"/>
                  <a:pt x="1411729" y="322349"/>
                </a:cubicBezTo>
                <a:cubicBezTo>
                  <a:pt x="1418054" y="324901"/>
                  <a:pt x="1425026" y="326178"/>
                  <a:pt x="1432646" y="326178"/>
                </a:cubicBezTo>
                <a:cubicBezTo>
                  <a:pt x="1437294" y="326178"/>
                  <a:pt x="1441790" y="325606"/>
                  <a:pt x="1446134" y="324463"/>
                </a:cubicBezTo>
                <a:cubicBezTo>
                  <a:pt x="1450477" y="323320"/>
                  <a:pt x="1454554" y="321872"/>
                  <a:pt x="1458364" y="320120"/>
                </a:cubicBezTo>
                <a:cubicBezTo>
                  <a:pt x="1462174" y="318367"/>
                  <a:pt x="1465660" y="316386"/>
                  <a:pt x="1468822" y="314176"/>
                </a:cubicBezTo>
                <a:cubicBezTo>
                  <a:pt x="1471984" y="311966"/>
                  <a:pt x="1474785" y="309718"/>
                  <a:pt x="1477223" y="307432"/>
                </a:cubicBezTo>
                <a:lnTo>
                  <a:pt x="1477223" y="298403"/>
                </a:lnTo>
                <a:lnTo>
                  <a:pt x="1475623" y="298403"/>
                </a:lnTo>
                <a:cubicBezTo>
                  <a:pt x="1474023" y="299698"/>
                  <a:pt x="1472099" y="301146"/>
                  <a:pt x="1469851" y="302746"/>
                </a:cubicBezTo>
                <a:cubicBezTo>
                  <a:pt x="1467603" y="304346"/>
                  <a:pt x="1464993" y="305851"/>
                  <a:pt x="1462021" y="307261"/>
                </a:cubicBezTo>
                <a:cubicBezTo>
                  <a:pt x="1459049" y="308671"/>
                  <a:pt x="1455735" y="309852"/>
                  <a:pt x="1452077" y="310804"/>
                </a:cubicBezTo>
                <a:cubicBezTo>
                  <a:pt x="1448419" y="311757"/>
                  <a:pt x="1444457" y="312233"/>
                  <a:pt x="1440190" y="312233"/>
                </a:cubicBezTo>
                <a:cubicBezTo>
                  <a:pt x="1427464" y="312233"/>
                  <a:pt x="1417882" y="307813"/>
                  <a:pt x="1411443" y="298974"/>
                </a:cubicBezTo>
                <a:cubicBezTo>
                  <a:pt x="1405004" y="290135"/>
                  <a:pt x="1401747" y="277371"/>
                  <a:pt x="1401671" y="260684"/>
                </a:cubicBezTo>
                <a:lnTo>
                  <a:pt x="1476652" y="260684"/>
                </a:lnTo>
                <a:cubicBezTo>
                  <a:pt x="1476728" y="260074"/>
                  <a:pt x="1476842" y="259388"/>
                  <a:pt x="1476994" y="258626"/>
                </a:cubicBezTo>
                <a:cubicBezTo>
                  <a:pt x="1477147" y="257864"/>
                  <a:pt x="1477242" y="257064"/>
                  <a:pt x="1477280" y="256226"/>
                </a:cubicBezTo>
                <a:cubicBezTo>
                  <a:pt x="1477318" y="255388"/>
                  <a:pt x="1477356" y="254569"/>
                  <a:pt x="1477395" y="253769"/>
                </a:cubicBezTo>
                <a:cubicBezTo>
                  <a:pt x="1477433" y="252968"/>
                  <a:pt x="1477452" y="252225"/>
                  <a:pt x="1477452" y="251540"/>
                </a:cubicBezTo>
                <a:cubicBezTo>
                  <a:pt x="1477452" y="245977"/>
                  <a:pt x="1476480" y="240529"/>
                  <a:pt x="1474537" y="235195"/>
                </a:cubicBezTo>
                <a:cubicBezTo>
                  <a:pt x="1472594" y="229861"/>
                  <a:pt x="1469775" y="225136"/>
                  <a:pt x="1466079" y="221022"/>
                </a:cubicBezTo>
                <a:cubicBezTo>
                  <a:pt x="1462383" y="216907"/>
                  <a:pt x="1457811" y="213573"/>
                  <a:pt x="1452363" y="211020"/>
                </a:cubicBezTo>
                <a:cubicBezTo>
                  <a:pt x="1446914" y="208468"/>
                  <a:pt x="1440685" y="207191"/>
                  <a:pt x="1433675" y="207191"/>
                </a:cubicBezTo>
                <a:close/>
                <a:moveTo>
                  <a:pt x="1235707" y="207191"/>
                </a:moveTo>
                <a:cubicBezTo>
                  <a:pt x="1227097" y="207191"/>
                  <a:pt x="1219419" y="208753"/>
                  <a:pt x="1212676" y="211878"/>
                </a:cubicBezTo>
                <a:cubicBezTo>
                  <a:pt x="1205932" y="215002"/>
                  <a:pt x="1200217" y="219269"/>
                  <a:pt x="1195531" y="224679"/>
                </a:cubicBezTo>
                <a:cubicBezTo>
                  <a:pt x="1190844" y="230089"/>
                  <a:pt x="1187263" y="236414"/>
                  <a:pt x="1184787" y="243653"/>
                </a:cubicBezTo>
                <a:cubicBezTo>
                  <a:pt x="1182310" y="250892"/>
                  <a:pt x="1181072" y="258702"/>
                  <a:pt x="1181072" y="267084"/>
                </a:cubicBezTo>
                <a:cubicBezTo>
                  <a:pt x="1181072" y="276076"/>
                  <a:pt x="1182329" y="284229"/>
                  <a:pt x="1184844" y="291545"/>
                </a:cubicBezTo>
                <a:cubicBezTo>
                  <a:pt x="1187358" y="298860"/>
                  <a:pt x="1190940" y="305108"/>
                  <a:pt x="1195588" y="310290"/>
                </a:cubicBezTo>
                <a:cubicBezTo>
                  <a:pt x="1200236" y="315471"/>
                  <a:pt x="1205856" y="319453"/>
                  <a:pt x="1212447" y="322234"/>
                </a:cubicBezTo>
                <a:cubicBezTo>
                  <a:pt x="1219039" y="325016"/>
                  <a:pt x="1226411" y="326406"/>
                  <a:pt x="1234564" y="326406"/>
                </a:cubicBezTo>
                <a:cubicBezTo>
                  <a:pt x="1243175" y="326406"/>
                  <a:pt x="1250852" y="324844"/>
                  <a:pt x="1257596" y="321720"/>
                </a:cubicBezTo>
                <a:cubicBezTo>
                  <a:pt x="1264339" y="318596"/>
                  <a:pt x="1270054" y="314309"/>
                  <a:pt x="1274741" y="308861"/>
                </a:cubicBezTo>
                <a:cubicBezTo>
                  <a:pt x="1279427" y="303413"/>
                  <a:pt x="1283008" y="297069"/>
                  <a:pt x="1285485" y="289830"/>
                </a:cubicBezTo>
                <a:cubicBezTo>
                  <a:pt x="1287961" y="282591"/>
                  <a:pt x="1289200" y="274857"/>
                  <a:pt x="1289200" y="266627"/>
                </a:cubicBezTo>
                <a:cubicBezTo>
                  <a:pt x="1289200" y="258855"/>
                  <a:pt x="1288114" y="251387"/>
                  <a:pt x="1285942" y="244224"/>
                </a:cubicBezTo>
                <a:cubicBezTo>
                  <a:pt x="1283770" y="237062"/>
                  <a:pt x="1280494" y="230756"/>
                  <a:pt x="1276112" y="225308"/>
                </a:cubicBezTo>
                <a:cubicBezTo>
                  <a:pt x="1271731" y="219860"/>
                  <a:pt x="1266187" y="215478"/>
                  <a:pt x="1259482" y="212163"/>
                </a:cubicBezTo>
                <a:cubicBezTo>
                  <a:pt x="1252776" y="208849"/>
                  <a:pt x="1244851" y="207191"/>
                  <a:pt x="1235707" y="207191"/>
                </a:cubicBezTo>
                <a:close/>
                <a:moveTo>
                  <a:pt x="1065667" y="207191"/>
                </a:moveTo>
                <a:cubicBezTo>
                  <a:pt x="1060028" y="207191"/>
                  <a:pt x="1054637" y="208010"/>
                  <a:pt x="1049493" y="209649"/>
                </a:cubicBezTo>
                <a:cubicBezTo>
                  <a:pt x="1044350" y="211287"/>
                  <a:pt x="1039835" y="213611"/>
                  <a:pt x="1035949" y="216621"/>
                </a:cubicBezTo>
                <a:cubicBezTo>
                  <a:pt x="1032063" y="219631"/>
                  <a:pt x="1028977" y="223231"/>
                  <a:pt x="1026691" y="227422"/>
                </a:cubicBezTo>
                <a:cubicBezTo>
                  <a:pt x="1024405" y="231613"/>
                  <a:pt x="1023262" y="236223"/>
                  <a:pt x="1023262" y="241253"/>
                </a:cubicBezTo>
                <a:cubicBezTo>
                  <a:pt x="1023262" y="244910"/>
                  <a:pt x="1023795" y="248358"/>
                  <a:pt x="1024862" y="251597"/>
                </a:cubicBezTo>
                <a:cubicBezTo>
                  <a:pt x="1025929" y="254835"/>
                  <a:pt x="1027415" y="257788"/>
                  <a:pt x="1029319" y="260455"/>
                </a:cubicBezTo>
                <a:cubicBezTo>
                  <a:pt x="1031225" y="263122"/>
                  <a:pt x="1033530" y="265389"/>
                  <a:pt x="1036235" y="267256"/>
                </a:cubicBezTo>
                <a:cubicBezTo>
                  <a:pt x="1038940" y="269123"/>
                  <a:pt x="1041931" y="270590"/>
                  <a:pt x="1045207" y="271656"/>
                </a:cubicBezTo>
                <a:cubicBezTo>
                  <a:pt x="1048408" y="272647"/>
                  <a:pt x="1051875" y="273657"/>
                  <a:pt x="1055609" y="274685"/>
                </a:cubicBezTo>
                <a:cubicBezTo>
                  <a:pt x="1059342" y="275714"/>
                  <a:pt x="1063190" y="276800"/>
                  <a:pt x="1067153" y="277943"/>
                </a:cubicBezTo>
                <a:cubicBezTo>
                  <a:pt x="1070048" y="278705"/>
                  <a:pt x="1072735" y="279543"/>
                  <a:pt x="1075211" y="280458"/>
                </a:cubicBezTo>
                <a:cubicBezTo>
                  <a:pt x="1077687" y="281372"/>
                  <a:pt x="1079859" y="282553"/>
                  <a:pt x="1081726" y="284001"/>
                </a:cubicBezTo>
                <a:cubicBezTo>
                  <a:pt x="1083593" y="285449"/>
                  <a:pt x="1085060" y="287201"/>
                  <a:pt x="1086127" y="289259"/>
                </a:cubicBezTo>
                <a:cubicBezTo>
                  <a:pt x="1087193" y="291316"/>
                  <a:pt x="1087727" y="293869"/>
                  <a:pt x="1087727" y="296917"/>
                </a:cubicBezTo>
                <a:cubicBezTo>
                  <a:pt x="1087727" y="300498"/>
                  <a:pt x="1087060" y="303508"/>
                  <a:pt x="1085726" y="305946"/>
                </a:cubicBezTo>
                <a:cubicBezTo>
                  <a:pt x="1084393" y="308385"/>
                  <a:pt x="1082659" y="310366"/>
                  <a:pt x="1080526" y="311890"/>
                </a:cubicBezTo>
                <a:cubicBezTo>
                  <a:pt x="1078392" y="313414"/>
                  <a:pt x="1075935" y="314500"/>
                  <a:pt x="1073154" y="315148"/>
                </a:cubicBezTo>
                <a:cubicBezTo>
                  <a:pt x="1070372" y="315795"/>
                  <a:pt x="1067534" y="316119"/>
                  <a:pt x="1064638" y="316119"/>
                </a:cubicBezTo>
                <a:cubicBezTo>
                  <a:pt x="1062581" y="316119"/>
                  <a:pt x="1060447" y="315929"/>
                  <a:pt x="1058237" y="315548"/>
                </a:cubicBezTo>
                <a:cubicBezTo>
                  <a:pt x="1056028" y="315167"/>
                  <a:pt x="1053856" y="314633"/>
                  <a:pt x="1051722" y="313947"/>
                </a:cubicBezTo>
                <a:cubicBezTo>
                  <a:pt x="1049589" y="313262"/>
                  <a:pt x="1047589" y="312557"/>
                  <a:pt x="1045721" y="311833"/>
                </a:cubicBezTo>
                <a:cubicBezTo>
                  <a:pt x="1043855" y="311109"/>
                  <a:pt x="1042274" y="310366"/>
                  <a:pt x="1040978" y="309604"/>
                </a:cubicBezTo>
                <a:cubicBezTo>
                  <a:pt x="1039530" y="308842"/>
                  <a:pt x="1037987" y="307832"/>
                  <a:pt x="1036349" y="306575"/>
                </a:cubicBezTo>
                <a:cubicBezTo>
                  <a:pt x="1034711" y="305318"/>
                  <a:pt x="1033625" y="303775"/>
                  <a:pt x="1033091" y="301946"/>
                </a:cubicBezTo>
                <a:lnTo>
                  <a:pt x="1028862" y="288687"/>
                </a:lnTo>
                <a:lnTo>
                  <a:pt x="1021661" y="288687"/>
                </a:lnTo>
                <a:lnTo>
                  <a:pt x="1021661" y="318748"/>
                </a:lnTo>
                <a:cubicBezTo>
                  <a:pt x="1024328" y="319586"/>
                  <a:pt x="1027034" y="320444"/>
                  <a:pt x="1029777" y="321320"/>
                </a:cubicBezTo>
                <a:cubicBezTo>
                  <a:pt x="1032520" y="322196"/>
                  <a:pt x="1035416" y="323034"/>
                  <a:pt x="1038463" y="323834"/>
                </a:cubicBezTo>
                <a:cubicBezTo>
                  <a:pt x="1041512" y="324635"/>
                  <a:pt x="1044731" y="325263"/>
                  <a:pt x="1048122" y="325720"/>
                </a:cubicBezTo>
                <a:cubicBezTo>
                  <a:pt x="1051513" y="326178"/>
                  <a:pt x="1055190" y="326406"/>
                  <a:pt x="1059152" y="326406"/>
                </a:cubicBezTo>
                <a:cubicBezTo>
                  <a:pt x="1065248" y="326406"/>
                  <a:pt x="1071077" y="325663"/>
                  <a:pt x="1076640" y="324177"/>
                </a:cubicBezTo>
                <a:cubicBezTo>
                  <a:pt x="1082202" y="322691"/>
                  <a:pt x="1087060" y="320424"/>
                  <a:pt x="1091213" y="317376"/>
                </a:cubicBezTo>
                <a:cubicBezTo>
                  <a:pt x="1095366" y="314328"/>
                  <a:pt x="1098662" y="310461"/>
                  <a:pt x="1101100" y="305775"/>
                </a:cubicBezTo>
                <a:cubicBezTo>
                  <a:pt x="1103538" y="301089"/>
                  <a:pt x="1104757" y="295583"/>
                  <a:pt x="1104757" y="289259"/>
                </a:cubicBezTo>
                <a:cubicBezTo>
                  <a:pt x="1104757" y="285068"/>
                  <a:pt x="1104091" y="281429"/>
                  <a:pt x="1102757" y="278343"/>
                </a:cubicBezTo>
                <a:cubicBezTo>
                  <a:pt x="1101424" y="275257"/>
                  <a:pt x="1099519" y="272552"/>
                  <a:pt x="1097042" y="270228"/>
                </a:cubicBezTo>
                <a:cubicBezTo>
                  <a:pt x="1094566" y="267904"/>
                  <a:pt x="1091632" y="265922"/>
                  <a:pt x="1088241" y="264284"/>
                </a:cubicBezTo>
                <a:cubicBezTo>
                  <a:pt x="1084850" y="262646"/>
                  <a:pt x="1081136" y="261217"/>
                  <a:pt x="1077097" y="259998"/>
                </a:cubicBezTo>
                <a:cubicBezTo>
                  <a:pt x="1075954" y="259693"/>
                  <a:pt x="1074620" y="259312"/>
                  <a:pt x="1073096" y="258855"/>
                </a:cubicBezTo>
                <a:cubicBezTo>
                  <a:pt x="1071572" y="258398"/>
                  <a:pt x="1069953" y="257921"/>
                  <a:pt x="1068239" y="257426"/>
                </a:cubicBezTo>
                <a:cubicBezTo>
                  <a:pt x="1066524" y="256931"/>
                  <a:pt x="1064752" y="256416"/>
                  <a:pt x="1062924" y="255883"/>
                </a:cubicBezTo>
                <a:cubicBezTo>
                  <a:pt x="1061095" y="255350"/>
                  <a:pt x="1059342" y="254816"/>
                  <a:pt x="1057666" y="254283"/>
                </a:cubicBezTo>
                <a:cubicBezTo>
                  <a:pt x="1055380" y="253597"/>
                  <a:pt x="1053227" y="252759"/>
                  <a:pt x="1051208" y="251768"/>
                </a:cubicBezTo>
                <a:cubicBezTo>
                  <a:pt x="1049189" y="250778"/>
                  <a:pt x="1047360" y="249539"/>
                  <a:pt x="1045721" y="248054"/>
                </a:cubicBezTo>
                <a:cubicBezTo>
                  <a:pt x="1044083" y="246568"/>
                  <a:pt x="1042807" y="244720"/>
                  <a:pt x="1041892" y="242510"/>
                </a:cubicBezTo>
                <a:cubicBezTo>
                  <a:pt x="1040978" y="240300"/>
                  <a:pt x="1040521" y="237633"/>
                  <a:pt x="1040521" y="234509"/>
                </a:cubicBezTo>
                <a:cubicBezTo>
                  <a:pt x="1040521" y="231385"/>
                  <a:pt x="1041111" y="228718"/>
                  <a:pt x="1042292" y="226508"/>
                </a:cubicBezTo>
                <a:cubicBezTo>
                  <a:pt x="1043474" y="224298"/>
                  <a:pt x="1045036" y="222507"/>
                  <a:pt x="1046979" y="221136"/>
                </a:cubicBezTo>
                <a:cubicBezTo>
                  <a:pt x="1048922" y="219764"/>
                  <a:pt x="1051132" y="218755"/>
                  <a:pt x="1053608" y="218107"/>
                </a:cubicBezTo>
                <a:cubicBezTo>
                  <a:pt x="1056085" y="217459"/>
                  <a:pt x="1058618" y="217135"/>
                  <a:pt x="1061209" y="217135"/>
                </a:cubicBezTo>
                <a:cubicBezTo>
                  <a:pt x="1064714" y="217135"/>
                  <a:pt x="1068086" y="217612"/>
                  <a:pt x="1071325" y="218564"/>
                </a:cubicBezTo>
                <a:cubicBezTo>
                  <a:pt x="1074563" y="219517"/>
                  <a:pt x="1077478" y="220641"/>
                  <a:pt x="1080069" y="221936"/>
                </a:cubicBezTo>
                <a:cubicBezTo>
                  <a:pt x="1081593" y="222698"/>
                  <a:pt x="1083002" y="223689"/>
                  <a:pt x="1084298" y="224908"/>
                </a:cubicBezTo>
                <a:cubicBezTo>
                  <a:pt x="1085593" y="226127"/>
                  <a:pt x="1086546" y="227537"/>
                  <a:pt x="1087155" y="229137"/>
                </a:cubicBezTo>
                <a:lnTo>
                  <a:pt x="1091956" y="242510"/>
                </a:lnTo>
                <a:lnTo>
                  <a:pt x="1099500" y="242510"/>
                </a:lnTo>
                <a:lnTo>
                  <a:pt x="1097899" y="211992"/>
                </a:lnTo>
                <a:cubicBezTo>
                  <a:pt x="1095156" y="211306"/>
                  <a:pt x="1092566" y="210677"/>
                  <a:pt x="1090127" y="210106"/>
                </a:cubicBezTo>
                <a:cubicBezTo>
                  <a:pt x="1087689" y="209534"/>
                  <a:pt x="1085193" y="209039"/>
                  <a:pt x="1082640" y="208620"/>
                </a:cubicBezTo>
                <a:cubicBezTo>
                  <a:pt x="1080088" y="208201"/>
                  <a:pt x="1077440" y="207858"/>
                  <a:pt x="1074697" y="207591"/>
                </a:cubicBezTo>
                <a:cubicBezTo>
                  <a:pt x="1071953" y="207325"/>
                  <a:pt x="1068943" y="207191"/>
                  <a:pt x="1065667" y="207191"/>
                </a:cubicBezTo>
                <a:close/>
                <a:moveTo>
                  <a:pt x="951824" y="207191"/>
                </a:moveTo>
                <a:cubicBezTo>
                  <a:pt x="947709" y="207191"/>
                  <a:pt x="943823" y="207496"/>
                  <a:pt x="940166" y="208106"/>
                </a:cubicBezTo>
                <a:cubicBezTo>
                  <a:pt x="936508" y="208715"/>
                  <a:pt x="933060" y="209515"/>
                  <a:pt x="929821" y="210506"/>
                </a:cubicBezTo>
                <a:cubicBezTo>
                  <a:pt x="926583" y="211497"/>
                  <a:pt x="923554" y="212601"/>
                  <a:pt x="920734" y="213821"/>
                </a:cubicBezTo>
                <a:cubicBezTo>
                  <a:pt x="917915" y="215040"/>
                  <a:pt x="915286" y="216259"/>
                  <a:pt x="912848" y="217478"/>
                </a:cubicBezTo>
                <a:lnTo>
                  <a:pt x="915934" y="236338"/>
                </a:lnTo>
                <a:lnTo>
                  <a:pt x="918791" y="236338"/>
                </a:lnTo>
                <a:cubicBezTo>
                  <a:pt x="920696" y="234890"/>
                  <a:pt x="923021" y="233156"/>
                  <a:pt x="925764" y="231137"/>
                </a:cubicBezTo>
                <a:cubicBezTo>
                  <a:pt x="928507" y="229118"/>
                  <a:pt x="931479" y="227175"/>
                  <a:pt x="934679" y="225308"/>
                </a:cubicBezTo>
                <a:cubicBezTo>
                  <a:pt x="937880" y="223441"/>
                  <a:pt x="941289" y="221879"/>
                  <a:pt x="944909" y="220622"/>
                </a:cubicBezTo>
                <a:cubicBezTo>
                  <a:pt x="948529" y="219364"/>
                  <a:pt x="952205" y="218736"/>
                  <a:pt x="955939" y="218736"/>
                </a:cubicBezTo>
                <a:cubicBezTo>
                  <a:pt x="958911" y="218736"/>
                  <a:pt x="961501" y="219021"/>
                  <a:pt x="963711" y="219593"/>
                </a:cubicBezTo>
                <a:cubicBezTo>
                  <a:pt x="965921" y="220164"/>
                  <a:pt x="967750" y="221193"/>
                  <a:pt x="969198" y="222679"/>
                </a:cubicBezTo>
                <a:cubicBezTo>
                  <a:pt x="970646" y="224165"/>
                  <a:pt x="971731" y="226165"/>
                  <a:pt x="972455" y="228680"/>
                </a:cubicBezTo>
                <a:cubicBezTo>
                  <a:pt x="973179" y="231194"/>
                  <a:pt x="973541" y="234357"/>
                  <a:pt x="973541" y="238167"/>
                </a:cubicBezTo>
                <a:lnTo>
                  <a:pt x="973427" y="258055"/>
                </a:lnTo>
                <a:cubicBezTo>
                  <a:pt x="972665" y="258055"/>
                  <a:pt x="971579" y="257998"/>
                  <a:pt x="970169" y="257883"/>
                </a:cubicBezTo>
                <a:cubicBezTo>
                  <a:pt x="968760" y="257769"/>
                  <a:pt x="967312" y="257655"/>
                  <a:pt x="965826" y="257540"/>
                </a:cubicBezTo>
                <a:cubicBezTo>
                  <a:pt x="964340" y="257426"/>
                  <a:pt x="962911" y="257312"/>
                  <a:pt x="961540" y="257198"/>
                </a:cubicBezTo>
                <a:cubicBezTo>
                  <a:pt x="960168" y="257083"/>
                  <a:pt x="959139" y="257026"/>
                  <a:pt x="958454" y="257026"/>
                </a:cubicBezTo>
                <a:cubicBezTo>
                  <a:pt x="955025" y="257026"/>
                  <a:pt x="951348" y="257312"/>
                  <a:pt x="947424" y="257883"/>
                </a:cubicBezTo>
                <a:cubicBezTo>
                  <a:pt x="943499" y="258455"/>
                  <a:pt x="939594" y="259369"/>
                  <a:pt x="935708" y="260627"/>
                </a:cubicBezTo>
                <a:cubicBezTo>
                  <a:pt x="931822" y="261884"/>
                  <a:pt x="928050" y="263503"/>
                  <a:pt x="924392" y="265484"/>
                </a:cubicBezTo>
                <a:cubicBezTo>
                  <a:pt x="920734" y="267465"/>
                  <a:pt x="917496" y="269866"/>
                  <a:pt x="914677" y="272685"/>
                </a:cubicBezTo>
                <a:cubicBezTo>
                  <a:pt x="911857" y="275505"/>
                  <a:pt x="909609" y="278781"/>
                  <a:pt x="907933" y="282515"/>
                </a:cubicBezTo>
                <a:cubicBezTo>
                  <a:pt x="906256" y="286249"/>
                  <a:pt x="905418" y="290516"/>
                  <a:pt x="905418" y="295317"/>
                </a:cubicBezTo>
                <a:cubicBezTo>
                  <a:pt x="905418" y="299355"/>
                  <a:pt x="906142" y="303203"/>
                  <a:pt x="907590" y="306861"/>
                </a:cubicBezTo>
                <a:cubicBezTo>
                  <a:pt x="909038" y="310518"/>
                  <a:pt x="911076" y="313738"/>
                  <a:pt x="913705" y="316519"/>
                </a:cubicBezTo>
                <a:cubicBezTo>
                  <a:pt x="916334" y="319301"/>
                  <a:pt x="919477" y="321510"/>
                  <a:pt x="923135" y="323149"/>
                </a:cubicBezTo>
                <a:cubicBezTo>
                  <a:pt x="926793" y="324787"/>
                  <a:pt x="930907" y="325606"/>
                  <a:pt x="935479" y="325606"/>
                </a:cubicBezTo>
                <a:cubicBezTo>
                  <a:pt x="938222" y="325606"/>
                  <a:pt x="941213" y="325397"/>
                  <a:pt x="944452" y="324977"/>
                </a:cubicBezTo>
                <a:cubicBezTo>
                  <a:pt x="947690" y="324558"/>
                  <a:pt x="950986" y="323663"/>
                  <a:pt x="954339" y="322291"/>
                </a:cubicBezTo>
                <a:cubicBezTo>
                  <a:pt x="957692" y="320920"/>
                  <a:pt x="960987" y="318996"/>
                  <a:pt x="964226" y="316519"/>
                </a:cubicBezTo>
                <a:cubicBezTo>
                  <a:pt x="967464" y="314043"/>
                  <a:pt x="970455" y="310747"/>
                  <a:pt x="973198" y="306632"/>
                </a:cubicBezTo>
                <a:lnTo>
                  <a:pt x="973541" y="306632"/>
                </a:lnTo>
                <a:cubicBezTo>
                  <a:pt x="973541" y="310214"/>
                  <a:pt x="973903" y="313224"/>
                  <a:pt x="974627" y="315662"/>
                </a:cubicBezTo>
                <a:cubicBezTo>
                  <a:pt x="975351" y="318100"/>
                  <a:pt x="976494" y="320043"/>
                  <a:pt x="978056" y="321491"/>
                </a:cubicBezTo>
                <a:cubicBezTo>
                  <a:pt x="979618" y="322939"/>
                  <a:pt x="981542" y="323987"/>
                  <a:pt x="983828" y="324635"/>
                </a:cubicBezTo>
                <a:cubicBezTo>
                  <a:pt x="986114" y="325282"/>
                  <a:pt x="988743" y="325606"/>
                  <a:pt x="991715" y="325606"/>
                </a:cubicBezTo>
                <a:cubicBezTo>
                  <a:pt x="993696" y="325606"/>
                  <a:pt x="995772" y="325263"/>
                  <a:pt x="997944" y="324577"/>
                </a:cubicBezTo>
                <a:cubicBezTo>
                  <a:pt x="1000116" y="323892"/>
                  <a:pt x="1002230" y="323053"/>
                  <a:pt x="1004288" y="322063"/>
                </a:cubicBezTo>
                <a:cubicBezTo>
                  <a:pt x="1006345" y="321072"/>
                  <a:pt x="1008250" y="320024"/>
                  <a:pt x="1010003" y="318920"/>
                </a:cubicBezTo>
                <a:cubicBezTo>
                  <a:pt x="1011755" y="317815"/>
                  <a:pt x="1013165" y="316843"/>
                  <a:pt x="1014232" y="316005"/>
                </a:cubicBezTo>
                <a:lnTo>
                  <a:pt x="1014232" y="309833"/>
                </a:lnTo>
                <a:lnTo>
                  <a:pt x="1012975" y="309833"/>
                </a:lnTo>
                <a:cubicBezTo>
                  <a:pt x="1012213" y="310061"/>
                  <a:pt x="1011317" y="310328"/>
                  <a:pt x="1010289" y="310633"/>
                </a:cubicBezTo>
                <a:cubicBezTo>
                  <a:pt x="1009260" y="310938"/>
                  <a:pt x="1008231" y="311204"/>
                  <a:pt x="1007202" y="311433"/>
                </a:cubicBezTo>
                <a:cubicBezTo>
                  <a:pt x="1006174" y="311661"/>
                  <a:pt x="1005240" y="311852"/>
                  <a:pt x="1004402" y="312004"/>
                </a:cubicBezTo>
                <a:cubicBezTo>
                  <a:pt x="1003564" y="312157"/>
                  <a:pt x="1002916" y="312233"/>
                  <a:pt x="1002459" y="312233"/>
                </a:cubicBezTo>
                <a:cubicBezTo>
                  <a:pt x="1000859" y="312233"/>
                  <a:pt x="999468" y="312062"/>
                  <a:pt x="998287" y="311719"/>
                </a:cubicBezTo>
                <a:cubicBezTo>
                  <a:pt x="997106" y="311376"/>
                  <a:pt x="996096" y="310861"/>
                  <a:pt x="995258" y="310176"/>
                </a:cubicBezTo>
                <a:cubicBezTo>
                  <a:pt x="994420" y="309490"/>
                  <a:pt x="993791" y="308671"/>
                  <a:pt x="993372" y="307718"/>
                </a:cubicBezTo>
                <a:cubicBezTo>
                  <a:pt x="992953" y="306766"/>
                  <a:pt x="992743" y="305718"/>
                  <a:pt x="992743" y="304575"/>
                </a:cubicBezTo>
                <a:lnTo>
                  <a:pt x="993315" y="243996"/>
                </a:lnTo>
                <a:cubicBezTo>
                  <a:pt x="993391" y="237138"/>
                  <a:pt x="992172" y="231328"/>
                  <a:pt x="989657" y="226565"/>
                </a:cubicBezTo>
                <a:cubicBezTo>
                  <a:pt x="987143" y="221803"/>
                  <a:pt x="983885" y="218012"/>
                  <a:pt x="979885" y="215192"/>
                </a:cubicBezTo>
                <a:cubicBezTo>
                  <a:pt x="975884" y="212373"/>
                  <a:pt x="971407" y="210335"/>
                  <a:pt x="966455" y="209077"/>
                </a:cubicBezTo>
                <a:cubicBezTo>
                  <a:pt x="961501" y="207820"/>
                  <a:pt x="956625" y="207191"/>
                  <a:pt x="951824" y="207191"/>
                </a:cubicBezTo>
                <a:close/>
                <a:moveTo>
                  <a:pt x="780374" y="207191"/>
                </a:moveTo>
                <a:cubicBezTo>
                  <a:pt x="776259" y="207191"/>
                  <a:pt x="772373" y="207496"/>
                  <a:pt x="768716" y="208106"/>
                </a:cubicBezTo>
                <a:cubicBezTo>
                  <a:pt x="765058" y="208715"/>
                  <a:pt x="761610" y="209515"/>
                  <a:pt x="758371" y="210506"/>
                </a:cubicBezTo>
                <a:cubicBezTo>
                  <a:pt x="755133" y="211497"/>
                  <a:pt x="752104" y="212601"/>
                  <a:pt x="749284" y="213821"/>
                </a:cubicBezTo>
                <a:cubicBezTo>
                  <a:pt x="746465" y="215040"/>
                  <a:pt x="743836" y="216259"/>
                  <a:pt x="741398" y="217478"/>
                </a:cubicBezTo>
                <a:lnTo>
                  <a:pt x="744484" y="236338"/>
                </a:lnTo>
                <a:lnTo>
                  <a:pt x="747341" y="236338"/>
                </a:lnTo>
                <a:cubicBezTo>
                  <a:pt x="749246" y="234890"/>
                  <a:pt x="751571" y="233156"/>
                  <a:pt x="754314" y="231137"/>
                </a:cubicBezTo>
                <a:cubicBezTo>
                  <a:pt x="757057" y="229118"/>
                  <a:pt x="760029" y="227175"/>
                  <a:pt x="763229" y="225308"/>
                </a:cubicBezTo>
                <a:cubicBezTo>
                  <a:pt x="766430" y="223441"/>
                  <a:pt x="769839" y="221879"/>
                  <a:pt x="773459" y="220622"/>
                </a:cubicBezTo>
                <a:cubicBezTo>
                  <a:pt x="777078" y="219364"/>
                  <a:pt x="780755" y="218736"/>
                  <a:pt x="784489" y="218736"/>
                </a:cubicBezTo>
                <a:cubicBezTo>
                  <a:pt x="787461" y="218736"/>
                  <a:pt x="790051" y="219021"/>
                  <a:pt x="792261" y="219593"/>
                </a:cubicBezTo>
                <a:cubicBezTo>
                  <a:pt x="794471" y="220164"/>
                  <a:pt x="796300" y="221193"/>
                  <a:pt x="797748" y="222679"/>
                </a:cubicBezTo>
                <a:cubicBezTo>
                  <a:pt x="799196" y="224165"/>
                  <a:pt x="800281" y="226165"/>
                  <a:pt x="801005" y="228680"/>
                </a:cubicBezTo>
                <a:cubicBezTo>
                  <a:pt x="801729" y="231194"/>
                  <a:pt x="802091" y="234357"/>
                  <a:pt x="802091" y="238167"/>
                </a:cubicBezTo>
                <a:lnTo>
                  <a:pt x="801977" y="258055"/>
                </a:lnTo>
                <a:cubicBezTo>
                  <a:pt x="801215" y="258055"/>
                  <a:pt x="800129" y="257998"/>
                  <a:pt x="798719" y="257883"/>
                </a:cubicBezTo>
                <a:cubicBezTo>
                  <a:pt x="797310" y="257769"/>
                  <a:pt x="795862" y="257655"/>
                  <a:pt x="794376" y="257540"/>
                </a:cubicBezTo>
                <a:cubicBezTo>
                  <a:pt x="792890" y="257426"/>
                  <a:pt x="791461" y="257312"/>
                  <a:pt x="790090" y="257198"/>
                </a:cubicBezTo>
                <a:cubicBezTo>
                  <a:pt x="788718" y="257083"/>
                  <a:pt x="787689" y="257026"/>
                  <a:pt x="787004" y="257026"/>
                </a:cubicBezTo>
                <a:cubicBezTo>
                  <a:pt x="783575" y="257026"/>
                  <a:pt x="779898" y="257312"/>
                  <a:pt x="775974" y="257883"/>
                </a:cubicBezTo>
                <a:cubicBezTo>
                  <a:pt x="772049" y="258455"/>
                  <a:pt x="768144" y="259369"/>
                  <a:pt x="764258" y="260627"/>
                </a:cubicBezTo>
                <a:cubicBezTo>
                  <a:pt x="760372" y="261884"/>
                  <a:pt x="756600" y="263503"/>
                  <a:pt x="752942" y="265484"/>
                </a:cubicBezTo>
                <a:cubicBezTo>
                  <a:pt x="749284" y="267465"/>
                  <a:pt x="746046" y="269866"/>
                  <a:pt x="743227" y="272685"/>
                </a:cubicBezTo>
                <a:cubicBezTo>
                  <a:pt x="740407" y="275505"/>
                  <a:pt x="738159" y="278781"/>
                  <a:pt x="736483" y="282515"/>
                </a:cubicBezTo>
                <a:cubicBezTo>
                  <a:pt x="734806" y="286249"/>
                  <a:pt x="733968" y="290516"/>
                  <a:pt x="733968" y="295317"/>
                </a:cubicBezTo>
                <a:cubicBezTo>
                  <a:pt x="733968" y="299355"/>
                  <a:pt x="734692" y="303203"/>
                  <a:pt x="736140" y="306861"/>
                </a:cubicBezTo>
                <a:cubicBezTo>
                  <a:pt x="737588" y="310518"/>
                  <a:pt x="739626" y="313738"/>
                  <a:pt x="742255" y="316519"/>
                </a:cubicBezTo>
                <a:cubicBezTo>
                  <a:pt x="744884" y="319301"/>
                  <a:pt x="748027" y="321510"/>
                  <a:pt x="751685" y="323149"/>
                </a:cubicBezTo>
                <a:cubicBezTo>
                  <a:pt x="755342" y="324787"/>
                  <a:pt x="759457" y="325606"/>
                  <a:pt x="764029" y="325606"/>
                </a:cubicBezTo>
                <a:cubicBezTo>
                  <a:pt x="766772" y="325606"/>
                  <a:pt x="769763" y="325397"/>
                  <a:pt x="773002" y="324977"/>
                </a:cubicBezTo>
                <a:cubicBezTo>
                  <a:pt x="776240" y="324558"/>
                  <a:pt x="779536" y="323663"/>
                  <a:pt x="782889" y="322291"/>
                </a:cubicBezTo>
                <a:cubicBezTo>
                  <a:pt x="786242" y="320920"/>
                  <a:pt x="789537" y="318996"/>
                  <a:pt x="792776" y="316519"/>
                </a:cubicBezTo>
                <a:cubicBezTo>
                  <a:pt x="796014" y="314043"/>
                  <a:pt x="799005" y="310747"/>
                  <a:pt x="801748" y="306632"/>
                </a:cubicBezTo>
                <a:lnTo>
                  <a:pt x="802091" y="306632"/>
                </a:lnTo>
                <a:cubicBezTo>
                  <a:pt x="802091" y="310214"/>
                  <a:pt x="802453" y="313224"/>
                  <a:pt x="803177" y="315662"/>
                </a:cubicBezTo>
                <a:cubicBezTo>
                  <a:pt x="803901" y="318100"/>
                  <a:pt x="805044" y="320043"/>
                  <a:pt x="806606" y="321491"/>
                </a:cubicBezTo>
                <a:cubicBezTo>
                  <a:pt x="808168" y="322939"/>
                  <a:pt x="810092" y="323987"/>
                  <a:pt x="812378" y="324635"/>
                </a:cubicBezTo>
                <a:cubicBezTo>
                  <a:pt x="814664" y="325282"/>
                  <a:pt x="817293" y="325606"/>
                  <a:pt x="820265" y="325606"/>
                </a:cubicBezTo>
                <a:cubicBezTo>
                  <a:pt x="822246" y="325606"/>
                  <a:pt x="824322" y="325263"/>
                  <a:pt x="826494" y="324577"/>
                </a:cubicBezTo>
                <a:cubicBezTo>
                  <a:pt x="828666" y="323892"/>
                  <a:pt x="830780" y="323053"/>
                  <a:pt x="832838" y="322063"/>
                </a:cubicBezTo>
                <a:cubicBezTo>
                  <a:pt x="834895" y="321072"/>
                  <a:pt x="836800" y="320024"/>
                  <a:pt x="838553" y="318920"/>
                </a:cubicBezTo>
                <a:cubicBezTo>
                  <a:pt x="840305" y="317815"/>
                  <a:pt x="841715" y="316843"/>
                  <a:pt x="842782" y="316005"/>
                </a:cubicBezTo>
                <a:lnTo>
                  <a:pt x="842782" y="309833"/>
                </a:lnTo>
                <a:lnTo>
                  <a:pt x="841525" y="309833"/>
                </a:lnTo>
                <a:cubicBezTo>
                  <a:pt x="840763" y="310061"/>
                  <a:pt x="839867" y="310328"/>
                  <a:pt x="838839" y="310633"/>
                </a:cubicBezTo>
                <a:cubicBezTo>
                  <a:pt x="837810" y="310938"/>
                  <a:pt x="836781" y="311204"/>
                  <a:pt x="835752" y="311433"/>
                </a:cubicBezTo>
                <a:cubicBezTo>
                  <a:pt x="834724" y="311661"/>
                  <a:pt x="833790" y="311852"/>
                  <a:pt x="832952" y="312004"/>
                </a:cubicBezTo>
                <a:cubicBezTo>
                  <a:pt x="832114" y="312157"/>
                  <a:pt x="831466" y="312233"/>
                  <a:pt x="831009" y="312233"/>
                </a:cubicBezTo>
                <a:cubicBezTo>
                  <a:pt x="829409" y="312233"/>
                  <a:pt x="828018" y="312062"/>
                  <a:pt x="826837" y="311719"/>
                </a:cubicBezTo>
                <a:cubicBezTo>
                  <a:pt x="825656" y="311376"/>
                  <a:pt x="824646" y="310861"/>
                  <a:pt x="823808" y="310176"/>
                </a:cubicBezTo>
                <a:cubicBezTo>
                  <a:pt x="822970" y="309490"/>
                  <a:pt x="822341" y="308671"/>
                  <a:pt x="821922" y="307718"/>
                </a:cubicBezTo>
                <a:cubicBezTo>
                  <a:pt x="821503" y="306766"/>
                  <a:pt x="821293" y="305718"/>
                  <a:pt x="821293" y="304575"/>
                </a:cubicBezTo>
                <a:lnTo>
                  <a:pt x="821865" y="243996"/>
                </a:lnTo>
                <a:cubicBezTo>
                  <a:pt x="821941" y="237138"/>
                  <a:pt x="820722" y="231328"/>
                  <a:pt x="818207" y="226565"/>
                </a:cubicBezTo>
                <a:cubicBezTo>
                  <a:pt x="815693" y="221803"/>
                  <a:pt x="812435" y="218012"/>
                  <a:pt x="808435" y="215192"/>
                </a:cubicBezTo>
                <a:cubicBezTo>
                  <a:pt x="804434" y="212373"/>
                  <a:pt x="799957" y="210335"/>
                  <a:pt x="795005" y="209077"/>
                </a:cubicBezTo>
                <a:cubicBezTo>
                  <a:pt x="790051" y="207820"/>
                  <a:pt x="785175" y="207191"/>
                  <a:pt x="780374" y="207191"/>
                </a:cubicBezTo>
                <a:close/>
                <a:moveTo>
                  <a:pt x="708327" y="207191"/>
                </a:moveTo>
                <a:cubicBezTo>
                  <a:pt x="704288" y="207191"/>
                  <a:pt x="700612" y="207953"/>
                  <a:pt x="697297" y="209477"/>
                </a:cubicBezTo>
                <a:cubicBezTo>
                  <a:pt x="693982" y="211001"/>
                  <a:pt x="690896" y="212982"/>
                  <a:pt x="688039" y="215421"/>
                </a:cubicBezTo>
                <a:cubicBezTo>
                  <a:pt x="685181" y="217859"/>
                  <a:pt x="682571" y="220641"/>
                  <a:pt x="680209" y="223765"/>
                </a:cubicBezTo>
                <a:cubicBezTo>
                  <a:pt x="677847" y="226889"/>
                  <a:pt x="675599" y="230127"/>
                  <a:pt x="673465" y="233480"/>
                </a:cubicBezTo>
                <a:lnTo>
                  <a:pt x="673237" y="233480"/>
                </a:lnTo>
                <a:lnTo>
                  <a:pt x="673237" y="208220"/>
                </a:lnTo>
                <a:lnTo>
                  <a:pt x="636889" y="215764"/>
                </a:lnTo>
                <a:lnTo>
                  <a:pt x="636889" y="219764"/>
                </a:lnTo>
                <a:lnTo>
                  <a:pt x="647976" y="223879"/>
                </a:lnTo>
                <a:cubicBezTo>
                  <a:pt x="650339" y="224717"/>
                  <a:pt x="652072" y="225822"/>
                  <a:pt x="653177" y="227194"/>
                </a:cubicBezTo>
                <a:cubicBezTo>
                  <a:pt x="654282" y="228565"/>
                  <a:pt x="654834" y="230242"/>
                  <a:pt x="654834" y="232223"/>
                </a:cubicBezTo>
                <a:lnTo>
                  <a:pt x="654834" y="308118"/>
                </a:lnTo>
                <a:cubicBezTo>
                  <a:pt x="654834" y="309795"/>
                  <a:pt x="654358" y="311185"/>
                  <a:pt x="653406" y="312290"/>
                </a:cubicBezTo>
                <a:cubicBezTo>
                  <a:pt x="652453" y="313395"/>
                  <a:pt x="651215" y="314138"/>
                  <a:pt x="649691" y="314519"/>
                </a:cubicBezTo>
                <a:lnTo>
                  <a:pt x="636775" y="317605"/>
                </a:lnTo>
                <a:lnTo>
                  <a:pt x="636775" y="323320"/>
                </a:lnTo>
                <a:lnTo>
                  <a:pt x="694954" y="323320"/>
                </a:lnTo>
                <a:lnTo>
                  <a:pt x="694954" y="317605"/>
                </a:lnTo>
                <a:lnTo>
                  <a:pt x="679638" y="314519"/>
                </a:lnTo>
                <a:cubicBezTo>
                  <a:pt x="678114" y="314138"/>
                  <a:pt x="676894" y="313414"/>
                  <a:pt x="675980" y="312347"/>
                </a:cubicBezTo>
                <a:cubicBezTo>
                  <a:pt x="675066" y="311280"/>
                  <a:pt x="674608" y="309871"/>
                  <a:pt x="674608" y="308118"/>
                </a:cubicBezTo>
                <a:lnTo>
                  <a:pt x="674608" y="240338"/>
                </a:lnTo>
                <a:cubicBezTo>
                  <a:pt x="676513" y="237824"/>
                  <a:pt x="678456" y="235557"/>
                  <a:pt x="680438" y="233537"/>
                </a:cubicBezTo>
                <a:cubicBezTo>
                  <a:pt x="682419" y="231518"/>
                  <a:pt x="684534" y="229804"/>
                  <a:pt x="686781" y="228394"/>
                </a:cubicBezTo>
                <a:cubicBezTo>
                  <a:pt x="689029" y="226984"/>
                  <a:pt x="691392" y="225898"/>
                  <a:pt x="693868" y="225136"/>
                </a:cubicBezTo>
                <a:cubicBezTo>
                  <a:pt x="696344" y="224374"/>
                  <a:pt x="698992" y="223993"/>
                  <a:pt x="701812" y="223993"/>
                </a:cubicBezTo>
                <a:cubicBezTo>
                  <a:pt x="703031" y="223993"/>
                  <a:pt x="704326" y="224108"/>
                  <a:pt x="705698" y="224336"/>
                </a:cubicBezTo>
                <a:cubicBezTo>
                  <a:pt x="707070" y="224565"/>
                  <a:pt x="708384" y="224870"/>
                  <a:pt x="709641" y="225251"/>
                </a:cubicBezTo>
                <a:cubicBezTo>
                  <a:pt x="710899" y="225632"/>
                  <a:pt x="712004" y="226127"/>
                  <a:pt x="712956" y="226737"/>
                </a:cubicBezTo>
                <a:cubicBezTo>
                  <a:pt x="713909" y="227346"/>
                  <a:pt x="714537" y="228032"/>
                  <a:pt x="714842" y="228794"/>
                </a:cubicBezTo>
                <a:lnTo>
                  <a:pt x="718500" y="238281"/>
                </a:lnTo>
                <a:lnTo>
                  <a:pt x="725701" y="238281"/>
                </a:lnTo>
                <a:lnTo>
                  <a:pt x="725701" y="211192"/>
                </a:lnTo>
                <a:cubicBezTo>
                  <a:pt x="724405" y="210582"/>
                  <a:pt x="723167" y="210030"/>
                  <a:pt x="721986" y="209534"/>
                </a:cubicBezTo>
                <a:cubicBezTo>
                  <a:pt x="720805" y="209039"/>
                  <a:pt x="719547" y="208620"/>
                  <a:pt x="718214" y="208277"/>
                </a:cubicBezTo>
                <a:cubicBezTo>
                  <a:pt x="716880" y="207934"/>
                  <a:pt x="715413" y="207668"/>
                  <a:pt x="713813" y="207477"/>
                </a:cubicBezTo>
                <a:cubicBezTo>
                  <a:pt x="712213" y="207287"/>
                  <a:pt x="710384" y="207191"/>
                  <a:pt x="708327" y="207191"/>
                </a:cubicBezTo>
                <a:close/>
                <a:moveTo>
                  <a:pt x="434388" y="207191"/>
                </a:moveTo>
                <a:cubicBezTo>
                  <a:pt x="431188" y="207191"/>
                  <a:pt x="428044" y="207439"/>
                  <a:pt x="424958" y="207934"/>
                </a:cubicBezTo>
                <a:cubicBezTo>
                  <a:pt x="421872" y="208430"/>
                  <a:pt x="418805" y="209382"/>
                  <a:pt x="415757" y="210792"/>
                </a:cubicBezTo>
                <a:cubicBezTo>
                  <a:pt x="412709" y="212201"/>
                  <a:pt x="409680" y="214202"/>
                  <a:pt x="406670" y="216792"/>
                </a:cubicBezTo>
                <a:cubicBezTo>
                  <a:pt x="403660" y="219383"/>
                  <a:pt x="400669" y="222736"/>
                  <a:pt x="397698" y="226851"/>
                </a:cubicBezTo>
                <a:lnTo>
                  <a:pt x="397469" y="226851"/>
                </a:lnTo>
                <a:lnTo>
                  <a:pt x="397469" y="208220"/>
                </a:lnTo>
                <a:lnTo>
                  <a:pt x="360779" y="215764"/>
                </a:lnTo>
                <a:lnTo>
                  <a:pt x="360779" y="219764"/>
                </a:lnTo>
                <a:lnTo>
                  <a:pt x="371752" y="223765"/>
                </a:lnTo>
                <a:cubicBezTo>
                  <a:pt x="374114" y="224679"/>
                  <a:pt x="375828" y="225784"/>
                  <a:pt x="376895" y="227079"/>
                </a:cubicBezTo>
                <a:cubicBezTo>
                  <a:pt x="377962" y="228375"/>
                  <a:pt x="378495" y="229975"/>
                  <a:pt x="378495" y="231880"/>
                </a:cubicBezTo>
                <a:lnTo>
                  <a:pt x="378495" y="308118"/>
                </a:lnTo>
                <a:cubicBezTo>
                  <a:pt x="378495" y="309795"/>
                  <a:pt x="378019" y="311166"/>
                  <a:pt x="377066" y="312233"/>
                </a:cubicBezTo>
                <a:cubicBezTo>
                  <a:pt x="376114" y="313300"/>
                  <a:pt x="374914" y="314062"/>
                  <a:pt x="373466" y="314519"/>
                </a:cubicBezTo>
                <a:lnTo>
                  <a:pt x="360664" y="317605"/>
                </a:lnTo>
                <a:lnTo>
                  <a:pt x="360664" y="323320"/>
                </a:lnTo>
                <a:lnTo>
                  <a:pt x="414271" y="323320"/>
                </a:lnTo>
                <a:lnTo>
                  <a:pt x="414271" y="317605"/>
                </a:lnTo>
                <a:lnTo>
                  <a:pt x="403298" y="314519"/>
                </a:lnTo>
                <a:cubicBezTo>
                  <a:pt x="401851" y="314138"/>
                  <a:pt x="400650" y="313414"/>
                  <a:pt x="399698" y="312347"/>
                </a:cubicBezTo>
                <a:cubicBezTo>
                  <a:pt x="398745" y="311280"/>
                  <a:pt x="398269" y="309871"/>
                  <a:pt x="398269" y="308118"/>
                </a:cubicBezTo>
                <a:lnTo>
                  <a:pt x="398269" y="232794"/>
                </a:lnTo>
                <a:cubicBezTo>
                  <a:pt x="399946" y="230661"/>
                  <a:pt x="401889" y="228832"/>
                  <a:pt x="404098" y="227308"/>
                </a:cubicBezTo>
                <a:cubicBezTo>
                  <a:pt x="406308" y="225784"/>
                  <a:pt x="408632" y="224546"/>
                  <a:pt x="411071" y="223593"/>
                </a:cubicBezTo>
                <a:cubicBezTo>
                  <a:pt x="413509" y="222641"/>
                  <a:pt x="415986" y="221936"/>
                  <a:pt x="418500" y="221479"/>
                </a:cubicBezTo>
                <a:cubicBezTo>
                  <a:pt x="421015" y="221022"/>
                  <a:pt x="423453" y="220793"/>
                  <a:pt x="425815" y="220793"/>
                </a:cubicBezTo>
                <a:cubicBezTo>
                  <a:pt x="431149" y="220793"/>
                  <a:pt x="435436" y="221593"/>
                  <a:pt x="438674" y="223193"/>
                </a:cubicBezTo>
                <a:cubicBezTo>
                  <a:pt x="441913" y="224793"/>
                  <a:pt x="444427" y="227060"/>
                  <a:pt x="446218" y="229994"/>
                </a:cubicBezTo>
                <a:cubicBezTo>
                  <a:pt x="448009" y="232928"/>
                  <a:pt x="449209" y="236471"/>
                  <a:pt x="449818" y="240624"/>
                </a:cubicBezTo>
                <a:cubicBezTo>
                  <a:pt x="450428" y="244777"/>
                  <a:pt x="450733" y="249444"/>
                  <a:pt x="450733" y="254626"/>
                </a:cubicBezTo>
                <a:lnTo>
                  <a:pt x="450733" y="307661"/>
                </a:lnTo>
                <a:cubicBezTo>
                  <a:pt x="450733" y="309566"/>
                  <a:pt x="450276" y="311071"/>
                  <a:pt x="449361" y="312176"/>
                </a:cubicBezTo>
                <a:cubicBezTo>
                  <a:pt x="448447" y="313281"/>
                  <a:pt x="447266" y="314062"/>
                  <a:pt x="445818" y="314519"/>
                </a:cubicBezTo>
                <a:lnTo>
                  <a:pt x="433359" y="317605"/>
                </a:lnTo>
                <a:lnTo>
                  <a:pt x="433359" y="323320"/>
                </a:lnTo>
                <a:lnTo>
                  <a:pt x="486852" y="323320"/>
                </a:lnTo>
                <a:lnTo>
                  <a:pt x="486852" y="317605"/>
                </a:lnTo>
                <a:lnTo>
                  <a:pt x="475536" y="314519"/>
                </a:lnTo>
                <a:cubicBezTo>
                  <a:pt x="474240" y="314138"/>
                  <a:pt x="473078" y="313376"/>
                  <a:pt x="472050" y="312233"/>
                </a:cubicBezTo>
                <a:cubicBezTo>
                  <a:pt x="471021" y="311090"/>
                  <a:pt x="470507" y="309566"/>
                  <a:pt x="470507" y="307661"/>
                </a:cubicBezTo>
                <a:lnTo>
                  <a:pt x="470507" y="246968"/>
                </a:lnTo>
                <a:cubicBezTo>
                  <a:pt x="470507" y="239957"/>
                  <a:pt x="469573" y="233937"/>
                  <a:pt x="467706" y="228908"/>
                </a:cubicBezTo>
                <a:cubicBezTo>
                  <a:pt x="465839" y="223879"/>
                  <a:pt x="463287" y="219764"/>
                  <a:pt x="460048" y="216564"/>
                </a:cubicBezTo>
                <a:cubicBezTo>
                  <a:pt x="456810" y="213363"/>
                  <a:pt x="452981" y="211001"/>
                  <a:pt x="448561" y="209477"/>
                </a:cubicBezTo>
                <a:cubicBezTo>
                  <a:pt x="444142" y="207953"/>
                  <a:pt x="439417" y="207191"/>
                  <a:pt x="434388" y="207191"/>
                </a:cubicBezTo>
                <a:close/>
                <a:moveTo>
                  <a:pt x="292732" y="207191"/>
                </a:moveTo>
                <a:cubicBezTo>
                  <a:pt x="284122" y="207191"/>
                  <a:pt x="276444" y="208753"/>
                  <a:pt x="269701" y="211878"/>
                </a:cubicBezTo>
                <a:cubicBezTo>
                  <a:pt x="262957" y="215002"/>
                  <a:pt x="257242" y="219269"/>
                  <a:pt x="252556" y="224679"/>
                </a:cubicBezTo>
                <a:cubicBezTo>
                  <a:pt x="247869" y="230089"/>
                  <a:pt x="244288" y="236414"/>
                  <a:pt x="241811" y="243653"/>
                </a:cubicBezTo>
                <a:cubicBezTo>
                  <a:pt x="239335" y="250892"/>
                  <a:pt x="238097" y="258702"/>
                  <a:pt x="238097" y="267084"/>
                </a:cubicBezTo>
                <a:cubicBezTo>
                  <a:pt x="238097" y="276076"/>
                  <a:pt x="239354" y="284229"/>
                  <a:pt x="241869" y="291545"/>
                </a:cubicBezTo>
                <a:cubicBezTo>
                  <a:pt x="244383" y="298860"/>
                  <a:pt x="247965" y="305108"/>
                  <a:pt x="252613" y="310290"/>
                </a:cubicBezTo>
                <a:cubicBezTo>
                  <a:pt x="257261" y="315471"/>
                  <a:pt x="262881" y="319453"/>
                  <a:pt x="269472" y="322234"/>
                </a:cubicBezTo>
                <a:cubicBezTo>
                  <a:pt x="276063" y="325016"/>
                  <a:pt x="283436" y="326406"/>
                  <a:pt x="291589" y="326406"/>
                </a:cubicBezTo>
                <a:cubicBezTo>
                  <a:pt x="300200" y="326406"/>
                  <a:pt x="307877" y="324844"/>
                  <a:pt x="314621" y="321720"/>
                </a:cubicBezTo>
                <a:cubicBezTo>
                  <a:pt x="321364" y="318596"/>
                  <a:pt x="327079" y="314309"/>
                  <a:pt x="331766" y="308861"/>
                </a:cubicBezTo>
                <a:cubicBezTo>
                  <a:pt x="336452" y="303413"/>
                  <a:pt x="340033" y="297069"/>
                  <a:pt x="342510" y="289830"/>
                </a:cubicBezTo>
                <a:cubicBezTo>
                  <a:pt x="344986" y="282591"/>
                  <a:pt x="346225" y="274857"/>
                  <a:pt x="346225" y="266627"/>
                </a:cubicBezTo>
                <a:cubicBezTo>
                  <a:pt x="346225" y="258855"/>
                  <a:pt x="345139" y="251387"/>
                  <a:pt x="342967" y="244224"/>
                </a:cubicBezTo>
                <a:cubicBezTo>
                  <a:pt x="340795" y="237062"/>
                  <a:pt x="337519" y="230756"/>
                  <a:pt x="333137" y="225308"/>
                </a:cubicBezTo>
                <a:cubicBezTo>
                  <a:pt x="328756" y="219860"/>
                  <a:pt x="323212" y="215478"/>
                  <a:pt x="316507" y="212163"/>
                </a:cubicBezTo>
                <a:cubicBezTo>
                  <a:pt x="309801" y="208849"/>
                  <a:pt x="301876" y="207191"/>
                  <a:pt x="292732" y="207191"/>
                </a:cubicBezTo>
                <a:close/>
                <a:moveTo>
                  <a:pt x="1623336" y="178731"/>
                </a:moveTo>
                <a:lnTo>
                  <a:pt x="1606649" y="182160"/>
                </a:lnTo>
                <a:lnTo>
                  <a:pt x="1605734" y="196676"/>
                </a:lnTo>
                <a:cubicBezTo>
                  <a:pt x="1605506" y="200181"/>
                  <a:pt x="1604896" y="202943"/>
                  <a:pt x="1603906" y="204962"/>
                </a:cubicBezTo>
                <a:cubicBezTo>
                  <a:pt x="1602915" y="206982"/>
                  <a:pt x="1601543" y="208563"/>
                  <a:pt x="1599791" y="209706"/>
                </a:cubicBezTo>
                <a:cubicBezTo>
                  <a:pt x="1598038" y="210849"/>
                  <a:pt x="1595943" y="211744"/>
                  <a:pt x="1593504" y="212392"/>
                </a:cubicBezTo>
                <a:cubicBezTo>
                  <a:pt x="1591066" y="213040"/>
                  <a:pt x="1588361" y="213706"/>
                  <a:pt x="1585389" y="214392"/>
                </a:cubicBezTo>
                <a:lnTo>
                  <a:pt x="1585389" y="220907"/>
                </a:lnTo>
                <a:lnTo>
                  <a:pt x="1603563" y="220907"/>
                </a:lnTo>
                <a:lnTo>
                  <a:pt x="1603563" y="302632"/>
                </a:lnTo>
                <a:cubicBezTo>
                  <a:pt x="1603563" y="306289"/>
                  <a:pt x="1604305" y="309547"/>
                  <a:pt x="1605791" y="312404"/>
                </a:cubicBezTo>
                <a:cubicBezTo>
                  <a:pt x="1607277" y="315262"/>
                  <a:pt x="1609297" y="317624"/>
                  <a:pt x="1611849" y="319491"/>
                </a:cubicBezTo>
                <a:cubicBezTo>
                  <a:pt x="1614402" y="321358"/>
                  <a:pt x="1617431" y="322806"/>
                  <a:pt x="1620936" y="323834"/>
                </a:cubicBezTo>
                <a:cubicBezTo>
                  <a:pt x="1624441" y="324863"/>
                  <a:pt x="1628251" y="325377"/>
                  <a:pt x="1632366" y="325377"/>
                </a:cubicBezTo>
                <a:cubicBezTo>
                  <a:pt x="1635719" y="325377"/>
                  <a:pt x="1638938" y="324977"/>
                  <a:pt x="1642025" y="324177"/>
                </a:cubicBezTo>
                <a:cubicBezTo>
                  <a:pt x="1645111" y="323377"/>
                  <a:pt x="1647949" y="322425"/>
                  <a:pt x="1650540" y="321320"/>
                </a:cubicBezTo>
                <a:cubicBezTo>
                  <a:pt x="1653131" y="320215"/>
                  <a:pt x="1655398" y="319091"/>
                  <a:pt x="1657341" y="317948"/>
                </a:cubicBezTo>
                <a:cubicBezTo>
                  <a:pt x="1659284" y="316805"/>
                  <a:pt x="1660789" y="315891"/>
                  <a:pt x="1661856" y="315205"/>
                </a:cubicBezTo>
                <a:lnTo>
                  <a:pt x="1661856" y="308575"/>
                </a:lnTo>
                <a:lnTo>
                  <a:pt x="1660255" y="308575"/>
                </a:lnTo>
                <a:cubicBezTo>
                  <a:pt x="1659646" y="308956"/>
                  <a:pt x="1658731" y="309356"/>
                  <a:pt x="1657512" y="309776"/>
                </a:cubicBezTo>
                <a:cubicBezTo>
                  <a:pt x="1656293" y="310195"/>
                  <a:pt x="1654940" y="310576"/>
                  <a:pt x="1653455" y="310919"/>
                </a:cubicBezTo>
                <a:cubicBezTo>
                  <a:pt x="1651969" y="311261"/>
                  <a:pt x="1650445" y="311566"/>
                  <a:pt x="1648883" y="311833"/>
                </a:cubicBezTo>
                <a:cubicBezTo>
                  <a:pt x="1647320" y="312100"/>
                  <a:pt x="1645930" y="312233"/>
                  <a:pt x="1644711" y="312233"/>
                </a:cubicBezTo>
                <a:cubicBezTo>
                  <a:pt x="1642882" y="312233"/>
                  <a:pt x="1640748" y="311985"/>
                  <a:pt x="1638310" y="311490"/>
                </a:cubicBezTo>
                <a:cubicBezTo>
                  <a:pt x="1635871" y="310995"/>
                  <a:pt x="1633547" y="310233"/>
                  <a:pt x="1631337" y="309204"/>
                </a:cubicBezTo>
                <a:cubicBezTo>
                  <a:pt x="1629128" y="308175"/>
                  <a:pt x="1627242" y="306842"/>
                  <a:pt x="1625680" y="305204"/>
                </a:cubicBezTo>
                <a:cubicBezTo>
                  <a:pt x="1624118" y="303565"/>
                  <a:pt x="1623336" y="301565"/>
                  <a:pt x="1623336" y="299203"/>
                </a:cubicBezTo>
                <a:lnTo>
                  <a:pt x="1623336" y="220907"/>
                </a:lnTo>
                <a:lnTo>
                  <a:pt x="1660370" y="220907"/>
                </a:lnTo>
                <a:lnTo>
                  <a:pt x="1663227" y="211077"/>
                </a:lnTo>
                <a:lnTo>
                  <a:pt x="1623336" y="211077"/>
                </a:lnTo>
                <a:close/>
                <a:moveTo>
                  <a:pt x="172717" y="161357"/>
                </a:moveTo>
                <a:cubicBezTo>
                  <a:pt x="161821" y="161357"/>
                  <a:pt x="151705" y="163357"/>
                  <a:pt x="142370" y="167358"/>
                </a:cubicBezTo>
                <a:cubicBezTo>
                  <a:pt x="133036" y="171358"/>
                  <a:pt x="124940" y="176997"/>
                  <a:pt x="118082" y="184274"/>
                </a:cubicBezTo>
                <a:cubicBezTo>
                  <a:pt x="111224" y="191551"/>
                  <a:pt x="105852" y="200295"/>
                  <a:pt x="101965" y="210506"/>
                </a:cubicBezTo>
                <a:cubicBezTo>
                  <a:pt x="98079" y="220717"/>
                  <a:pt x="96136" y="231994"/>
                  <a:pt x="96136" y="244339"/>
                </a:cubicBezTo>
                <a:cubicBezTo>
                  <a:pt x="96136" y="257140"/>
                  <a:pt x="97946" y="268628"/>
                  <a:pt x="101565" y="278800"/>
                </a:cubicBezTo>
                <a:cubicBezTo>
                  <a:pt x="105185" y="288973"/>
                  <a:pt x="110309" y="297603"/>
                  <a:pt x="116939" y="304689"/>
                </a:cubicBezTo>
                <a:cubicBezTo>
                  <a:pt x="123568" y="311776"/>
                  <a:pt x="131569" y="317205"/>
                  <a:pt x="140942" y="320977"/>
                </a:cubicBezTo>
                <a:cubicBezTo>
                  <a:pt x="150314" y="324749"/>
                  <a:pt x="160830" y="326635"/>
                  <a:pt x="172488" y="326635"/>
                </a:cubicBezTo>
                <a:cubicBezTo>
                  <a:pt x="178204" y="326635"/>
                  <a:pt x="183785" y="325854"/>
                  <a:pt x="189233" y="324292"/>
                </a:cubicBezTo>
                <a:cubicBezTo>
                  <a:pt x="194682" y="322730"/>
                  <a:pt x="199844" y="320748"/>
                  <a:pt x="204721" y="318348"/>
                </a:cubicBezTo>
                <a:cubicBezTo>
                  <a:pt x="209598" y="315948"/>
                  <a:pt x="214113" y="313319"/>
                  <a:pt x="218266" y="310461"/>
                </a:cubicBezTo>
                <a:cubicBezTo>
                  <a:pt x="222419" y="307604"/>
                  <a:pt x="226095" y="304842"/>
                  <a:pt x="229296" y="302175"/>
                </a:cubicBezTo>
                <a:lnTo>
                  <a:pt x="229296" y="291545"/>
                </a:lnTo>
                <a:lnTo>
                  <a:pt x="226552" y="291545"/>
                </a:lnTo>
                <a:cubicBezTo>
                  <a:pt x="224190" y="293602"/>
                  <a:pt x="221542" y="295812"/>
                  <a:pt x="218609" y="298174"/>
                </a:cubicBezTo>
                <a:cubicBezTo>
                  <a:pt x="215675" y="300536"/>
                  <a:pt x="212265" y="302765"/>
                  <a:pt x="208379" y="304861"/>
                </a:cubicBezTo>
                <a:cubicBezTo>
                  <a:pt x="204492" y="306956"/>
                  <a:pt x="200111" y="308690"/>
                  <a:pt x="195234" y="310061"/>
                </a:cubicBezTo>
                <a:cubicBezTo>
                  <a:pt x="190357" y="311433"/>
                  <a:pt x="184871" y="312119"/>
                  <a:pt x="178775" y="312119"/>
                </a:cubicBezTo>
                <a:cubicBezTo>
                  <a:pt x="159725" y="312119"/>
                  <a:pt x="145095" y="306118"/>
                  <a:pt x="134884" y="294116"/>
                </a:cubicBezTo>
                <a:cubicBezTo>
                  <a:pt x="124673" y="282115"/>
                  <a:pt x="119568" y="264189"/>
                  <a:pt x="119568" y="240338"/>
                </a:cubicBezTo>
                <a:cubicBezTo>
                  <a:pt x="119568" y="228984"/>
                  <a:pt x="120730" y="219040"/>
                  <a:pt x="123054" y="210506"/>
                </a:cubicBezTo>
                <a:cubicBezTo>
                  <a:pt x="125378" y="201972"/>
                  <a:pt x="128654" y="194847"/>
                  <a:pt x="132884" y="189132"/>
                </a:cubicBezTo>
                <a:cubicBezTo>
                  <a:pt x="137113" y="183417"/>
                  <a:pt x="142142" y="179150"/>
                  <a:pt x="147971" y="176330"/>
                </a:cubicBezTo>
                <a:cubicBezTo>
                  <a:pt x="153800" y="173511"/>
                  <a:pt x="160220" y="172101"/>
                  <a:pt x="167231" y="172101"/>
                </a:cubicBezTo>
                <a:cubicBezTo>
                  <a:pt x="170355" y="172101"/>
                  <a:pt x="173574" y="172349"/>
                  <a:pt x="176889" y="172844"/>
                </a:cubicBezTo>
                <a:cubicBezTo>
                  <a:pt x="180204" y="173339"/>
                  <a:pt x="183499" y="174044"/>
                  <a:pt x="186776" y="174959"/>
                </a:cubicBezTo>
                <a:cubicBezTo>
                  <a:pt x="190053" y="175873"/>
                  <a:pt x="193177" y="176921"/>
                  <a:pt x="196149" y="178102"/>
                </a:cubicBezTo>
                <a:cubicBezTo>
                  <a:pt x="199120" y="179283"/>
                  <a:pt x="201826" y="180521"/>
                  <a:pt x="204264" y="181817"/>
                </a:cubicBezTo>
                <a:cubicBezTo>
                  <a:pt x="205331" y="182426"/>
                  <a:pt x="206321" y="183093"/>
                  <a:pt x="207236" y="183817"/>
                </a:cubicBezTo>
                <a:cubicBezTo>
                  <a:pt x="208150" y="184541"/>
                  <a:pt x="208760" y="185589"/>
                  <a:pt x="209065" y="186960"/>
                </a:cubicBezTo>
                <a:lnTo>
                  <a:pt x="215923" y="207534"/>
                </a:lnTo>
                <a:lnTo>
                  <a:pt x="223238" y="207534"/>
                </a:lnTo>
                <a:lnTo>
                  <a:pt x="223238" y="170158"/>
                </a:lnTo>
                <a:cubicBezTo>
                  <a:pt x="220113" y="169167"/>
                  <a:pt x="216456" y="168139"/>
                  <a:pt x="212265" y="167072"/>
                </a:cubicBezTo>
                <a:cubicBezTo>
                  <a:pt x="208074" y="166005"/>
                  <a:pt x="203692" y="165053"/>
                  <a:pt x="199120" y="164214"/>
                </a:cubicBezTo>
                <a:cubicBezTo>
                  <a:pt x="194548" y="163376"/>
                  <a:pt x="189957" y="162690"/>
                  <a:pt x="185347" y="162157"/>
                </a:cubicBezTo>
                <a:cubicBezTo>
                  <a:pt x="180737" y="161624"/>
                  <a:pt x="176527" y="161357"/>
                  <a:pt x="172717" y="161357"/>
                </a:cubicBezTo>
                <a:close/>
                <a:moveTo>
                  <a:pt x="597075" y="154156"/>
                </a:moveTo>
                <a:cubicBezTo>
                  <a:pt x="595094" y="154156"/>
                  <a:pt x="593246" y="154499"/>
                  <a:pt x="591531" y="155185"/>
                </a:cubicBezTo>
                <a:cubicBezTo>
                  <a:pt x="589817" y="155871"/>
                  <a:pt x="588312" y="156842"/>
                  <a:pt x="587017" y="158099"/>
                </a:cubicBezTo>
                <a:cubicBezTo>
                  <a:pt x="585721" y="159357"/>
                  <a:pt x="584692" y="160843"/>
                  <a:pt x="583930" y="162557"/>
                </a:cubicBezTo>
                <a:cubicBezTo>
                  <a:pt x="583168" y="164272"/>
                  <a:pt x="582787" y="166119"/>
                  <a:pt x="582787" y="168101"/>
                </a:cubicBezTo>
                <a:cubicBezTo>
                  <a:pt x="582787" y="170158"/>
                  <a:pt x="583168" y="172025"/>
                  <a:pt x="583930" y="173701"/>
                </a:cubicBezTo>
                <a:cubicBezTo>
                  <a:pt x="584692" y="175378"/>
                  <a:pt x="585721" y="176826"/>
                  <a:pt x="587017" y="178045"/>
                </a:cubicBezTo>
                <a:cubicBezTo>
                  <a:pt x="588312" y="179264"/>
                  <a:pt x="589817" y="180236"/>
                  <a:pt x="591531" y="180959"/>
                </a:cubicBezTo>
                <a:cubicBezTo>
                  <a:pt x="593246" y="181683"/>
                  <a:pt x="595094" y="182045"/>
                  <a:pt x="597075" y="182045"/>
                </a:cubicBezTo>
                <a:cubicBezTo>
                  <a:pt x="599056" y="182045"/>
                  <a:pt x="600942" y="181683"/>
                  <a:pt x="602733" y="180959"/>
                </a:cubicBezTo>
                <a:cubicBezTo>
                  <a:pt x="604523" y="180236"/>
                  <a:pt x="606086" y="179264"/>
                  <a:pt x="607419" y="178045"/>
                </a:cubicBezTo>
                <a:cubicBezTo>
                  <a:pt x="608753" y="176826"/>
                  <a:pt x="609781" y="175340"/>
                  <a:pt x="610505" y="173587"/>
                </a:cubicBezTo>
                <a:cubicBezTo>
                  <a:pt x="611229" y="171834"/>
                  <a:pt x="611591" y="169929"/>
                  <a:pt x="611591" y="167872"/>
                </a:cubicBezTo>
                <a:cubicBezTo>
                  <a:pt x="611591" y="165891"/>
                  <a:pt x="611229" y="164062"/>
                  <a:pt x="610505" y="162386"/>
                </a:cubicBezTo>
                <a:cubicBezTo>
                  <a:pt x="609781" y="160709"/>
                  <a:pt x="608753" y="159261"/>
                  <a:pt x="607419" y="158042"/>
                </a:cubicBezTo>
                <a:cubicBezTo>
                  <a:pt x="606086" y="156823"/>
                  <a:pt x="604523" y="155871"/>
                  <a:pt x="602733" y="155185"/>
                </a:cubicBezTo>
                <a:cubicBezTo>
                  <a:pt x="600942" y="154499"/>
                  <a:pt x="599056" y="154156"/>
                  <a:pt x="597075" y="154156"/>
                </a:cubicBezTo>
                <a:close/>
                <a:moveTo>
                  <a:pt x="1367990" y="148098"/>
                </a:moveTo>
                <a:cubicBezTo>
                  <a:pt x="1361285" y="148098"/>
                  <a:pt x="1355113" y="149375"/>
                  <a:pt x="1349474" y="151927"/>
                </a:cubicBezTo>
                <a:cubicBezTo>
                  <a:pt x="1343835" y="154480"/>
                  <a:pt x="1338996" y="158366"/>
                  <a:pt x="1334958" y="163586"/>
                </a:cubicBezTo>
                <a:cubicBezTo>
                  <a:pt x="1330919" y="168806"/>
                  <a:pt x="1327757" y="175416"/>
                  <a:pt x="1325471" y="183417"/>
                </a:cubicBezTo>
                <a:cubicBezTo>
                  <a:pt x="1323185" y="191418"/>
                  <a:pt x="1322004" y="200943"/>
                  <a:pt x="1321927" y="211992"/>
                </a:cubicBezTo>
                <a:lnTo>
                  <a:pt x="1303411" y="211992"/>
                </a:lnTo>
                <a:lnTo>
                  <a:pt x="1301582" y="221822"/>
                </a:lnTo>
                <a:lnTo>
                  <a:pt x="1321813" y="221822"/>
                </a:lnTo>
                <a:lnTo>
                  <a:pt x="1321813" y="308118"/>
                </a:lnTo>
                <a:cubicBezTo>
                  <a:pt x="1321813" y="309795"/>
                  <a:pt x="1321337" y="311185"/>
                  <a:pt x="1320384" y="312290"/>
                </a:cubicBezTo>
                <a:cubicBezTo>
                  <a:pt x="1319432" y="313395"/>
                  <a:pt x="1318194" y="314138"/>
                  <a:pt x="1316670" y="314519"/>
                </a:cubicBezTo>
                <a:lnTo>
                  <a:pt x="1303525" y="317605"/>
                </a:lnTo>
                <a:lnTo>
                  <a:pt x="1303525" y="323320"/>
                </a:lnTo>
                <a:lnTo>
                  <a:pt x="1362047" y="323320"/>
                </a:lnTo>
                <a:lnTo>
                  <a:pt x="1362047" y="317605"/>
                </a:lnTo>
                <a:lnTo>
                  <a:pt x="1346616" y="314519"/>
                </a:lnTo>
                <a:cubicBezTo>
                  <a:pt x="1345168" y="314214"/>
                  <a:pt x="1343968" y="313509"/>
                  <a:pt x="1343016" y="312404"/>
                </a:cubicBezTo>
                <a:cubicBezTo>
                  <a:pt x="1342063" y="311300"/>
                  <a:pt x="1341587" y="309871"/>
                  <a:pt x="1341587" y="308118"/>
                </a:cubicBezTo>
                <a:lnTo>
                  <a:pt x="1341587" y="221822"/>
                </a:lnTo>
                <a:lnTo>
                  <a:pt x="1370391" y="221822"/>
                </a:lnTo>
                <a:lnTo>
                  <a:pt x="1372677" y="211992"/>
                </a:lnTo>
                <a:lnTo>
                  <a:pt x="1341244" y="211992"/>
                </a:lnTo>
                <a:cubicBezTo>
                  <a:pt x="1341244" y="206886"/>
                  <a:pt x="1341282" y="202086"/>
                  <a:pt x="1341358" y="197590"/>
                </a:cubicBezTo>
                <a:cubicBezTo>
                  <a:pt x="1341435" y="193094"/>
                  <a:pt x="1341549" y="188960"/>
                  <a:pt x="1341701" y="185189"/>
                </a:cubicBezTo>
                <a:cubicBezTo>
                  <a:pt x="1341854" y="181417"/>
                  <a:pt x="1342120" y="178121"/>
                  <a:pt x="1342501" y="175302"/>
                </a:cubicBezTo>
                <a:cubicBezTo>
                  <a:pt x="1342883" y="172482"/>
                  <a:pt x="1343416" y="170234"/>
                  <a:pt x="1344102" y="168558"/>
                </a:cubicBezTo>
                <a:cubicBezTo>
                  <a:pt x="1345016" y="166424"/>
                  <a:pt x="1346445" y="164786"/>
                  <a:pt x="1348388" y="163643"/>
                </a:cubicBezTo>
                <a:cubicBezTo>
                  <a:pt x="1350331" y="162500"/>
                  <a:pt x="1353131" y="161928"/>
                  <a:pt x="1356789" y="161928"/>
                </a:cubicBezTo>
                <a:cubicBezTo>
                  <a:pt x="1359456" y="161928"/>
                  <a:pt x="1361894" y="162176"/>
                  <a:pt x="1364104" y="162671"/>
                </a:cubicBezTo>
                <a:cubicBezTo>
                  <a:pt x="1366314" y="163167"/>
                  <a:pt x="1368371" y="163795"/>
                  <a:pt x="1370276" y="164557"/>
                </a:cubicBezTo>
                <a:cubicBezTo>
                  <a:pt x="1372181" y="165319"/>
                  <a:pt x="1374010" y="166215"/>
                  <a:pt x="1375763" y="167243"/>
                </a:cubicBezTo>
                <a:cubicBezTo>
                  <a:pt x="1377515" y="168272"/>
                  <a:pt x="1379306" y="169320"/>
                  <a:pt x="1381135" y="170387"/>
                </a:cubicBezTo>
                <a:lnTo>
                  <a:pt x="1383649" y="170387"/>
                </a:lnTo>
                <a:lnTo>
                  <a:pt x="1386736" y="152442"/>
                </a:lnTo>
                <a:cubicBezTo>
                  <a:pt x="1385364" y="151756"/>
                  <a:pt x="1383840" y="151146"/>
                  <a:pt x="1382164" y="150613"/>
                </a:cubicBezTo>
                <a:cubicBezTo>
                  <a:pt x="1380487" y="150079"/>
                  <a:pt x="1378811" y="149622"/>
                  <a:pt x="1377134" y="149241"/>
                </a:cubicBezTo>
                <a:cubicBezTo>
                  <a:pt x="1375458" y="148860"/>
                  <a:pt x="1373820" y="148574"/>
                  <a:pt x="1372219" y="148384"/>
                </a:cubicBezTo>
                <a:cubicBezTo>
                  <a:pt x="1370619" y="148193"/>
                  <a:pt x="1369210" y="148098"/>
                  <a:pt x="1367990" y="148098"/>
                </a:cubicBezTo>
                <a:close/>
                <a:moveTo>
                  <a:pt x="558365" y="148098"/>
                </a:moveTo>
                <a:cubicBezTo>
                  <a:pt x="551660" y="148098"/>
                  <a:pt x="545487" y="149375"/>
                  <a:pt x="539849" y="151927"/>
                </a:cubicBezTo>
                <a:cubicBezTo>
                  <a:pt x="534210" y="154480"/>
                  <a:pt x="529371" y="158366"/>
                  <a:pt x="525333" y="163586"/>
                </a:cubicBezTo>
                <a:cubicBezTo>
                  <a:pt x="521294" y="168806"/>
                  <a:pt x="518132" y="175416"/>
                  <a:pt x="515846" y="183417"/>
                </a:cubicBezTo>
                <a:cubicBezTo>
                  <a:pt x="513560" y="191418"/>
                  <a:pt x="512379" y="200943"/>
                  <a:pt x="512302" y="211992"/>
                </a:cubicBezTo>
                <a:lnTo>
                  <a:pt x="493786" y="211992"/>
                </a:lnTo>
                <a:lnTo>
                  <a:pt x="491957" y="221822"/>
                </a:lnTo>
                <a:lnTo>
                  <a:pt x="512188" y="221822"/>
                </a:lnTo>
                <a:lnTo>
                  <a:pt x="512188" y="308118"/>
                </a:lnTo>
                <a:cubicBezTo>
                  <a:pt x="512188" y="309795"/>
                  <a:pt x="511712" y="311185"/>
                  <a:pt x="510759" y="312290"/>
                </a:cubicBezTo>
                <a:cubicBezTo>
                  <a:pt x="509807" y="313395"/>
                  <a:pt x="508569" y="314138"/>
                  <a:pt x="507045" y="314519"/>
                </a:cubicBezTo>
                <a:lnTo>
                  <a:pt x="493900" y="317605"/>
                </a:lnTo>
                <a:lnTo>
                  <a:pt x="493900" y="323320"/>
                </a:lnTo>
                <a:lnTo>
                  <a:pt x="552422" y="323320"/>
                </a:lnTo>
                <a:lnTo>
                  <a:pt x="552422" y="317605"/>
                </a:lnTo>
                <a:lnTo>
                  <a:pt x="536991" y="314519"/>
                </a:lnTo>
                <a:cubicBezTo>
                  <a:pt x="535543" y="314214"/>
                  <a:pt x="534343" y="313509"/>
                  <a:pt x="533391" y="312404"/>
                </a:cubicBezTo>
                <a:cubicBezTo>
                  <a:pt x="532438" y="311300"/>
                  <a:pt x="531962" y="309871"/>
                  <a:pt x="531962" y="308118"/>
                </a:cubicBezTo>
                <a:lnTo>
                  <a:pt x="531962" y="221822"/>
                </a:lnTo>
                <a:lnTo>
                  <a:pt x="560766" y="221822"/>
                </a:lnTo>
                <a:lnTo>
                  <a:pt x="563052" y="211992"/>
                </a:lnTo>
                <a:lnTo>
                  <a:pt x="531619" y="211992"/>
                </a:lnTo>
                <a:cubicBezTo>
                  <a:pt x="531619" y="206886"/>
                  <a:pt x="531657" y="202086"/>
                  <a:pt x="531733" y="197590"/>
                </a:cubicBezTo>
                <a:cubicBezTo>
                  <a:pt x="531810" y="193094"/>
                  <a:pt x="531924" y="188960"/>
                  <a:pt x="532076" y="185189"/>
                </a:cubicBezTo>
                <a:cubicBezTo>
                  <a:pt x="532229" y="181417"/>
                  <a:pt x="532495" y="178121"/>
                  <a:pt x="532876" y="175302"/>
                </a:cubicBezTo>
                <a:cubicBezTo>
                  <a:pt x="533257" y="172482"/>
                  <a:pt x="533791" y="170234"/>
                  <a:pt x="534477" y="168558"/>
                </a:cubicBezTo>
                <a:cubicBezTo>
                  <a:pt x="535391" y="166424"/>
                  <a:pt x="536820" y="164786"/>
                  <a:pt x="538763" y="163643"/>
                </a:cubicBezTo>
                <a:cubicBezTo>
                  <a:pt x="540706" y="162500"/>
                  <a:pt x="543506" y="161928"/>
                  <a:pt x="547164" y="161928"/>
                </a:cubicBezTo>
                <a:cubicBezTo>
                  <a:pt x="549831" y="161928"/>
                  <a:pt x="552269" y="162176"/>
                  <a:pt x="554479" y="162671"/>
                </a:cubicBezTo>
                <a:cubicBezTo>
                  <a:pt x="556689" y="163167"/>
                  <a:pt x="558746" y="163795"/>
                  <a:pt x="560651" y="164557"/>
                </a:cubicBezTo>
                <a:cubicBezTo>
                  <a:pt x="562556" y="165319"/>
                  <a:pt x="564385" y="166215"/>
                  <a:pt x="566138" y="167243"/>
                </a:cubicBezTo>
                <a:cubicBezTo>
                  <a:pt x="567890" y="168272"/>
                  <a:pt x="569681" y="169320"/>
                  <a:pt x="571510" y="170387"/>
                </a:cubicBezTo>
                <a:lnTo>
                  <a:pt x="574024" y="170387"/>
                </a:lnTo>
                <a:lnTo>
                  <a:pt x="577110" y="152442"/>
                </a:lnTo>
                <a:cubicBezTo>
                  <a:pt x="575739" y="151756"/>
                  <a:pt x="574215" y="151146"/>
                  <a:pt x="572538" y="150613"/>
                </a:cubicBezTo>
                <a:cubicBezTo>
                  <a:pt x="570862" y="150079"/>
                  <a:pt x="569186" y="149622"/>
                  <a:pt x="567509" y="149241"/>
                </a:cubicBezTo>
                <a:cubicBezTo>
                  <a:pt x="565833" y="148860"/>
                  <a:pt x="564195" y="148574"/>
                  <a:pt x="562594" y="148384"/>
                </a:cubicBezTo>
                <a:cubicBezTo>
                  <a:pt x="560994" y="148193"/>
                  <a:pt x="559584" y="148098"/>
                  <a:pt x="558365" y="148098"/>
                </a:cubicBezTo>
                <a:close/>
                <a:moveTo>
                  <a:pt x="173397" y="0"/>
                </a:moveTo>
                <a:lnTo>
                  <a:pt x="1784050" y="0"/>
                </a:lnTo>
                <a:cubicBezTo>
                  <a:pt x="1879815" y="0"/>
                  <a:pt x="1957447" y="77632"/>
                  <a:pt x="1957447" y="173397"/>
                </a:cubicBezTo>
                <a:lnTo>
                  <a:pt x="1957447" y="295471"/>
                </a:lnTo>
                <a:cubicBezTo>
                  <a:pt x="1957447" y="391236"/>
                  <a:pt x="1879815" y="468868"/>
                  <a:pt x="1784050" y="468868"/>
                </a:cubicBezTo>
                <a:lnTo>
                  <a:pt x="173397" y="468868"/>
                </a:lnTo>
                <a:cubicBezTo>
                  <a:pt x="77632" y="468868"/>
                  <a:pt x="0" y="391236"/>
                  <a:pt x="0" y="295471"/>
                </a:cubicBezTo>
                <a:lnTo>
                  <a:pt x="0" y="173397"/>
                </a:lnTo>
                <a:cubicBezTo>
                  <a:pt x="0" y="77632"/>
                  <a:pt x="77632" y="0"/>
                  <a:pt x="17339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0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itka Display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4075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8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MB Gothic Spell</vt:lpstr>
      <vt:lpstr>Sitka Display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Claro</dc:creator>
  <cp:lastModifiedBy>Lucas Claro</cp:lastModifiedBy>
  <cp:revision>4</cp:revision>
  <dcterms:created xsi:type="dcterms:W3CDTF">2018-11-06T22:49:38Z</dcterms:created>
  <dcterms:modified xsi:type="dcterms:W3CDTF">2018-11-06T23:21:39Z</dcterms:modified>
</cp:coreProperties>
</file>