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57" r:id="rId4"/>
    <p:sldId id="256" r:id="rId5"/>
  </p:sldIdLst>
  <p:sldSz cx="3524250" cy="259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1E"/>
    <a:srgbClr val="6A3906"/>
    <a:srgbClr val="EFD863"/>
    <a:srgbClr val="ECCF3E"/>
    <a:srgbClr val="E8B729"/>
    <a:srgbClr val="6D6843"/>
    <a:srgbClr val="8B8556"/>
    <a:srgbClr val="2F4930"/>
    <a:srgbClr val="384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8" autoAdjust="0"/>
    <p:restoredTop sz="94660"/>
  </p:normalViewPr>
  <p:slideViewPr>
    <p:cSldViewPr snapToGrid="0">
      <p:cViewPr>
        <p:scale>
          <a:sx n="150" d="100"/>
          <a:sy n="150" d="100"/>
        </p:scale>
        <p:origin x="271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9" y="424004"/>
            <a:ext cx="2995613" cy="901982"/>
          </a:xfrm>
        </p:spPr>
        <p:txBody>
          <a:bodyPr anchor="b"/>
          <a:lstStyle>
            <a:lvl1pPr algn="ctr">
              <a:defRPr sz="2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31" y="1360770"/>
            <a:ext cx="2643188" cy="625510"/>
          </a:xfrm>
        </p:spPr>
        <p:txBody>
          <a:bodyPr/>
          <a:lstStyle>
            <a:lvl1pPr marL="0" indent="0" algn="ctr">
              <a:buNone/>
              <a:defRPr sz="907"/>
            </a:lvl1pPr>
            <a:lvl2pPr marL="172730" indent="0" algn="ctr">
              <a:buNone/>
              <a:defRPr sz="756"/>
            </a:lvl2pPr>
            <a:lvl3pPr marL="345460" indent="0" algn="ctr">
              <a:buNone/>
              <a:defRPr sz="680"/>
            </a:lvl3pPr>
            <a:lvl4pPr marL="518190" indent="0" algn="ctr">
              <a:buNone/>
              <a:defRPr sz="604"/>
            </a:lvl4pPr>
            <a:lvl5pPr marL="690921" indent="0" algn="ctr">
              <a:buNone/>
              <a:defRPr sz="604"/>
            </a:lvl5pPr>
            <a:lvl6pPr marL="863651" indent="0" algn="ctr">
              <a:buNone/>
              <a:defRPr sz="604"/>
            </a:lvl6pPr>
            <a:lvl7pPr marL="1036381" indent="0" algn="ctr">
              <a:buNone/>
              <a:defRPr sz="604"/>
            </a:lvl7pPr>
            <a:lvl8pPr marL="1209111" indent="0" algn="ctr">
              <a:buNone/>
              <a:defRPr sz="604"/>
            </a:lvl8pPr>
            <a:lvl9pPr marL="1381841" indent="0" algn="ctr">
              <a:buNone/>
              <a:defRPr sz="6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2042" y="137936"/>
            <a:ext cx="759916" cy="219558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292" y="137936"/>
            <a:ext cx="2235696" cy="219558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2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7" y="645901"/>
            <a:ext cx="3039666" cy="1077701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57" y="1733798"/>
            <a:ext cx="3039666" cy="566737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/>
                </a:solidFill>
              </a:defRPr>
            </a:lvl1pPr>
            <a:lvl2pPr marL="17273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46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190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4pPr>
            <a:lvl5pPr marL="69092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5pPr>
            <a:lvl6pPr marL="86365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6pPr>
            <a:lvl7pPr marL="103638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7pPr>
            <a:lvl8pPr marL="120911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8pPr>
            <a:lvl9pPr marL="138184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4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292" y="689680"/>
            <a:ext cx="1497806" cy="16438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4152" y="689680"/>
            <a:ext cx="1497806" cy="16438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9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37937"/>
            <a:ext cx="3039666" cy="5007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751" y="635106"/>
            <a:ext cx="1490923" cy="31125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730" indent="0">
              <a:buNone/>
              <a:defRPr sz="756" b="1"/>
            </a:lvl2pPr>
            <a:lvl3pPr marL="345460" indent="0">
              <a:buNone/>
              <a:defRPr sz="680" b="1"/>
            </a:lvl3pPr>
            <a:lvl4pPr marL="518190" indent="0">
              <a:buNone/>
              <a:defRPr sz="604" b="1"/>
            </a:lvl4pPr>
            <a:lvl5pPr marL="690921" indent="0">
              <a:buNone/>
              <a:defRPr sz="604" b="1"/>
            </a:lvl5pPr>
            <a:lvl6pPr marL="863651" indent="0">
              <a:buNone/>
              <a:defRPr sz="604" b="1"/>
            </a:lvl6pPr>
            <a:lvl7pPr marL="1036381" indent="0">
              <a:buNone/>
              <a:defRPr sz="604" b="1"/>
            </a:lvl7pPr>
            <a:lvl8pPr marL="1209111" indent="0">
              <a:buNone/>
              <a:defRPr sz="604" b="1"/>
            </a:lvl8pPr>
            <a:lvl9pPr marL="1381841" indent="0">
              <a:buNone/>
              <a:defRPr sz="6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751" y="946362"/>
            <a:ext cx="1490923" cy="13919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4152" y="635106"/>
            <a:ext cx="1498265" cy="31125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730" indent="0">
              <a:buNone/>
              <a:defRPr sz="756" b="1"/>
            </a:lvl2pPr>
            <a:lvl3pPr marL="345460" indent="0">
              <a:buNone/>
              <a:defRPr sz="680" b="1"/>
            </a:lvl3pPr>
            <a:lvl4pPr marL="518190" indent="0">
              <a:buNone/>
              <a:defRPr sz="604" b="1"/>
            </a:lvl4pPr>
            <a:lvl5pPr marL="690921" indent="0">
              <a:buNone/>
              <a:defRPr sz="604" b="1"/>
            </a:lvl5pPr>
            <a:lvl6pPr marL="863651" indent="0">
              <a:buNone/>
              <a:defRPr sz="604" b="1"/>
            </a:lvl6pPr>
            <a:lvl7pPr marL="1036381" indent="0">
              <a:buNone/>
              <a:defRPr sz="604" b="1"/>
            </a:lvl7pPr>
            <a:lvl8pPr marL="1209111" indent="0">
              <a:buNone/>
              <a:defRPr sz="604" b="1"/>
            </a:lvl8pPr>
            <a:lvl9pPr marL="1381841" indent="0">
              <a:buNone/>
              <a:defRPr sz="6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152" y="946362"/>
            <a:ext cx="1498265" cy="13919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86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9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72720"/>
            <a:ext cx="1136662" cy="604520"/>
          </a:xfrm>
        </p:spPr>
        <p:txBody>
          <a:bodyPr anchor="b"/>
          <a:lstStyle>
            <a:lvl1pPr>
              <a:defRPr sz="1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265" y="373028"/>
            <a:ext cx="1784152" cy="1841147"/>
          </a:xfrm>
        </p:spPr>
        <p:txBody>
          <a:bodyPr/>
          <a:lstStyle>
            <a:lvl1pPr>
              <a:defRPr sz="1209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751" y="777240"/>
            <a:ext cx="1136662" cy="1439933"/>
          </a:xfrm>
        </p:spPr>
        <p:txBody>
          <a:bodyPr/>
          <a:lstStyle>
            <a:lvl1pPr marL="0" indent="0">
              <a:buNone/>
              <a:defRPr sz="604"/>
            </a:lvl1pPr>
            <a:lvl2pPr marL="172730" indent="0">
              <a:buNone/>
              <a:defRPr sz="529"/>
            </a:lvl2pPr>
            <a:lvl3pPr marL="345460" indent="0">
              <a:buNone/>
              <a:defRPr sz="453"/>
            </a:lvl3pPr>
            <a:lvl4pPr marL="518190" indent="0">
              <a:buNone/>
              <a:defRPr sz="378"/>
            </a:lvl4pPr>
            <a:lvl5pPr marL="690921" indent="0">
              <a:buNone/>
              <a:defRPr sz="378"/>
            </a:lvl5pPr>
            <a:lvl6pPr marL="863651" indent="0">
              <a:buNone/>
              <a:defRPr sz="378"/>
            </a:lvl6pPr>
            <a:lvl7pPr marL="1036381" indent="0">
              <a:buNone/>
              <a:defRPr sz="378"/>
            </a:lvl7pPr>
            <a:lvl8pPr marL="1209111" indent="0">
              <a:buNone/>
              <a:defRPr sz="378"/>
            </a:lvl8pPr>
            <a:lvl9pPr marL="1381841" indent="0">
              <a:buNone/>
              <a:defRPr sz="37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72720"/>
            <a:ext cx="1136662" cy="604520"/>
          </a:xfrm>
        </p:spPr>
        <p:txBody>
          <a:bodyPr anchor="b"/>
          <a:lstStyle>
            <a:lvl1pPr>
              <a:defRPr sz="1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8265" y="373028"/>
            <a:ext cx="1784152" cy="1841147"/>
          </a:xfrm>
        </p:spPr>
        <p:txBody>
          <a:bodyPr anchor="t"/>
          <a:lstStyle>
            <a:lvl1pPr marL="0" indent="0">
              <a:buNone/>
              <a:defRPr sz="1209"/>
            </a:lvl1pPr>
            <a:lvl2pPr marL="172730" indent="0">
              <a:buNone/>
              <a:defRPr sz="1058"/>
            </a:lvl2pPr>
            <a:lvl3pPr marL="345460" indent="0">
              <a:buNone/>
              <a:defRPr sz="907"/>
            </a:lvl3pPr>
            <a:lvl4pPr marL="518190" indent="0">
              <a:buNone/>
              <a:defRPr sz="756"/>
            </a:lvl4pPr>
            <a:lvl5pPr marL="690921" indent="0">
              <a:buNone/>
              <a:defRPr sz="756"/>
            </a:lvl5pPr>
            <a:lvl6pPr marL="863651" indent="0">
              <a:buNone/>
              <a:defRPr sz="756"/>
            </a:lvl6pPr>
            <a:lvl7pPr marL="1036381" indent="0">
              <a:buNone/>
              <a:defRPr sz="756"/>
            </a:lvl7pPr>
            <a:lvl8pPr marL="1209111" indent="0">
              <a:buNone/>
              <a:defRPr sz="756"/>
            </a:lvl8pPr>
            <a:lvl9pPr marL="1381841" indent="0">
              <a:buNone/>
              <a:defRPr sz="75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751" y="777240"/>
            <a:ext cx="1136662" cy="1439933"/>
          </a:xfrm>
        </p:spPr>
        <p:txBody>
          <a:bodyPr/>
          <a:lstStyle>
            <a:lvl1pPr marL="0" indent="0">
              <a:buNone/>
              <a:defRPr sz="604"/>
            </a:lvl1pPr>
            <a:lvl2pPr marL="172730" indent="0">
              <a:buNone/>
              <a:defRPr sz="529"/>
            </a:lvl2pPr>
            <a:lvl3pPr marL="345460" indent="0">
              <a:buNone/>
              <a:defRPr sz="453"/>
            </a:lvl3pPr>
            <a:lvl4pPr marL="518190" indent="0">
              <a:buNone/>
              <a:defRPr sz="378"/>
            </a:lvl4pPr>
            <a:lvl5pPr marL="690921" indent="0">
              <a:buNone/>
              <a:defRPr sz="378"/>
            </a:lvl5pPr>
            <a:lvl6pPr marL="863651" indent="0">
              <a:buNone/>
              <a:defRPr sz="378"/>
            </a:lvl6pPr>
            <a:lvl7pPr marL="1036381" indent="0">
              <a:buNone/>
              <a:defRPr sz="378"/>
            </a:lvl7pPr>
            <a:lvl8pPr marL="1209111" indent="0">
              <a:buNone/>
              <a:defRPr sz="378"/>
            </a:lvl8pPr>
            <a:lvl9pPr marL="1381841" indent="0">
              <a:buNone/>
              <a:defRPr sz="37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3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292" y="137937"/>
            <a:ext cx="3039666" cy="50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92" y="689680"/>
            <a:ext cx="3039666" cy="164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292" y="2401288"/>
            <a:ext cx="792956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7408" y="2401288"/>
            <a:ext cx="1189434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9002" y="2401288"/>
            <a:ext cx="792956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5460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65" indent="-86365" algn="l" defTabSz="345460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1825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55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28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01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274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547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20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73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46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19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092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365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38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11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184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8E161C3-2E4D-4233-A2EA-DE3E4B479EB1}"/>
              </a:ext>
            </a:extLst>
          </p:cNvPr>
          <p:cNvSpPr/>
          <p:nvPr/>
        </p:nvSpPr>
        <p:spPr>
          <a:xfrm>
            <a:off x="-95250" y="-57150"/>
            <a:ext cx="3721100" cy="2730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58A46C-E2B8-486A-A029-7D3DED305AD0}"/>
              </a:ext>
            </a:extLst>
          </p:cNvPr>
          <p:cNvSpPr txBox="1"/>
          <p:nvPr/>
        </p:nvSpPr>
        <p:spPr>
          <a:xfrm>
            <a:off x="234950" y="228600"/>
            <a:ext cx="3054350" cy="1323439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FF00"/>
                </a:solidFill>
                <a:latin typeface="StarJedi Special Edition" panose="040B0000000000000000" pitchFamily="82" charset="0"/>
              </a:rPr>
              <a:t>A SAGA STAR WARS</a:t>
            </a:r>
          </a:p>
          <a:p>
            <a:pPr algn="ctr"/>
            <a:r>
              <a:rPr lang="pt-BR" sz="2000" dirty="0">
                <a:solidFill>
                  <a:srgbClr val="FFFF00"/>
                </a:solidFill>
                <a:latin typeface="StarJedi Special Edition" panose="040B0000000000000000" pitchFamily="82" charset="0"/>
              </a:rPr>
              <a:t>ESTÁ aqui</a:t>
            </a:r>
          </a:p>
          <a:p>
            <a:pPr algn="ctr"/>
            <a:endParaRPr lang="pt-BR" sz="2000" dirty="0">
              <a:solidFill>
                <a:srgbClr val="FFFF00"/>
              </a:solidFill>
              <a:latin typeface="StarJedi Special Edition" panose="040B0000000000000000" pitchFamily="82" charset="0"/>
            </a:endParaRPr>
          </a:p>
          <a:p>
            <a:pPr algn="ctr"/>
            <a:r>
              <a:rPr lang="pt-BR" sz="2000" dirty="0">
                <a:solidFill>
                  <a:srgbClr val="FFFF00"/>
                </a:solidFill>
                <a:latin typeface="StarJedi Special Edition" panose="040B0000000000000000" pitchFamily="82" charset="0"/>
              </a:rPr>
              <a:t>venha conferir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F39A020-0F0E-4F4D-B938-3B298166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" y="759093"/>
            <a:ext cx="347248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12A05A9-DC31-4007-9109-D7EE5051F468}"/>
              </a:ext>
            </a:extLst>
          </p:cNvPr>
          <p:cNvSpPr/>
          <p:nvPr/>
        </p:nvSpPr>
        <p:spPr>
          <a:xfrm>
            <a:off x="0" y="-3436"/>
            <a:ext cx="3524250" cy="2590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lumMod val="2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CB2DC9A2-2D5F-4307-A7EA-9B1D23903507}"/>
              </a:ext>
            </a:extLst>
          </p:cNvPr>
          <p:cNvSpPr/>
          <p:nvPr/>
        </p:nvSpPr>
        <p:spPr>
          <a:xfrm rot="5400000">
            <a:off x="-632279" y="628834"/>
            <a:ext cx="4788799" cy="3524253"/>
          </a:xfrm>
          <a:prstGeom prst="triangle">
            <a:avLst>
              <a:gd name="adj" fmla="val 0"/>
            </a:avLst>
          </a:prstGeom>
          <a:solidFill>
            <a:srgbClr val="F79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C0DB1059-E917-49C9-9EB9-3652AF72380C}"/>
              </a:ext>
            </a:extLst>
          </p:cNvPr>
          <p:cNvSpPr/>
          <p:nvPr/>
        </p:nvSpPr>
        <p:spPr>
          <a:xfrm rot="10800000">
            <a:off x="2356443" y="1927260"/>
            <a:ext cx="1052910" cy="502911"/>
          </a:xfrm>
          <a:custGeom>
            <a:avLst/>
            <a:gdLst>
              <a:gd name="connsiteX0" fmla="*/ 899170 w 1052910"/>
              <a:gd name="connsiteY0" fmla="*/ 502911 h 502911"/>
              <a:gd name="connsiteX1" fmla="*/ 809421 w 1052910"/>
              <a:gd name="connsiteY1" fmla="*/ 502911 h 502911"/>
              <a:gd name="connsiteX2" fmla="*/ 520049 w 1052910"/>
              <a:gd name="connsiteY2" fmla="*/ 226480 h 502911"/>
              <a:gd name="connsiteX3" fmla="*/ 230677 w 1052910"/>
              <a:gd name="connsiteY3" fmla="*/ 502911 h 502911"/>
              <a:gd name="connsiteX4" fmla="*/ 140928 w 1052910"/>
              <a:gd name="connsiteY4" fmla="*/ 502911 h 502911"/>
              <a:gd name="connsiteX5" fmla="*/ 520049 w 1052910"/>
              <a:gd name="connsiteY5" fmla="*/ 140745 h 502911"/>
              <a:gd name="connsiteX6" fmla="*/ 1052910 w 1052910"/>
              <a:gd name="connsiteY6" fmla="*/ 502911 h 502911"/>
              <a:gd name="connsiteX7" fmla="*/ 963162 w 1052910"/>
              <a:gd name="connsiteY7" fmla="*/ 502911 h 502911"/>
              <a:gd name="connsiteX8" fmla="*/ 526456 w 1052910"/>
              <a:gd name="connsiteY8" fmla="*/ 85735 h 502911"/>
              <a:gd name="connsiteX9" fmla="*/ 89750 w 1052910"/>
              <a:gd name="connsiteY9" fmla="*/ 502911 h 502911"/>
              <a:gd name="connsiteX10" fmla="*/ 0 w 1052910"/>
              <a:gd name="connsiteY10" fmla="*/ 502911 h 502911"/>
              <a:gd name="connsiteX11" fmla="*/ 526455 w 1052910"/>
              <a:gd name="connsiteY11" fmla="*/ 0 h 50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2910" h="502911">
                <a:moveTo>
                  <a:pt x="899170" y="502911"/>
                </a:moveTo>
                <a:lnTo>
                  <a:pt x="809421" y="502911"/>
                </a:lnTo>
                <a:lnTo>
                  <a:pt x="520049" y="226480"/>
                </a:lnTo>
                <a:lnTo>
                  <a:pt x="230677" y="502911"/>
                </a:lnTo>
                <a:lnTo>
                  <a:pt x="140928" y="502911"/>
                </a:lnTo>
                <a:lnTo>
                  <a:pt x="520049" y="140745"/>
                </a:lnTo>
                <a:close/>
                <a:moveTo>
                  <a:pt x="1052910" y="502911"/>
                </a:moveTo>
                <a:lnTo>
                  <a:pt x="963162" y="502911"/>
                </a:lnTo>
                <a:lnTo>
                  <a:pt x="526456" y="85735"/>
                </a:lnTo>
                <a:lnTo>
                  <a:pt x="89750" y="502911"/>
                </a:lnTo>
                <a:lnTo>
                  <a:pt x="0" y="502911"/>
                </a:lnTo>
                <a:lnTo>
                  <a:pt x="526455" y="0"/>
                </a:lnTo>
                <a:close/>
              </a:path>
            </a:pathLst>
          </a:custGeom>
          <a:solidFill>
            <a:srgbClr val="F79D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69DE07-7792-47B0-BFFF-470A0162BFD1}"/>
              </a:ext>
            </a:extLst>
          </p:cNvPr>
          <p:cNvSpPr txBox="1"/>
          <p:nvPr/>
        </p:nvSpPr>
        <p:spPr>
          <a:xfrm>
            <a:off x="171942" y="143512"/>
            <a:ext cx="316258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Quantify" panose="02000506000000020004" pitchFamily="2" charset="0"/>
                <a:cs typeface="Quantify" panose="02000506000000020004" pitchFamily="2" charset="0"/>
              </a:rPr>
              <a:t>BLACK FRIDAY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2B1E049-549F-43A4-8B20-FF7C6293D7C9}"/>
              </a:ext>
            </a:extLst>
          </p:cNvPr>
          <p:cNvGrpSpPr/>
          <p:nvPr/>
        </p:nvGrpSpPr>
        <p:grpSpPr>
          <a:xfrm>
            <a:off x="171942" y="824151"/>
            <a:ext cx="1932245" cy="1159080"/>
            <a:chOff x="171942" y="824151"/>
            <a:chExt cx="1932245" cy="115908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F866B3-8979-4D40-811B-370C7E3013A5}"/>
                </a:ext>
              </a:extLst>
            </p:cNvPr>
            <p:cNvSpPr txBox="1"/>
            <p:nvPr/>
          </p:nvSpPr>
          <p:spPr>
            <a:xfrm>
              <a:off x="247171" y="824151"/>
              <a:ext cx="1857016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Arial Black" panose="020B0A04020102020204" pitchFamily="34" charset="0"/>
                </a:rPr>
                <a:t>DESCONTOS ATÉ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D80BDD5-0AE5-4FEB-A025-11BBB1F7D00A}"/>
                </a:ext>
              </a:extLst>
            </p:cNvPr>
            <p:cNvSpPr txBox="1"/>
            <p:nvPr/>
          </p:nvSpPr>
          <p:spPr>
            <a:xfrm>
              <a:off x="171942" y="875235"/>
              <a:ext cx="1857016" cy="11079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6600" dirty="0">
                  <a:latin typeface="Arial Black" panose="020B0A04020102020204" pitchFamily="34" charset="0"/>
                </a:rPr>
                <a:t>90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72A3AED-83E7-4D5B-99A0-9625ABBCB71D}"/>
                </a:ext>
              </a:extLst>
            </p:cNvPr>
            <p:cNvSpPr txBox="1"/>
            <p:nvPr/>
          </p:nvSpPr>
          <p:spPr>
            <a:xfrm>
              <a:off x="1271508" y="954812"/>
              <a:ext cx="31625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latin typeface="Arial Rounded MT Bold" panose="020F0704030504030204" pitchFamily="34" charset="0"/>
                </a:rPr>
                <a:t>%</a:t>
              </a: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D657D9-018B-4408-8045-CC26ABBB560A}"/>
              </a:ext>
            </a:extLst>
          </p:cNvPr>
          <p:cNvSpPr/>
          <p:nvPr/>
        </p:nvSpPr>
        <p:spPr>
          <a:xfrm>
            <a:off x="2276129" y="1475414"/>
            <a:ext cx="121353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solidFill>
                  <a:srgbClr val="F79D1E"/>
                </a:solidFill>
                <a:latin typeface="Quantify" panose="02000506000000020004" pitchFamily="2" charset="0"/>
                <a:cs typeface="Quantify" panose="02000506000000020004" pitchFamily="2" charset="0"/>
              </a:rPr>
              <a:t>Scrolls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FEFA718-3B98-4CEF-93FA-E77AB88266B9}"/>
              </a:ext>
            </a:extLst>
          </p:cNvPr>
          <p:cNvSpPr txBox="1"/>
          <p:nvPr/>
        </p:nvSpPr>
        <p:spPr>
          <a:xfrm>
            <a:off x="32735" y="1927260"/>
            <a:ext cx="185701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Quantify" panose="02000506000000020004" pitchFamily="2" charset="0"/>
                <a:cs typeface="Quantify" panose="02000506000000020004" pitchFamily="2" charset="0"/>
              </a:rPr>
              <a:t>Venha já</a:t>
            </a:r>
          </a:p>
        </p:txBody>
      </p:sp>
    </p:spTree>
    <p:extLst>
      <p:ext uri="{BB962C8B-B14F-4D97-AF65-F5344CB8AC3E}">
        <p14:creationId xmlns:p14="http://schemas.microsoft.com/office/powerpoint/2010/main" val="24250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comic wallpaper texture">
            <a:extLst>
              <a:ext uri="{FF2B5EF4-FFF2-40B4-BE49-F238E27FC236}">
                <a16:creationId xmlns:a16="http://schemas.microsoft.com/office/drawing/2014/main" id="{77C03EF8-D7E3-47A5-AF60-22D3AE8B3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5" r="5" b="6435"/>
          <a:stretch/>
        </p:blipFill>
        <p:spPr bwMode="auto">
          <a:xfrm rot="10800000">
            <a:off x="20" y="10"/>
            <a:ext cx="3524230" cy="259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tan lee">
            <a:extLst>
              <a:ext uri="{FF2B5EF4-FFF2-40B4-BE49-F238E27FC236}">
                <a16:creationId xmlns:a16="http://schemas.microsoft.com/office/drawing/2014/main" id="{F01E13F1-8982-4559-A1C4-F78F4C3A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99" y="571500"/>
            <a:ext cx="2263051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66C984-29AB-455D-91F0-FAD991CD88A8}"/>
              </a:ext>
            </a:extLst>
          </p:cNvPr>
          <p:cNvSpPr txBox="1"/>
          <p:nvPr/>
        </p:nvSpPr>
        <p:spPr>
          <a:xfrm>
            <a:off x="37090" y="276573"/>
            <a:ext cx="254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O legado do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Heroi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B02E29-A7BD-493A-880C-105015FCA481}"/>
              </a:ext>
            </a:extLst>
          </p:cNvPr>
          <p:cNvSpPr txBox="1"/>
          <p:nvPr/>
        </p:nvSpPr>
        <p:spPr>
          <a:xfrm rot="2102086">
            <a:off x="2061366" y="28803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vengeance Heroic Avenger" pitchFamily="50" charset="0"/>
              </a:rPr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985896-9FC3-4835-9162-76DE60B85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464">
            <a:off x="-61981" y="515396"/>
            <a:ext cx="182966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0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84637"/>
            </a:gs>
            <a:gs pos="100000">
              <a:srgbClr val="2F4930"/>
            </a:gs>
            <a:gs pos="55000">
              <a:srgbClr val="6D6843"/>
            </a:gs>
            <a:gs pos="69000">
              <a:srgbClr val="8B855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B3573E2C-E246-4F37-BE6E-B296D0F8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064" y="-69850"/>
            <a:ext cx="4725314" cy="26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B554C3-D02A-4B6E-9797-F9A9981D237A}"/>
              </a:ext>
            </a:extLst>
          </p:cNvPr>
          <p:cNvSpPr txBox="1"/>
          <p:nvPr/>
        </p:nvSpPr>
        <p:spPr>
          <a:xfrm>
            <a:off x="-736124" y="133350"/>
            <a:ext cx="49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The </a:t>
            </a:r>
            <a:r>
              <a:rPr lang="pt-BR" sz="2800" dirty="0" err="1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Goddess</a:t>
            </a:r>
            <a:r>
              <a:rPr lang="pt-BR" sz="28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 </a:t>
            </a:r>
            <a:r>
              <a:rPr lang="pt-BR" sz="2800" dirty="0" err="1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Colection</a:t>
            </a:r>
            <a:endParaRPr lang="pt-BR" sz="2800" dirty="0">
              <a:gradFill flip="none" rotWithShape="1">
                <a:gsLst>
                  <a:gs pos="77900">
                    <a:srgbClr val="F6E893"/>
                  </a:gs>
                  <a:gs pos="0">
                    <a:srgbClr val="B07E08"/>
                  </a:gs>
                  <a:gs pos="100000">
                    <a:srgbClr val="C29724"/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iforce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B6ABBA-09CD-4B13-9CD3-7994FB923550}"/>
              </a:ext>
            </a:extLst>
          </p:cNvPr>
          <p:cNvSpPr txBox="1"/>
          <p:nvPr/>
        </p:nvSpPr>
        <p:spPr>
          <a:xfrm>
            <a:off x="838437" y="595332"/>
            <a:ext cx="184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$355,60</a:t>
            </a:r>
          </a:p>
        </p:txBody>
      </p:sp>
      <p:pic>
        <p:nvPicPr>
          <p:cNvPr id="14" name="Imagem 13" descr="Uma imagem contendo árvore&#10;&#10;Descrição gerada com muito alta confiança">
            <a:extLst>
              <a:ext uri="{FF2B5EF4-FFF2-40B4-BE49-F238E27FC236}">
                <a16:creationId xmlns:a16="http://schemas.microsoft.com/office/drawing/2014/main" id="{9683A2FF-6583-4EF1-999F-6D86FD7925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9" y="1056997"/>
            <a:ext cx="2643751" cy="1487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76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27</Words>
  <Application>Microsoft Office PowerPoint</Application>
  <PresentationFormat>Personalizar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Arial Rounded MT Bold</vt:lpstr>
      <vt:lpstr>Avengeance Heroic Avenger</vt:lpstr>
      <vt:lpstr>Calibri</vt:lpstr>
      <vt:lpstr>Calibri Light</vt:lpstr>
      <vt:lpstr>Quantify</vt:lpstr>
      <vt:lpstr>StarJedi Special Edition</vt:lpstr>
      <vt:lpstr>Triforce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21</cp:revision>
  <dcterms:created xsi:type="dcterms:W3CDTF">2018-11-12T21:25:58Z</dcterms:created>
  <dcterms:modified xsi:type="dcterms:W3CDTF">2018-11-22T23:09:14Z</dcterms:modified>
</cp:coreProperties>
</file>