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76" r:id="rId9"/>
    <p:sldId id="262" r:id="rId10"/>
    <p:sldId id="285" r:id="rId11"/>
    <p:sldId id="263" r:id="rId12"/>
    <p:sldId id="267" r:id="rId13"/>
    <p:sldId id="277" r:id="rId14"/>
    <p:sldId id="290" r:id="rId15"/>
    <p:sldId id="268" r:id="rId16"/>
    <p:sldId id="269" r:id="rId17"/>
    <p:sldId id="270" r:id="rId18"/>
    <p:sldId id="286" r:id="rId19"/>
    <p:sldId id="271" r:id="rId20"/>
    <p:sldId id="264" r:id="rId21"/>
    <p:sldId id="287" r:id="rId22"/>
    <p:sldId id="288" r:id="rId23"/>
    <p:sldId id="265" r:id="rId24"/>
    <p:sldId id="266" r:id="rId25"/>
    <p:sldId id="272" r:id="rId26"/>
    <p:sldId id="273" r:id="rId27"/>
    <p:sldId id="280" r:id="rId28"/>
    <p:sldId id="274" r:id="rId29"/>
    <p:sldId id="281" r:id="rId30"/>
    <p:sldId id="282" r:id="rId31"/>
    <p:sldId id="289" r:id="rId32"/>
    <p:sldId id="283" r:id="rId33"/>
    <p:sldId id="275" r:id="rId34"/>
    <p:sldId id="291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35C"/>
    <a:srgbClr val="37B62A"/>
    <a:srgbClr val="00A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99" autoAdjust="0"/>
    <p:restoredTop sz="94660"/>
  </p:normalViewPr>
  <p:slideViewPr>
    <p:cSldViewPr snapToGrid="0">
      <p:cViewPr>
        <p:scale>
          <a:sx n="75" d="100"/>
          <a:sy n="75" d="100"/>
        </p:scale>
        <p:origin x="49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Logo BG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D8FD94C-FB91-401A-A60F-D5BE7D72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-3629"/>
            <a:ext cx="6858000" cy="6858000"/>
          </a:xfrm>
          <a:prstGeom prst="rect">
            <a:avLst/>
          </a:prstGeom>
        </p:spPr>
      </p:pic>
      <p:sp>
        <p:nvSpPr>
          <p:cNvPr id="22" name="Vidro">
            <a:extLst>
              <a:ext uri="{FF2B5EF4-FFF2-40B4-BE49-F238E27FC236}">
                <a16:creationId xmlns:a16="http://schemas.microsoft.com/office/drawing/2014/main" id="{A8C5F01E-F73E-4E05-8B3A-5FE8C95F48D1}"/>
              </a:ext>
            </a:extLst>
          </p:cNvPr>
          <p:cNvSpPr/>
          <p:nvPr/>
        </p:nvSpPr>
        <p:spPr>
          <a:xfrm>
            <a:off x="0" y="3629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alpha val="80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scola">
            <a:extLst>
              <a:ext uri="{FF2B5EF4-FFF2-40B4-BE49-F238E27FC236}">
                <a16:creationId xmlns:a16="http://schemas.microsoft.com/office/drawing/2014/main" id="{CB4C183F-1F72-4B9D-BA45-022FD3DE9254}"/>
              </a:ext>
            </a:extLst>
          </p:cNvPr>
          <p:cNvSpPr txBox="1"/>
          <p:nvPr/>
        </p:nvSpPr>
        <p:spPr>
          <a:xfrm>
            <a:off x="228600" y="689514"/>
            <a:ext cx="519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CE584D5C-85C1-436B-AF9C-F83AF2EFA9EC}"/>
              </a:ext>
            </a:extLst>
          </p:cNvPr>
          <p:cNvSpPr txBox="1"/>
          <p:nvPr/>
        </p:nvSpPr>
        <p:spPr>
          <a:xfrm>
            <a:off x="596900" y="2004904"/>
            <a:ext cx="4457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6"/>
                </a:solidFill>
                <a:latin typeface="Gill Sans MT" panose="020B0502020104020203" pitchFamily="34" charset="0"/>
              </a:rPr>
              <a:t>Trabalho de conclusão de curso do curso de informática</a:t>
            </a:r>
          </a:p>
          <a:p>
            <a:pPr algn="ctr"/>
            <a:endParaRPr lang="pt-BR" sz="36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Ano">
            <a:extLst>
              <a:ext uri="{FF2B5EF4-FFF2-40B4-BE49-F238E27FC236}">
                <a16:creationId xmlns:a16="http://schemas.microsoft.com/office/drawing/2014/main" id="{650056B0-8398-4AF1-B266-20589027376E}"/>
              </a:ext>
            </a:extLst>
          </p:cNvPr>
          <p:cNvSpPr txBox="1"/>
          <p:nvPr/>
        </p:nvSpPr>
        <p:spPr>
          <a:xfrm>
            <a:off x="1454150" y="4313228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3º Ano 2018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7D4331A-80D0-4402-8E2A-BF9C0AB314A6}"/>
              </a:ext>
            </a:extLst>
          </p:cNvPr>
          <p:cNvCxnSpPr/>
          <p:nvPr/>
        </p:nvCxnSpPr>
        <p:spPr>
          <a:xfrm>
            <a:off x="228600" y="1212734"/>
            <a:ext cx="5194300" cy="0"/>
          </a:xfrm>
          <a:prstGeom prst="line">
            <a:avLst/>
          </a:prstGeom>
          <a:ln w="28575" cap="rnd" cmpd="sng">
            <a:solidFill>
              <a:schemeClr val="bg1">
                <a:lumMod val="65000"/>
              </a:schemeClr>
            </a:solidFill>
            <a:prstDash val="lgDash"/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D3754CC-3A81-4B38-A34C-D9BB24D7008E}"/>
              </a:ext>
            </a:extLst>
          </p:cNvPr>
          <p:cNvCxnSpPr>
            <a:cxnSpLocks/>
          </p:cNvCxnSpPr>
          <p:nvPr/>
        </p:nvCxnSpPr>
        <p:spPr>
          <a:xfrm>
            <a:off x="692150" y="3860800"/>
            <a:ext cx="44577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CE8CC9D-ECDE-4B14-9EC5-ADA14F88F15C}"/>
              </a:ext>
            </a:extLst>
          </p:cNvPr>
          <p:cNvCxnSpPr>
            <a:cxnSpLocks/>
          </p:cNvCxnSpPr>
          <p:nvPr/>
        </p:nvCxnSpPr>
        <p:spPr>
          <a:xfrm>
            <a:off x="1524907" y="4851837"/>
            <a:ext cx="2601686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25 2.96296E-6 L -1.66667E-6 2.96296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18519 L -8.33333E-7 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55579 L -8.33333E-7 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7176 L -8.33333E-7 2.59259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3" grpId="0"/>
      <p:bldP spid="3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4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828A18-1854-4445-B242-6578E7E09AD0}"/>
              </a:ext>
            </a:extLst>
          </p:cNvPr>
          <p:cNvSpPr txBox="1"/>
          <p:nvPr/>
        </p:nvSpPr>
        <p:spPr>
          <a:xfrm>
            <a:off x="5479856" y="4954050"/>
            <a:ext cx="1600149" cy="351461"/>
          </a:xfrm>
          <a:custGeom>
            <a:avLst/>
            <a:gdLst/>
            <a:ahLst/>
            <a:cxnLst/>
            <a:rect l="l" t="t" r="r" b="b"/>
            <a:pathLst>
              <a:path w="1600149" h="351461">
                <a:moveTo>
                  <a:pt x="166687" y="174572"/>
                </a:moveTo>
                <a:lnTo>
                  <a:pt x="190018" y="185070"/>
                </a:lnTo>
                <a:lnTo>
                  <a:pt x="181175" y="198430"/>
                </a:lnTo>
                <a:cubicBezTo>
                  <a:pt x="170822" y="208619"/>
                  <a:pt x="157593" y="216876"/>
                  <a:pt x="141489" y="223203"/>
                </a:cubicBezTo>
                <a:lnTo>
                  <a:pt x="91985" y="231348"/>
                </a:lnTo>
                <a:lnTo>
                  <a:pt x="90199" y="193694"/>
                </a:lnTo>
                <a:lnTo>
                  <a:pt x="144817" y="178217"/>
                </a:lnTo>
                <a:lnTo>
                  <a:pt x="146948" y="173006"/>
                </a:lnTo>
                <a:close/>
                <a:moveTo>
                  <a:pt x="753345" y="312065"/>
                </a:moveTo>
                <a:lnTo>
                  <a:pt x="753345" y="348300"/>
                </a:lnTo>
                <a:lnTo>
                  <a:pt x="698250" y="348300"/>
                </a:lnTo>
                <a:lnTo>
                  <a:pt x="723596" y="312065"/>
                </a:lnTo>
                <a:close/>
                <a:moveTo>
                  <a:pt x="1029570" y="312065"/>
                </a:moveTo>
                <a:lnTo>
                  <a:pt x="1029570" y="348300"/>
                </a:lnTo>
                <a:lnTo>
                  <a:pt x="965012" y="348300"/>
                </a:lnTo>
                <a:lnTo>
                  <a:pt x="990358" y="312065"/>
                </a:lnTo>
                <a:close/>
                <a:moveTo>
                  <a:pt x="678700" y="220435"/>
                </a:moveTo>
                <a:lnTo>
                  <a:pt x="607912" y="312065"/>
                </a:lnTo>
                <a:lnTo>
                  <a:pt x="675595" y="312065"/>
                </a:lnTo>
                <a:lnTo>
                  <a:pt x="650215" y="348300"/>
                </a:lnTo>
                <a:lnTo>
                  <a:pt x="553929" y="348300"/>
                </a:lnTo>
                <a:lnTo>
                  <a:pt x="553929" y="317488"/>
                </a:lnTo>
                <a:lnTo>
                  <a:pt x="627110" y="222881"/>
                </a:lnTo>
                <a:close/>
                <a:moveTo>
                  <a:pt x="319608" y="100817"/>
                </a:moveTo>
                <a:lnTo>
                  <a:pt x="319608" y="259068"/>
                </a:lnTo>
                <a:cubicBezTo>
                  <a:pt x="319608" y="268558"/>
                  <a:pt x="320501" y="276862"/>
                  <a:pt x="322289" y="283980"/>
                </a:cubicBezTo>
                <a:lnTo>
                  <a:pt x="328205" y="297071"/>
                </a:lnTo>
                <a:lnTo>
                  <a:pt x="330661" y="348854"/>
                </a:lnTo>
                <a:lnTo>
                  <a:pt x="320348" y="347129"/>
                </a:lnTo>
                <a:cubicBezTo>
                  <a:pt x="310734" y="343390"/>
                  <a:pt x="302682" y="337783"/>
                  <a:pt x="296191" y="330306"/>
                </a:cubicBezTo>
                <a:cubicBezTo>
                  <a:pt x="283209" y="315352"/>
                  <a:pt x="276718" y="292756"/>
                  <a:pt x="276718" y="262519"/>
                </a:cubicBezTo>
                <a:lnTo>
                  <a:pt x="276718" y="100817"/>
                </a:lnTo>
                <a:close/>
                <a:moveTo>
                  <a:pt x="136559" y="31428"/>
                </a:moveTo>
                <a:cubicBezTo>
                  <a:pt x="151184" y="34962"/>
                  <a:pt x="164043" y="40672"/>
                  <a:pt x="175136" y="48560"/>
                </a:cubicBezTo>
                <a:cubicBezTo>
                  <a:pt x="186228" y="56448"/>
                  <a:pt x="195061" y="66637"/>
                  <a:pt x="201634" y="79126"/>
                </a:cubicBezTo>
                <a:cubicBezTo>
                  <a:pt x="208207" y="91615"/>
                  <a:pt x="211494" y="106815"/>
                  <a:pt x="211494" y="124728"/>
                </a:cubicBezTo>
                <a:lnTo>
                  <a:pt x="206921" y="148886"/>
                </a:lnTo>
                <a:lnTo>
                  <a:pt x="180372" y="138572"/>
                </a:lnTo>
                <a:lnTo>
                  <a:pt x="161557" y="137297"/>
                </a:lnTo>
                <a:lnTo>
                  <a:pt x="165892" y="126700"/>
                </a:lnTo>
                <a:cubicBezTo>
                  <a:pt x="165892" y="105994"/>
                  <a:pt x="159114" y="90136"/>
                  <a:pt x="145556" y="79126"/>
                </a:cubicBezTo>
                <a:cubicBezTo>
                  <a:pt x="131999" y="68116"/>
                  <a:pt x="113060" y="62611"/>
                  <a:pt x="88739" y="62611"/>
                </a:cubicBezTo>
                <a:lnTo>
                  <a:pt x="43877" y="62611"/>
                </a:lnTo>
                <a:lnTo>
                  <a:pt x="43876" y="139741"/>
                </a:lnTo>
                <a:lnTo>
                  <a:pt x="43715" y="139748"/>
                </a:lnTo>
                <a:lnTo>
                  <a:pt x="43876" y="143139"/>
                </a:lnTo>
                <a:lnTo>
                  <a:pt x="43876" y="195225"/>
                </a:lnTo>
                <a:lnTo>
                  <a:pt x="46346" y="195225"/>
                </a:lnTo>
                <a:lnTo>
                  <a:pt x="48124" y="232693"/>
                </a:lnTo>
                <a:lnTo>
                  <a:pt x="43876" y="232693"/>
                </a:lnTo>
                <a:lnTo>
                  <a:pt x="43877" y="348300"/>
                </a:lnTo>
                <a:lnTo>
                  <a:pt x="0" y="348300"/>
                </a:lnTo>
                <a:lnTo>
                  <a:pt x="0" y="26129"/>
                </a:lnTo>
                <a:lnTo>
                  <a:pt x="90711" y="26129"/>
                </a:lnTo>
                <a:cubicBezTo>
                  <a:pt x="106651" y="26129"/>
                  <a:pt x="121934" y="27896"/>
                  <a:pt x="136559" y="31428"/>
                </a:cubicBezTo>
                <a:close/>
                <a:moveTo>
                  <a:pt x="1316306" y="312558"/>
                </a:moveTo>
                <a:lnTo>
                  <a:pt x="1316306" y="348300"/>
                </a:lnTo>
                <a:lnTo>
                  <a:pt x="1297606" y="348300"/>
                </a:lnTo>
                <a:lnTo>
                  <a:pt x="1295911" y="312558"/>
                </a:lnTo>
                <a:close/>
                <a:moveTo>
                  <a:pt x="475641" y="100818"/>
                </a:moveTo>
                <a:lnTo>
                  <a:pt x="475641" y="348300"/>
                </a:lnTo>
                <a:lnTo>
                  <a:pt x="437187" y="348300"/>
                </a:lnTo>
                <a:lnTo>
                  <a:pt x="435708" y="308368"/>
                </a:lnTo>
                <a:cubicBezTo>
                  <a:pt x="428313" y="316913"/>
                  <a:pt x="421288" y="324020"/>
                  <a:pt x="414632" y="329689"/>
                </a:cubicBezTo>
                <a:cubicBezTo>
                  <a:pt x="407977" y="335359"/>
                  <a:pt x="401363" y="339919"/>
                  <a:pt x="394790" y="343370"/>
                </a:cubicBezTo>
                <a:cubicBezTo>
                  <a:pt x="388216" y="346821"/>
                  <a:pt x="381602" y="349245"/>
                  <a:pt x="374947" y="350641"/>
                </a:cubicBezTo>
                <a:lnTo>
                  <a:pt x="373691" y="350766"/>
                </a:lnTo>
                <a:lnTo>
                  <a:pt x="371974" y="314569"/>
                </a:lnTo>
                <a:lnTo>
                  <a:pt x="377905" y="313667"/>
                </a:lnTo>
                <a:cubicBezTo>
                  <a:pt x="382917" y="312106"/>
                  <a:pt x="388175" y="309395"/>
                  <a:pt x="393680" y="305533"/>
                </a:cubicBezTo>
                <a:cubicBezTo>
                  <a:pt x="399186" y="301671"/>
                  <a:pt x="405102" y="296454"/>
                  <a:pt x="411428" y="289881"/>
                </a:cubicBezTo>
                <a:cubicBezTo>
                  <a:pt x="417755" y="283307"/>
                  <a:pt x="424862" y="275008"/>
                  <a:pt x="432750" y="264984"/>
                </a:cubicBezTo>
                <a:lnTo>
                  <a:pt x="432750" y="100818"/>
                </a:lnTo>
                <a:close/>
                <a:moveTo>
                  <a:pt x="965430" y="206836"/>
                </a:moveTo>
                <a:lnTo>
                  <a:pt x="884137" y="312065"/>
                </a:lnTo>
                <a:lnTo>
                  <a:pt x="942344" y="312065"/>
                </a:lnTo>
                <a:lnTo>
                  <a:pt x="916965" y="348300"/>
                </a:lnTo>
                <a:lnTo>
                  <a:pt x="830154" y="348300"/>
                </a:lnTo>
                <a:lnTo>
                  <a:pt x="830154" y="317488"/>
                </a:lnTo>
                <a:lnTo>
                  <a:pt x="913855" y="209282"/>
                </a:lnTo>
                <a:close/>
                <a:moveTo>
                  <a:pt x="745210" y="100817"/>
                </a:moveTo>
                <a:lnTo>
                  <a:pt x="745210" y="134341"/>
                </a:lnTo>
                <a:lnTo>
                  <a:pt x="707592" y="183035"/>
                </a:lnTo>
                <a:lnTo>
                  <a:pt x="656041" y="185480"/>
                </a:lnTo>
                <a:lnTo>
                  <a:pt x="693692" y="136806"/>
                </a:lnTo>
                <a:lnTo>
                  <a:pt x="557380" y="136806"/>
                </a:lnTo>
                <a:lnTo>
                  <a:pt x="557380" y="100817"/>
                </a:lnTo>
                <a:close/>
                <a:moveTo>
                  <a:pt x="1586861" y="306395"/>
                </a:moveTo>
                <a:lnTo>
                  <a:pt x="1586861" y="341645"/>
                </a:lnTo>
                <a:cubicBezTo>
                  <a:pt x="1575194" y="344931"/>
                  <a:pt x="1562006" y="347602"/>
                  <a:pt x="1547298" y="349656"/>
                </a:cubicBezTo>
                <a:lnTo>
                  <a:pt x="1520513" y="351461"/>
                </a:lnTo>
                <a:lnTo>
                  <a:pt x="1501512" y="341445"/>
                </a:lnTo>
                <a:cubicBezTo>
                  <a:pt x="1494132" y="335008"/>
                  <a:pt x="1488448" y="327021"/>
                  <a:pt x="1484459" y="317484"/>
                </a:cubicBezTo>
                <a:lnTo>
                  <a:pt x="1483638" y="313519"/>
                </a:lnTo>
                <a:lnTo>
                  <a:pt x="1507736" y="316995"/>
                </a:lnTo>
                <a:cubicBezTo>
                  <a:pt x="1514966" y="316995"/>
                  <a:pt x="1522197" y="316707"/>
                  <a:pt x="1529427" y="316132"/>
                </a:cubicBezTo>
                <a:cubicBezTo>
                  <a:pt x="1536658" y="315557"/>
                  <a:pt x="1543642" y="314776"/>
                  <a:pt x="1550380" y="313790"/>
                </a:cubicBezTo>
                <a:cubicBezTo>
                  <a:pt x="1557117" y="312804"/>
                  <a:pt x="1563567" y="311695"/>
                  <a:pt x="1569730" y="310463"/>
                </a:cubicBezTo>
                <a:cubicBezTo>
                  <a:pt x="1575892" y="309231"/>
                  <a:pt x="1581603" y="307874"/>
                  <a:pt x="1586861" y="306395"/>
                </a:cubicBezTo>
                <a:close/>
                <a:moveTo>
                  <a:pt x="1021435" y="100817"/>
                </a:moveTo>
                <a:lnTo>
                  <a:pt x="1021435" y="134341"/>
                </a:lnTo>
                <a:lnTo>
                  <a:pt x="994322" y="169437"/>
                </a:lnTo>
                <a:lnTo>
                  <a:pt x="942786" y="171881"/>
                </a:lnTo>
                <a:lnTo>
                  <a:pt x="969917" y="136806"/>
                </a:lnTo>
                <a:lnTo>
                  <a:pt x="833605" y="136806"/>
                </a:lnTo>
                <a:lnTo>
                  <a:pt x="833604" y="100817"/>
                </a:lnTo>
                <a:close/>
                <a:moveTo>
                  <a:pt x="1566791" y="177699"/>
                </a:moveTo>
                <a:cubicBezTo>
                  <a:pt x="1575173" y="181003"/>
                  <a:pt x="1582270" y="185807"/>
                  <a:pt x="1588080" y="192113"/>
                </a:cubicBezTo>
                <a:lnTo>
                  <a:pt x="1600149" y="212921"/>
                </a:lnTo>
                <a:lnTo>
                  <a:pt x="1599925" y="226777"/>
                </a:lnTo>
                <a:cubicBezTo>
                  <a:pt x="1599761" y="230886"/>
                  <a:pt x="1599515" y="234747"/>
                  <a:pt x="1599186" y="238363"/>
                </a:cubicBezTo>
                <a:lnTo>
                  <a:pt x="1478098" y="238363"/>
                </a:lnTo>
                <a:lnTo>
                  <a:pt x="1480976" y="220636"/>
                </a:lnTo>
                <a:lnTo>
                  <a:pt x="1488805" y="205332"/>
                </a:lnTo>
                <a:lnTo>
                  <a:pt x="1555556" y="205332"/>
                </a:lnTo>
                <a:lnTo>
                  <a:pt x="1552402" y="175610"/>
                </a:lnTo>
                <a:close/>
                <a:moveTo>
                  <a:pt x="1242021" y="92048"/>
                </a:moveTo>
                <a:lnTo>
                  <a:pt x="1242603" y="104330"/>
                </a:lnTo>
                <a:lnTo>
                  <a:pt x="1242603" y="312558"/>
                </a:lnTo>
                <a:lnTo>
                  <a:pt x="1252479" y="312558"/>
                </a:lnTo>
                <a:lnTo>
                  <a:pt x="1254174" y="348300"/>
                </a:lnTo>
                <a:lnTo>
                  <a:pt x="1117876" y="348300"/>
                </a:lnTo>
                <a:lnTo>
                  <a:pt x="1117876" y="312558"/>
                </a:lnTo>
                <a:lnTo>
                  <a:pt x="1199220" y="312558"/>
                </a:lnTo>
                <a:lnTo>
                  <a:pt x="1199220" y="94078"/>
                </a:lnTo>
                <a:close/>
                <a:moveTo>
                  <a:pt x="1538795" y="104515"/>
                </a:moveTo>
                <a:cubicBezTo>
                  <a:pt x="1552105" y="109938"/>
                  <a:pt x="1563321" y="117620"/>
                  <a:pt x="1572441" y="127562"/>
                </a:cubicBezTo>
                <a:lnTo>
                  <a:pt x="1582331" y="144870"/>
                </a:lnTo>
                <a:lnTo>
                  <a:pt x="1538313" y="139195"/>
                </a:lnTo>
                <a:lnTo>
                  <a:pt x="1527465" y="142101"/>
                </a:lnTo>
                <a:lnTo>
                  <a:pt x="1519568" y="136190"/>
                </a:lnTo>
                <a:cubicBezTo>
                  <a:pt x="1511351" y="132492"/>
                  <a:pt x="1501820" y="130643"/>
                  <a:pt x="1490974" y="130644"/>
                </a:cubicBezTo>
                <a:cubicBezTo>
                  <a:pt x="1481607" y="130643"/>
                  <a:pt x="1473062" y="132451"/>
                  <a:pt x="1465338" y="136066"/>
                </a:cubicBezTo>
                <a:cubicBezTo>
                  <a:pt x="1457615" y="139681"/>
                  <a:pt x="1450959" y="144776"/>
                  <a:pt x="1445372" y="151349"/>
                </a:cubicBezTo>
                <a:cubicBezTo>
                  <a:pt x="1439785" y="157922"/>
                  <a:pt x="1435266" y="165811"/>
                  <a:pt x="1431815" y="175013"/>
                </a:cubicBezTo>
                <a:cubicBezTo>
                  <a:pt x="1428364" y="184215"/>
                  <a:pt x="1426227" y="194322"/>
                  <a:pt x="1425406" y="205332"/>
                </a:cubicBezTo>
                <a:lnTo>
                  <a:pt x="1445876" y="205332"/>
                </a:lnTo>
                <a:lnTo>
                  <a:pt x="1437301" y="223324"/>
                </a:lnTo>
                <a:lnTo>
                  <a:pt x="1435737" y="238362"/>
                </a:lnTo>
                <a:lnTo>
                  <a:pt x="1425406" y="238363"/>
                </a:lnTo>
                <a:cubicBezTo>
                  <a:pt x="1425406" y="251016"/>
                  <a:pt x="1427173" y="262201"/>
                  <a:pt x="1430706" y="271917"/>
                </a:cubicBezTo>
                <a:lnTo>
                  <a:pt x="1432403" y="274558"/>
                </a:lnTo>
                <a:lnTo>
                  <a:pt x="1441701" y="326513"/>
                </a:lnTo>
                <a:lnTo>
                  <a:pt x="1452880" y="345060"/>
                </a:lnTo>
                <a:lnTo>
                  <a:pt x="1446851" y="344110"/>
                </a:lnTo>
                <a:cubicBezTo>
                  <a:pt x="1431568" y="338358"/>
                  <a:pt x="1419038" y="330018"/>
                  <a:pt x="1409260" y="319090"/>
                </a:cubicBezTo>
                <a:cubicBezTo>
                  <a:pt x="1399482" y="308162"/>
                  <a:pt x="1392252" y="294769"/>
                  <a:pt x="1387569" y="278911"/>
                </a:cubicBezTo>
                <a:cubicBezTo>
                  <a:pt x="1382885" y="263053"/>
                  <a:pt x="1380543" y="245100"/>
                  <a:pt x="1380544" y="225051"/>
                </a:cubicBezTo>
                <a:cubicBezTo>
                  <a:pt x="1380544" y="207633"/>
                  <a:pt x="1383050" y="191158"/>
                  <a:pt x="1388062" y="175629"/>
                </a:cubicBezTo>
                <a:cubicBezTo>
                  <a:pt x="1393074" y="160100"/>
                  <a:pt x="1400387" y="146460"/>
                  <a:pt x="1410000" y="134711"/>
                </a:cubicBezTo>
                <a:cubicBezTo>
                  <a:pt x="1419613" y="122961"/>
                  <a:pt x="1431404" y="113635"/>
                  <a:pt x="1445372" y="106733"/>
                </a:cubicBezTo>
                <a:cubicBezTo>
                  <a:pt x="1459340" y="99832"/>
                  <a:pt x="1475198" y="96380"/>
                  <a:pt x="1492946" y="96380"/>
                </a:cubicBezTo>
                <a:cubicBezTo>
                  <a:pt x="1510201" y="96380"/>
                  <a:pt x="1525483" y="99092"/>
                  <a:pt x="1538795" y="104515"/>
                </a:cubicBezTo>
                <a:close/>
                <a:moveTo>
                  <a:pt x="1242603" y="1"/>
                </a:moveTo>
                <a:lnTo>
                  <a:pt x="1242603" y="56731"/>
                </a:lnTo>
                <a:lnTo>
                  <a:pt x="1199220" y="58789"/>
                </a:lnTo>
                <a:lnTo>
                  <a:pt x="1199220" y="35249"/>
                </a:lnTo>
                <a:lnTo>
                  <a:pt x="1126010" y="35249"/>
                </a:lnTo>
                <a:lnTo>
                  <a:pt x="1126010" y="0"/>
                </a:lnTo>
                <a:close/>
              </a:path>
            </a:pathLst>
          </a:custGeom>
          <a:solidFill>
            <a:srgbClr val="00CC00"/>
          </a:solidFill>
          <a:ln w="0">
            <a:noFill/>
          </a:ln>
          <a:effectLst>
            <a:outerShdw blurRad="38100" dist="25400" dir="5400000" algn="ctr" rotWithShape="0">
              <a:schemeClr val="accent6">
                <a:alpha val="43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dirty="0">
              <a:ln w="0"/>
              <a:solidFill>
                <a:srgbClr val="00CC00"/>
              </a:solidFill>
              <a:effectLst>
                <a:outerShdw blurRad="38100" dist="25400" dir="5400000" algn="ctr" rotWithShape="0">
                  <a:schemeClr val="accent6">
                    <a:alpha val="43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87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11376" y="4639193"/>
            <a:ext cx="196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>
                <a:solidFill>
                  <a:srgbClr val="00AC00"/>
                </a:solidFill>
                <a:latin typeface="Consolas" panose="020B0609020204030204" pitchFamily="49" charset="0"/>
              </a:rPr>
              <a:t>Puzzle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24A5605-66A5-4AF5-BBDB-0B57167F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81" y="4745486"/>
            <a:ext cx="1304925" cy="2476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376F8C4-95DA-44AF-8463-DDA5A0B5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56" y="5089145"/>
            <a:ext cx="8858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D218A3-7EF9-4173-B063-629695C0FFD0}"/>
              </a:ext>
            </a:extLst>
          </p:cNvPr>
          <p:cNvSpPr txBox="1"/>
          <p:nvPr/>
        </p:nvSpPr>
        <p:spPr>
          <a:xfrm>
            <a:off x="5520815" y="4600878"/>
            <a:ext cx="1540804" cy="440275"/>
          </a:xfrm>
          <a:custGeom>
            <a:avLst/>
            <a:gdLst>
              <a:gd name="connsiteX0" fmla="*/ 440129 w 1540804"/>
              <a:gd name="connsiteY0" fmla="*/ 411700 h 440275"/>
              <a:gd name="connsiteX1" fmla="*/ 701103 w 1540804"/>
              <a:gd name="connsiteY1" fmla="*/ 411700 h 440275"/>
              <a:gd name="connsiteX2" fmla="*/ 1113059 w 1540804"/>
              <a:gd name="connsiteY2" fmla="*/ 411700 h 440275"/>
              <a:gd name="connsiteX3" fmla="*/ 1525015 w 1540804"/>
              <a:gd name="connsiteY3" fmla="*/ 411700 h 440275"/>
              <a:gd name="connsiteX4" fmla="*/ 1525015 w 1540804"/>
              <a:gd name="connsiteY4" fmla="*/ 440275 h 440275"/>
              <a:gd name="connsiteX5" fmla="*/ 1113059 w 1540804"/>
              <a:gd name="connsiteY5" fmla="*/ 440275 h 440275"/>
              <a:gd name="connsiteX6" fmla="*/ 701103 w 1540804"/>
              <a:gd name="connsiteY6" fmla="*/ 440275 h 440275"/>
              <a:gd name="connsiteX7" fmla="*/ 421539 w 1540804"/>
              <a:gd name="connsiteY7" fmla="*/ 440275 h 440275"/>
              <a:gd name="connsiteX8" fmla="*/ 658428 w 1540804"/>
              <a:gd name="connsiteY8" fmla="*/ 236937 h 440275"/>
              <a:gd name="connsiteX9" fmla="*/ 742400 w 1540804"/>
              <a:gd name="connsiteY9" fmla="*/ 236937 h 440275"/>
              <a:gd name="connsiteX10" fmla="*/ 658076 w 1540804"/>
              <a:gd name="connsiteY10" fmla="*/ 302698 h 440275"/>
              <a:gd name="connsiteX11" fmla="*/ 782202 w 1540804"/>
              <a:gd name="connsiteY11" fmla="*/ 302698 h 440275"/>
              <a:gd name="connsiteX12" fmla="*/ 806455 w 1540804"/>
              <a:gd name="connsiteY12" fmla="*/ 311554 h 440275"/>
              <a:gd name="connsiteX13" fmla="*/ 808400 w 1540804"/>
              <a:gd name="connsiteY13" fmla="*/ 333991 h 440275"/>
              <a:gd name="connsiteX14" fmla="*/ 791598 w 1540804"/>
              <a:gd name="connsiteY14" fmla="*/ 355650 h 440275"/>
              <a:gd name="connsiteX15" fmla="*/ 761327 w 1540804"/>
              <a:gd name="connsiteY15" fmla="*/ 364075 h 440275"/>
              <a:gd name="connsiteX16" fmla="*/ 582478 w 1540804"/>
              <a:gd name="connsiteY16" fmla="*/ 364075 h 440275"/>
              <a:gd name="connsiteX17" fmla="*/ 554145 w 1540804"/>
              <a:gd name="connsiteY17" fmla="*/ 354525 h 440275"/>
              <a:gd name="connsiteX18" fmla="*/ 552205 w 1540804"/>
              <a:gd name="connsiteY18" fmla="*/ 328441 h 440275"/>
              <a:gd name="connsiteX19" fmla="*/ 565986 w 1540804"/>
              <a:gd name="connsiteY19" fmla="*/ 308960 h 440275"/>
              <a:gd name="connsiteX20" fmla="*/ 604663 w 1540804"/>
              <a:gd name="connsiteY20" fmla="*/ 276611 h 440275"/>
              <a:gd name="connsiteX21" fmla="*/ 1352889 w 1540804"/>
              <a:gd name="connsiteY21" fmla="*/ 134408 h 440275"/>
              <a:gd name="connsiteX22" fmla="*/ 1406344 w 1540804"/>
              <a:gd name="connsiteY22" fmla="*/ 162561 h 440275"/>
              <a:gd name="connsiteX23" fmla="*/ 1405602 w 1540804"/>
              <a:gd name="connsiteY23" fmla="*/ 162984 h 440275"/>
              <a:gd name="connsiteX24" fmla="*/ 1373713 w 1540804"/>
              <a:gd name="connsiteY24" fmla="*/ 204838 h 440275"/>
              <a:gd name="connsiteX25" fmla="*/ 1483239 w 1540804"/>
              <a:gd name="connsiteY25" fmla="*/ 204838 h 440275"/>
              <a:gd name="connsiteX26" fmla="*/ 1483131 w 1540804"/>
              <a:gd name="connsiteY26" fmla="*/ 203002 h 440275"/>
              <a:gd name="connsiteX27" fmla="*/ 1540804 w 1540804"/>
              <a:gd name="connsiteY27" fmla="*/ 233377 h 440275"/>
              <a:gd name="connsiteX28" fmla="*/ 1527706 w 1540804"/>
              <a:gd name="connsiteY28" fmla="*/ 243791 h 440275"/>
              <a:gd name="connsiteX29" fmla="*/ 1481498 w 1540804"/>
              <a:gd name="connsiteY29" fmla="*/ 252166 h 440275"/>
              <a:gd name="connsiteX30" fmla="*/ 1357591 w 1540804"/>
              <a:gd name="connsiteY30" fmla="*/ 252166 h 440275"/>
              <a:gd name="connsiteX31" fmla="*/ 1354943 w 1540804"/>
              <a:gd name="connsiteY31" fmla="*/ 284757 h 440275"/>
              <a:gd name="connsiteX32" fmla="*/ 1368310 w 1540804"/>
              <a:gd name="connsiteY32" fmla="*/ 308814 h 440275"/>
              <a:gd name="connsiteX33" fmla="*/ 1395247 w 1540804"/>
              <a:gd name="connsiteY33" fmla="*/ 316748 h 440275"/>
              <a:gd name="connsiteX34" fmla="*/ 1416455 w 1540804"/>
              <a:gd name="connsiteY34" fmla="*/ 314165 h 440275"/>
              <a:gd name="connsiteX35" fmla="*/ 1436772 w 1540804"/>
              <a:gd name="connsiteY35" fmla="*/ 306081 h 440275"/>
              <a:gd name="connsiteX36" fmla="*/ 1458017 w 1540804"/>
              <a:gd name="connsiteY36" fmla="*/ 293232 h 440275"/>
              <a:gd name="connsiteX37" fmla="*/ 1483809 w 1540804"/>
              <a:gd name="connsiteY37" fmla="*/ 275221 h 440275"/>
              <a:gd name="connsiteX38" fmla="*/ 1503328 w 1540804"/>
              <a:gd name="connsiteY38" fmla="*/ 269706 h 440275"/>
              <a:gd name="connsiteX39" fmla="*/ 1520926 w 1540804"/>
              <a:gd name="connsiteY39" fmla="*/ 276710 h 440275"/>
              <a:gd name="connsiteX40" fmla="*/ 1522305 w 1540804"/>
              <a:gd name="connsiteY40" fmla="*/ 295915 h 440275"/>
              <a:gd name="connsiteX41" fmla="*/ 1506846 w 1540804"/>
              <a:gd name="connsiteY41" fmla="*/ 319095 h 440275"/>
              <a:gd name="connsiteX42" fmla="*/ 1476067 w 1540804"/>
              <a:gd name="connsiteY42" fmla="*/ 343603 h 440275"/>
              <a:gd name="connsiteX43" fmla="*/ 1432487 w 1540804"/>
              <a:gd name="connsiteY43" fmla="*/ 362704 h 440275"/>
              <a:gd name="connsiteX44" fmla="*/ 1378986 w 1540804"/>
              <a:gd name="connsiteY44" fmla="*/ 370238 h 440275"/>
              <a:gd name="connsiteX45" fmla="*/ 1289388 w 1540804"/>
              <a:gd name="connsiteY45" fmla="*/ 332520 h 440275"/>
              <a:gd name="connsiteX46" fmla="*/ 1287305 w 1540804"/>
              <a:gd name="connsiteY46" fmla="*/ 230601 h 440275"/>
              <a:gd name="connsiteX47" fmla="*/ 1315334 w 1540804"/>
              <a:gd name="connsiteY47" fmla="*/ 174593 h 440275"/>
              <a:gd name="connsiteX48" fmla="*/ 950219 w 1540804"/>
              <a:gd name="connsiteY48" fmla="*/ 97859 h 440275"/>
              <a:gd name="connsiteX49" fmla="*/ 1101760 w 1540804"/>
              <a:gd name="connsiteY49" fmla="*/ 97859 h 440275"/>
              <a:gd name="connsiteX50" fmla="*/ 1134808 w 1540804"/>
              <a:gd name="connsiteY50" fmla="*/ 105079 h 440275"/>
              <a:gd name="connsiteX51" fmla="*/ 1139151 w 1540804"/>
              <a:gd name="connsiteY51" fmla="*/ 131047 h 440275"/>
              <a:gd name="connsiteX52" fmla="*/ 1132407 w 1540804"/>
              <a:gd name="connsiteY52" fmla="*/ 143565 h 440275"/>
              <a:gd name="connsiteX53" fmla="*/ 1123454 w 1540804"/>
              <a:gd name="connsiteY53" fmla="*/ 154020 h 440275"/>
              <a:gd name="connsiteX54" fmla="*/ 1112758 w 1540804"/>
              <a:gd name="connsiteY54" fmla="*/ 163242 h 440275"/>
              <a:gd name="connsiteX55" fmla="*/ 1097146 w 1540804"/>
              <a:gd name="connsiteY55" fmla="*/ 175702 h 440275"/>
              <a:gd name="connsiteX56" fmla="*/ 934301 w 1540804"/>
              <a:gd name="connsiteY56" fmla="*/ 302698 h 440275"/>
              <a:gd name="connsiteX57" fmla="*/ 1058427 w 1540804"/>
              <a:gd name="connsiteY57" fmla="*/ 302698 h 440275"/>
              <a:gd name="connsiteX58" fmla="*/ 1082680 w 1540804"/>
              <a:gd name="connsiteY58" fmla="*/ 311554 h 440275"/>
              <a:gd name="connsiteX59" fmla="*/ 1084625 w 1540804"/>
              <a:gd name="connsiteY59" fmla="*/ 333991 h 440275"/>
              <a:gd name="connsiteX60" fmla="*/ 1067823 w 1540804"/>
              <a:gd name="connsiteY60" fmla="*/ 355650 h 440275"/>
              <a:gd name="connsiteX61" fmla="*/ 1037552 w 1540804"/>
              <a:gd name="connsiteY61" fmla="*/ 364075 h 440275"/>
              <a:gd name="connsiteX62" fmla="*/ 858703 w 1540804"/>
              <a:gd name="connsiteY62" fmla="*/ 364075 h 440275"/>
              <a:gd name="connsiteX63" fmla="*/ 830369 w 1540804"/>
              <a:gd name="connsiteY63" fmla="*/ 354525 h 440275"/>
              <a:gd name="connsiteX64" fmla="*/ 828430 w 1540804"/>
              <a:gd name="connsiteY64" fmla="*/ 328441 h 440275"/>
              <a:gd name="connsiteX65" fmla="*/ 842211 w 1540804"/>
              <a:gd name="connsiteY65" fmla="*/ 308960 h 440275"/>
              <a:gd name="connsiteX66" fmla="*/ 880888 w 1540804"/>
              <a:gd name="connsiteY66" fmla="*/ 276611 h 440275"/>
              <a:gd name="connsiteX67" fmla="*/ 942439 w 1540804"/>
              <a:gd name="connsiteY67" fmla="*/ 231192 h 440275"/>
              <a:gd name="connsiteX68" fmla="*/ 983119 w 1540804"/>
              <a:gd name="connsiteY68" fmla="*/ 195562 h 440275"/>
              <a:gd name="connsiteX69" fmla="*/ 1015198 w 1540804"/>
              <a:gd name="connsiteY69" fmla="*/ 167908 h 440275"/>
              <a:gd name="connsiteX70" fmla="*/ 1034756 w 1540804"/>
              <a:gd name="connsiteY70" fmla="*/ 155293 h 440275"/>
              <a:gd name="connsiteX71" fmla="*/ 941561 w 1540804"/>
              <a:gd name="connsiteY71" fmla="*/ 155293 h 440275"/>
              <a:gd name="connsiteX72" fmla="*/ 909349 w 1540804"/>
              <a:gd name="connsiteY72" fmla="*/ 150990 h 440275"/>
              <a:gd name="connsiteX73" fmla="*/ 904941 w 1540804"/>
              <a:gd name="connsiteY73" fmla="*/ 127662 h 440275"/>
              <a:gd name="connsiteX74" fmla="*/ 921739 w 1540804"/>
              <a:gd name="connsiteY74" fmla="*/ 105966 h 440275"/>
              <a:gd name="connsiteX75" fmla="*/ 950219 w 1540804"/>
              <a:gd name="connsiteY75" fmla="*/ 97859 h 440275"/>
              <a:gd name="connsiteX76" fmla="*/ 382416 w 1540804"/>
              <a:gd name="connsiteY76" fmla="*/ 91943 h 440275"/>
              <a:gd name="connsiteX77" fmla="*/ 406367 w 1540804"/>
              <a:gd name="connsiteY77" fmla="*/ 103411 h 440275"/>
              <a:gd name="connsiteX78" fmla="*/ 405779 w 1540804"/>
              <a:gd name="connsiteY78" fmla="*/ 136289 h 440275"/>
              <a:gd name="connsiteX79" fmla="*/ 369837 w 1540804"/>
              <a:gd name="connsiteY79" fmla="*/ 241967 h 440275"/>
              <a:gd name="connsiteX80" fmla="*/ 360851 w 1540804"/>
              <a:gd name="connsiteY80" fmla="*/ 278993 h 440275"/>
              <a:gd name="connsiteX81" fmla="*/ 365616 w 1540804"/>
              <a:gd name="connsiteY81" fmla="*/ 301205 h 440275"/>
              <a:gd name="connsiteX82" fmla="*/ 386895 w 1540804"/>
              <a:gd name="connsiteY82" fmla="*/ 308860 h 440275"/>
              <a:gd name="connsiteX83" fmla="*/ 418693 w 1540804"/>
              <a:gd name="connsiteY83" fmla="*/ 299770 h 440275"/>
              <a:gd name="connsiteX84" fmla="*/ 446047 w 1540804"/>
              <a:gd name="connsiteY84" fmla="*/ 276642 h 440275"/>
              <a:gd name="connsiteX85" fmla="*/ 471894 w 1540804"/>
              <a:gd name="connsiteY85" fmla="*/ 216578 h 440275"/>
              <a:gd name="connsiteX86" fmla="*/ 486579 w 1540804"/>
              <a:gd name="connsiteY86" fmla="*/ 173401 h 440275"/>
              <a:gd name="connsiteX87" fmla="*/ 486579 w 1540804"/>
              <a:gd name="connsiteY87" fmla="*/ 236937 h 440275"/>
              <a:gd name="connsiteX88" fmla="*/ 540889 w 1540804"/>
              <a:gd name="connsiteY88" fmla="*/ 236937 h 440275"/>
              <a:gd name="connsiteX89" fmla="*/ 510063 w 1540804"/>
              <a:gd name="connsiteY89" fmla="*/ 327571 h 440275"/>
              <a:gd name="connsiteX90" fmla="*/ 489301 w 1540804"/>
              <a:gd name="connsiteY90" fmla="*/ 359270 h 440275"/>
              <a:gd name="connsiteX91" fmla="*/ 459646 w 1540804"/>
              <a:gd name="connsiteY91" fmla="*/ 370226 h 440275"/>
              <a:gd name="connsiteX92" fmla="*/ 437519 w 1540804"/>
              <a:gd name="connsiteY92" fmla="*/ 358939 h 440275"/>
              <a:gd name="connsiteX93" fmla="*/ 437847 w 1540804"/>
              <a:gd name="connsiteY93" fmla="*/ 328056 h 440275"/>
              <a:gd name="connsiteX94" fmla="*/ 439048 w 1540804"/>
              <a:gd name="connsiteY94" fmla="*/ 324524 h 440275"/>
              <a:gd name="connsiteX95" fmla="*/ 414044 w 1540804"/>
              <a:gd name="connsiteY95" fmla="*/ 348665 h 440275"/>
              <a:gd name="connsiteX96" fmla="*/ 379915 w 1540804"/>
              <a:gd name="connsiteY96" fmla="*/ 363954 h 440275"/>
              <a:gd name="connsiteX97" fmla="*/ 277728 w 1540804"/>
              <a:gd name="connsiteY97" fmla="*/ 297473 h 440275"/>
              <a:gd name="connsiteX98" fmla="*/ 285362 w 1540804"/>
              <a:gd name="connsiteY98" fmla="*/ 267117 h 440275"/>
              <a:gd name="connsiteX99" fmla="*/ 329858 w 1540804"/>
              <a:gd name="connsiteY99" fmla="*/ 136289 h 440275"/>
              <a:gd name="connsiteX100" fmla="*/ 351379 w 1540804"/>
              <a:gd name="connsiteY100" fmla="*/ 103222 h 440275"/>
              <a:gd name="connsiteX101" fmla="*/ 382416 w 1540804"/>
              <a:gd name="connsiteY101" fmla="*/ 91943 h 440275"/>
              <a:gd name="connsiteX102" fmla="*/ 1214509 w 1540804"/>
              <a:gd name="connsiteY102" fmla="*/ 61527 h 440275"/>
              <a:gd name="connsiteX103" fmla="*/ 1278896 w 1540804"/>
              <a:gd name="connsiteY103" fmla="*/ 95438 h 440275"/>
              <a:gd name="connsiteX104" fmla="*/ 1200758 w 1540804"/>
              <a:gd name="connsiteY104" fmla="*/ 325171 h 440275"/>
              <a:gd name="connsiteX105" fmla="*/ 1178648 w 1540804"/>
              <a:gd name="connsiteY105" fmla="*/ 358647 h 440275"/>
              <a:gd name="connsiteX106" fmla="*/ 1146983 w 1540804"/>
              <a:gd name="connsiteY106" fmla="*/ 370238 h 440275"/>
              <a:gd name="connsiteX107" fmla="*/ 1123916 w 1540804"/>
              <a:gd name="connsiteY107" fmla="*/ 358327 h 440275"/>
              <a:gd name="connsiteX108" fmla="*/ 1124837 w 1540804"/>
              <a:gd name="connsiteY108" fmla="*/ 325171 h 440275"/>
              <a:gd name="connsiteX109" fmla="*/ 90086 w 1540804"/>
              <a:gd name="connsiteY109" fmla="*/ 0 h 440275"/>
              <a:gd name="connsiteX110" fmla="*/ 182164 w 1540804"/>
              <a:gd name="connsiteY110" fmla="*/ 0 h 440275"/>
              <a:gd name="connsiteX111" fmla="*/ 244162 w 1540804"/>
              <a:gd name="connsiteY111" fmla="*/ 6497 h 440275"/>
              <a:gd name="connsiteX112" fmla="*/ 276624 w 1540804"/>
              <a:gd name="connsiteY112" fmla="*/ 27704 h 440275"/>
              <a:gd name="connsiteX113" fmla="*/ 289710 w 1540804"/>
              <a:gd name="connsiteY113" fmla="*/ 63767 h 440275"/>
              <a:gd name="connsiteX114" fmla="*/ 282169 w 1540804"/>
              <a:gd name="connsiteY114" fmla="*/ 111201 h 440275"/>
              <a:gd name="connsiteX115" fmla="*/ 218120 w 1540804"/>
              <a:gd name="connsiteY115" fmla="*/ 196820 h 440275"/>
              <a:gd name="connsiteX116" fmla="*/ 167473 w 1540804"/>
              <a:gd name="connsiteY116" fmla="*/ 218733 h 440275"/>
              <a:gd name="connsiteX117" fmla="*/ 158343 w 1540804"/>
              <a:gd name="connsiteY117" fmla="*/ 219805 h 440275"/>
              <a:gd name="connsiteX118" fmla="*/ 69412 w 1540804"/>
              <a:gd name="connsiteY118" fmla="*/ 161948 h 440275"/>
              <a:gd name="connsiteX119" fmla="*/ 109652 w 1540804"/>
              <a:gd name="connsiteY119" fmla="*/ 161948 h 440275"/>
              <a:gd name="connsiteX120" fmla="*/ 151847 w 1540804"/>
              <a:gd name="connsiteY120" fmla="*/ 156985 h 440275"/>
              <a:gd name="connsiteX121" fmla="*/ 181134 w 1540804"/>
              <a:gd name="connsiteY121" fmla="*/ 141219 h 440275"/>
              <a:gd name="connsiteX122" fmla="*/ 198891 w 1540804"/>
              <a:gd name="connsiteY122" fmla="*/ 112529 h 440275"/>
              <a:gd name="connsiteX123" fmla="*/ 198252 w 1540804"/>
              <a:gd name="connsiteY123" fmla="*/ 77754 h 440275"/>
              <a:gd name="connsiteX124" fmla="*/ 143106 w 1540804"/>
              <a:gd name="connsiteY124" fmla="*/ 63596 h 440275"/>
              <a:gd name="connsiteX125" fmla="*/ 99931 w 1540804"/>
              <a:gd name="connsiteY125" fmla="*/ 63596 h 440275"/>
              <a:gd name="connsiteX126" fmla="*/ 67009 w 1540804"/>
              <a:gd name="connsiteY126" fmla="*/ 160385 h 440275"/>
              <a:gd name="connsiteX127" fmla="*/ 0 w 1540804"/>
              <a:gd name="connsiteY127" fmla="*/ 116791 h 440275"/>
              <a:gd name="connsiteX128" fmla="*/ 23085 w 1540804"/>
              <a:gd name="connsiteY128" fmla="*/ 48918 h 440275"/>
              <a:gd name="connsiteX129" fmla="*/ 48180 w 1540804"/>
              <a:gd name="connsiteY129" fmla="*/ 11562 h 440275"/>
              <a:gd name="connsiteX130" fmla="*/ 90086 w 1540804"/>
              <a:gd name="connsiteY130" fmla="*/ 0 h 4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0804" h="440275">
                <a:moveTo>
                  <a:pt x="440129" y="411700"/>
                </a:moveTo>
                <a:lnTo>
                  <a:pt x="701103" y="411700"/>
                </a:lnTo>
                <a:lnTo>
                  <a:pt x="1113059" y="411700"/>
                </a:lnTo>
                <a:lnTo>
                  <a:pt x="1525015" y="411700"/>
                </a:lnTo>
                <a:lnTo>
                  <a:pt x="1525015" y="440275"/>
                </a:lnTo>
                <a:lnTo>
                  <a:pt x="1113059" y="440275"/>
                </a:lnTo>
                <a:lnTo>
                  <a:pt x="701103" y="440275"/>
                </a:lnTo>
                <a:lnTo>
                  <a:pt x="421539" y="440275"/>
                </a:lnTo>
                <a:close/>
                <a:moveTo>
                  <a:pt x="658428" y="236937"/>
                </a:moveTo>
                <a:lnTo>
                  <a:pt x="742400" y="236937"/>
                </a:lnTo>
                <a:lnTo>
                  <a:pt x="658076" y="302698"/>
                </a:lnTo>
                <a:lnTo>
                  <a:pt x="782202" y="302698"/>
                </a:lnTo>
                <a:cubicBezTo>
                  <a:pt x="793995" y="302698"/>
                  <a:pt x="802080" y="305650"/>
                  <a:pt x="806455" y="311554"/>
                </a:cubicBezTo>
                <a:cubicBezTo>
                  <a:pt x="810830" y="317458"/>
                  <a:pt x="811479" y="324937"/>
                  <a:pt x="808400" y="333991"/>
                </a:cubicBezTo>
                <a:cubicBezTo>
                  <a:pt x="805398" y="342814"/>
                  <a:pt x="799798" y="350033"/>
                  <a:pt x="791598" y="355650"/>
                </a:cubicBezTo>
                <a:cubicBezTo>
                  <a:pt x="783398" y="361267"/>
                  <a:pt x="773308" y="364075"/>
                  <a:pt x="761327" y="364075"/>
                </a:cubicBezTo>
                <a:lnTo>
                  <a:pt x="582478" y="364075"/>
                </a:lnTo>
                <a:cubicBezTo>
                  <a:pt x="568631" y="364075"/>
                  <a:pt x="559186" y="360892"/>
                  <a:pt x="554145" y="354525"/>
                </a:cubicBezTo>
                <a:cubicBezTo>
                  <a:pt x="549103" y="348159"/>
                  <a:pt x="548457" y="339464"/>
                  <a:pt x="552205" y="328441"/>
                </a:cubicBezTo>
                <a:cubicBezTo>
                  <a:pt x="554488" y="321727"/>
                  <a:pt x="559081" y="315233"/>
                  <a:pt x="565986" y="308960"/>
                </a:cubicBezTo>
                <a:cubicBezTo>
                  <a:pt x="572891" y="302687"/>
                  <a:pt x="585783" y="291904"/>
                  <a:pt x="604663" y="276611"/>
                </a:cubicBezTo>
                <a:close/>
                <a:moveTo>
                  <a:pt x="1352889" y="134408"/>
                </a:moveTo>
                <a:lnTo>
                  <a:pt x="1406344" y="162561"/>
                </a:lnTo>
                <a:lnTo>
                  <a:pt x="1405602" y="162984"/>
                </a:lnTo>
                <a:cubicBezTo>
                  <a:pt x="1392398" y="173370"/>
                  <a:pt x="1381768" y="187322"/>
                  <a:pt x="1373713" y="204838"/>
                </a:cubicBezTo>
                <a:lnTo>
                  <a:pt x="1483239" y="204838"/>
                </a:lnTo>
                <a:lnTo>
                  <a:pt x="1483131" y="203002"/>
                </a:lnTo>
                <a:lnTo>
                  <a:pt x="1540804" y="233377"/>
                </a:lnTo>
                <a:lnTo>
                  <a:pt x="1527706" y="243791"/>
                </a:lnTo>
                <a:cubicBezTo>
                  <a:pt x="1515010" y="249374"/>
                  <a:pt x="1499607" y="252166"/>
                  <a:pt x="1481498" y="252166"/>
                </a:cubicBezTo>
                <a:lnTo>
                  <a:pt x="1357591" y="252166"/>
                </a:lnTo>
                <a:cubicBezTo>
                  <a:pt x="1353976" y="263145"/>
                  <a:pt x="1353093" y="274009"/>
                  <a:pt x="1354943" y="284757"/>
                </a:cubicBezTo>
                <a:cubicBezTo>
                  <a:pt x="1356793" y="295506"/>
                  <a:pt x="1361248" y="303524"/>
                  <a:pt x="1368310" y="308814"/>
                </a:cubicBezTo>
                <a:cubicBezTo>
                  <a:pt x="1375371" y="314103"/>
                  <a:pt x="1384350" y="316748"/>
                  <a:pt x="1395247" y="316748"/>
                </a:cubicBezTo>
                <a:cubicBezTo>
                  <a:pt x="1402760" y="316748"/>
                  <a:pt x="1409830" y="315887"/>
                  <a:pt x="1416455" y="314165"/>
                </a:cubicBezTo>
                <a:cubicBezTo>
                  <a:pt x="1423081" y="312444"/>
                  <a:pt x="1429854" y="309749"/>
                  <a:pt x="1436772" y="306081"/>
                </a:cubicBezTo>
                <a:cubicBezTo>
                  <a:pt x="1443691" y="302413"/>
                  <a:pt x="1450772" y="298130"/>
                  <a:pt x="1458017" y="293232"/>
                </a:cubicBezTo>
                <a:cubicBezTo>
                  <a:pt x="1465262" y="288335"/>
                  <a:pt x="1473859" y="282331"/>
                  <a:pt x="1483809" y="275221"/>
                </a:cubicBezTo>
                <a:cubicBezTo>
                  <a:pt x="1489334" y="271544"/>
                  <a:pt x="1495841" y="269706"/>
                  <a:pt x="1503328" y="269706"/>
                </a:cubicBezTo>
                <a:cubicBezTo>
                  <a:pt x="1511373" y="269706"/>
                  <a:pt x="1517239" y="272040"/>
                  <a:pt x="1520926" y="276710"/>
                </a:cubicBezTo>
                <a:cubicBezTo>
                  <a:pt x="1524613" y="281379"/>
                  <a:pt x="1525073" y="287781"/>
                  <a:pt x="1522305" y="295915"/>
                </a:cubicBezTo>
                <a:cubicBezTo>
                  <a:pt x="1519983" y="302743"/>
                  <a:pt x="1514831" y="310469"/>
                  <a:pt x="1506846" y="319095"/>
                </a:cubicBezTo>
                <a:cubicBezTo>
                  <a:pt x="1498862" y="327721"/>
                  <a:pt x="1488602" y="335891"/>
                  <a:pt x="1476067" y="343603"/>
                </a:cubicBezTo>
                <a:cubicBezTo>
                  <a:pt x="1463532" y="351315"/>
                  <a:pt x="1449005" y="357682"/>
                  <a:pt x="1432487" y="362704"/>
                </a:cubicBezTo>
                <a:cubicBezTo>
                  <a:pt x="1415969" y="367726"/>
                  <a:pt x="1398136" y="370238"/>
                  <a:pt x="1378986" y="370238"/>
                </a:cubicBezTo>
                <a:cubicBezTo>
                  <a:pt x="1335199" y="370238"/>
                  <a:pt x="1305334" y="357665"/>
                  <a:pt x="1289388" y="332520"/>
                </a:cubicBezTo>
                <a:cubicBezTo>
                  <a:pt x="1273443" y="307375"/>
                  <a:pt x="1272749" y="273402"/>
                  <a:pt x="1287305" y="230601"/>
                </a:cubicBezTo>
                <a:cubicBezTo>
                  <a:pt x="1294158" y="210455"/>
                  <a:pt x="1303501" y="191786"/>
                  <a:pt x="1315334" y="174593"/>
                </a:cubicBezTo>
                <a:close/>
                <a:moveTo>
                  <a:pt x="950219" y="97859"/>
                </a:moveTo>
                <a:lnTo>
                  <a:pt x="1101760" y="97859"/>
                </a:lnTo>
                <a:cubicBezTo>
                  <a:pt x="1116645" y="97859"/>
                  <a:pt x="1127661" y="100265"/>
                  <a:pt x="1134808" y="105079"/>
                </a:cubicBezTo>
                <a:cubicBezTo>
                  <a:pt x="1141955" y="109892"/>
                  <a:pt x="1143403" y="118548"/>
                  <a:pt x="1139151" y="131047"/>
                </a:cubicBezTo>
                <a:cubicBezTo>
                  <a:pt x="1137785" y="135066"/>
                  <a:pt x="1135537" y="139238"/>
                  <a:pt x="1132407" y="143565"/>
                </a:cubicBezTo>
                <a:cubicBezTo>
                  <a:pt x="1129277" y="147891"/>
                  <a:pt x="1126293" y="151376"/>
                  <a:pt x="1123454" y="154020"/>
                </a:cubicBezTo>
                <a:cubicBezTo>
                  <a:pt x="1120616" y="156663"/>
                  <a:pt x="1117050" y="159737"/>
                  <a:pt x="1112758" y="163242"/>
                </a:cubicBezTo>
                <a:cubicBezTo>
                  <a:pt x="1108467" y="166747"/>
                  <a:pt x="1103262" y="170900"/>
                  <a:pt x="1097146" y="175702"/>
                </a:cubicBezTo>
                <a:lnTo>
                  <a:pt x="934301" y="302698"/>
                </a:lnTo>
                <a:lnTo>
                  <a:pt x="1058427" y="302698"/>
                </a:lnTo>
                <a:cubicBezTo>
                  <a:pt x="1070220" y="302698"/>
                  <a:pt x="1078305" y="305650"/>
                  <a:pt x="1082680" y="311554"/>
                </a:cubicBezTo>
                <a:cubicBezTo>
                  <a:pt x="1087055" y="317458"/>
                  <a:pt x="1087704" y="324937"/>
                  <a:pt x="1084625" y="333991"/>
                </a:cubicBezTo>
                <a:cubicBezTo>
                  <a:pt x="1081623" y="342814"/>
                  <a:pt x="1076023" y="350033"/>
                  <a:pt x="1067823" y="355650"/>
                </a:cubicBezTo>
                <a:cubicBezTo>
                  <a:pt x="1059623" y="361267"/>
                  <a:pt x="1049533" y="364075"/>
                  <a:pt x="1037552" y="364075"/>
                </a:cubicBezTo>
                <a:lnTo>
                  <a:pt x="858703" y="364075"/>
                </a:lnTo>
                <a:cubicBezTo>
                  <a:pt x="844856" y="364075"/>
                  <a:pt x="835411" y="360892"/>
                  <a:pt x="830369" y="354525"/>
                </a:cubicBezTo>
                <a:cubicBezTo>
                  <a:pt x="825328" y="348159"/>
                  <a:pt x="824682" y="339464"/>
                  <a:pt x="828430" y="328441"/>
                </a:cubicBezTo>
                <a:cubicBezTo>
                  <a:pt x="830713" y="321727"/>
                  <a:pt x="835306" y="315233"/>
                  <a:pt x="842211" y="308960"/>
                </a:cubicBezTo>
                <a:cubicBezTo>
                  <a:pt x="849116" y="302687"/>
                  <a:pt x="862008" y="291904"/>
                  <a:pt x="880888" y="276611"/>
                </a:cubicBezTo>
                <a:cubicBezTo>
                  <a:pt x="907014" y="259377"/>
                  <a:pt x="927531" y="244237"/>
                  <a:pt x="942439" y="231192"/>
                </a:cubicBezTo>
                <a:cubicBezTo>
                  <a:pt x="957347" y="218147"/>
                  <a:pt x="970907" y="206271"/>
                  <a:pt x="983119" y="195562"/>
                </a:cubicBezTo>
                <a:cubicBezTo>
                  <a:pt x="995330" y="184854"/>
                  <a:pt x="1006024" y="175636"/>
                  <a:pt x="1015198" y="167908"/>
                </a:cubicBezTo>
                <a:cubicBezTo>
                  <a:pt x="1024372" y="160181"/>
                  <a:pt x="1030891" y="155976"/>
                  <a:pt x="1034756" y="155293"/>
                </a:cubicBezTo>
                <a:lnTo>
                  <a:pt x="941561" y="155293"/>
                </a:lnTo>
                <a:cubicBezTo>
                  <a:pt x="927338" y="155293"/>
                  <a:pt x="916601" y="153859"/>
                  <a:pt x="909349" y="150990"/>
                </a:cubicBezTo>
                <a:cubicBezTo>
                  <a:pt x="902096" y="148122"/>
                  <a:pt x="900627" y="140346"/>
                  <a:pt x="904941" y="127662"/>
                </a:cubicBezTo>
                <a:cubicBezTo>
                  <a:pt x="908022" y="118603"/>
                  <a:pt x="913621" y="111371"/>
                  <a:pt x="921739" y="105966"/>
                </a:cubicBezTo>
                <a:cubicBezTo>
                  <a:pt x="929857" y="100561"/>
                  <a:pt x="939350" y="97859"/>
                  <a:pt x="950219" y="97859"/>
                </a:cubicBezTo>
                <a:close/>
                <a:moveTo>
                  <a:pt x="382416" y="91943"/>
                </a:moveTo>
                <a:cubicBezTo>
                  <a:pt x="393919" y="91943"/>
                  <a:pt x="401903" y="95766"/>
                  <a:pt x="406367" y="103411"/>
                </a:cubicBezTo>
                <a:cubicBezTo>
                  <a:pt x="410830" y="111056"/>
                  <a:pt x="410635" y="122016"/>
                  <a:pt x="405779" y="136289"/>
                </a:cubicBezTo>
                <a:lnTo>
                  <a:pt x="369837" y="241967"/>
                </a:lnTo>
                <a:cubicBezTo>
                  <a:pt x="364740" y="256947"/>
                  <a:pt x="361745" y="269289"/>
                  <a:pt x="360851" y="278993"/>
                </a:cubicBezTo>
                <a:cubicBezTo>
                  <a:pt x="359958" y="288698"/>
                  <a:pt x="361546" y="296102"/>
                  <a:pt x="365616" y="301205"/>
                </a:cubicBezTo>
                <a:cubicBezTo>
                  <a:pt x="369685" y="306308"/>
                  <a:pt x="376779" y="308860"/>
                  <a:pt x="386895" y="308860"/>
                </a:cubicBezTo>
                <a:cubicBezTo>
                  <a:pt x="397014" y="308860"/>
                  <a:pt x="407614" y="305830"/>
                  <a:pt x="418693" y="299770"/>
                </a:cubicBezTo>
                <a:cubicBezTo>
                  <a:pt x="429773" y="293711"/>
                  <a:pt x="438891" y="286001"/>
                  <a:pt x="446047" y="276642"/>
                </a:cubicBezTo>
                <a:cubicBezTo>
                  <a:pt x="452754" y="267537"/>
                  <a:pt x="461369" y="247516"/>
                  <a:pt x="471894" y="216578"/>
                </a:cubicBezTo>
                <a:lnTo>
                  <a:pt x="486579" y="173401"/>
                </a:lnTo>
                <a:lnTo>
                  <a:pt x="486579" y="236937"/>
                </a:lnTo>
                <a:lnTo>
                  <a:pt x="540889" y="236937"/>
                </a:lnTo>
                <a:lnTo>
                  <a:pt x="510063" y="327571"/>
                </a:lnTo>
                <a:cubicBezTo>
                  <a:pt x="505359" y="341400"/>
                  <a:pt x="498438" y="351967"/>
                  <a:pt x="489301" y="359270"/>
                </a:cubicBezTo>
                <a:cubicBezTo>
                  <a:pt x="480164" y="366574"/>
                  <a:pt x="470279" y="370226"/>
                  <a:pt x="459646" y="370226"/>
                </a:cubicBezTo>
                <a:cubicBezTo>
                  <a:pt x="449122" y="370226"/>
                  <a:pt x="441746" y="366464"/>
                  <a:pt x="437519" y="358939"/>
                </a:cubicBezTo>
                <a:cubicBezTo>
                  <a:pt x="433293" y="351415"/>
                  <a:pt x="433402" y="341120"/>
                  <a:pt x="437847" y="328056"/>
                </a:cubicBezTo>
                <a:lnTo>
                  <a:pt x="439048" y="324524"/>
                </a:lnTo>
                <a:cubicBezTo>
                  <a:pt x="433852" y="333557"/>
                  <a:pt x="425517" y="341604"/>
                  <a:pt x="414044" y="348665"/>
                </a:cubicBezTo>
                <a:lnTo>
                  <a:pt x="379915" y="363954"/>
                </a:lnTo>
                <a:lnTo>
                  <a:pt x="277728" y="297473"/>
                </a:lnTo>
                <a:lnTo>
                  <a:pt x="285362" y="267117"/>
                </a:lnTo>
                <a:lnTo>
                  <a:pt x="329858" y="136289"/>
                </a:lnTo>
                <a:cubicBezTo>
                  <a:pt x="334798" y="121764"/>
                  <a:pt x="341972" y="110742"/>
                  <a:pt x="351379" y="103222"/>
                </a:cubicBezTo>
                <a:cubicBezTo>
                  <a:pt x="360785" y="95703"/>
                  <a:pt x="371131" y="91943"/>
                  <a:pt x="382416" y="91943"/>
                </a:cubicBezTo>
                <a:close/>
                <a:moveTo>
                  <a:pt x="1214509" y="61527"/>
                </a:moveTo>
                <a:lnTo>
                  <a:pt x="1278896" y="95438"/>
                </a:lnTo>
                <a:lnTo>
                  <a:pt x="1200758" y="325171"/>
                </a:lnTo>
                <a:cubicBezTo>
                  <a:pt x="1195795" y="339761"/>
                  <a:pt x="1188425" y="350919"/>
                  <a:pt x="1178648" y="358647"/>
                </a:cubicBezTo>
                <a:cubicBezTo>
                  <a:pt x="1168872" y="366374"/>
                  <a:pt x="1158317" y="370238"/>
                  <a:pt x="1146983" y="370238"/>
                </a:cubicBezTo>
                <a:cubicBezTo>
                  <a:pt x="1135809" y="370238"/>
                  <a:pt x="1128120" y="366267"/>
                  <a:pt x="1123916" y="358327"/>
                </a:cubicBezTo>
                <a:cubicBezTo>
                  <a:pt x="1119713" y="350386"/>
                  <a:pt x="1120020" y="339334"/>
                  <a:pt x="1124837" y="325171"/>
                </a:cubicBezTo>
                <a:close/>
                <a:moveTo>
                  <a:pt x="90086" y="0"/>
                </a:moveTo>
                <a:lnTo>
                  <a:pt x="182164" y="0"/>
                </a:lnTo>
                <a:cubicBezTo>
                  <a:pt x="209767" y="0"/>
                  <a:pt x="230433" y="2166"/>
                  <a:pt x="244162" y="6497"/>
                </a:cubicBezTo>
                <a:cubicBezTo>
                  <a:pt x="257994" y="10742"/>
                  <a:pt x="268815" y="17810"/>
                  <a:pt x="276624" y="27704"/>
                </a:cubicBezTo>
                <a:cubicBezTo>
                  <a:pt x="284434" y="37597"/>
                  <a:pt x="288796" y="49618"/>
                  <a:pt x="289710" y="63767"/>
                </a:cubicBezTo>
                <a:cubicBezTo>
                  <a:pt x="290624" y="77916"/>
                  <a:pt x="288110" y="93728"/>
                  <a:pt x="282169" y="111201"/>
                </a:cubicBezTo>
                <a:cubicBezTo>
                  <a:pt x="269379" y="148802"/>
                  <a:pt x="248030" y="177341"/>
                  <a:pt x="218120" y="196820"/>
                </a:cubicBezTo>
                <a:cubicBezTo>
                  <a:pt x="203166" y="206559"/>
                  <a:pt x="186283" y="213864"/>
                  <a:pt x="167473" y="218733"/>
                </a:cubicBezTo>
                <a:lnTo>
                  <a:pt x="158343" y="219805"/>
                </a:lnTo>
                <a:lnTo>
                  <a:pt x="69412" y="161948"/>
                </a:lnTo>
                <a:lnTo>
                  <a:pt x="109652" y="161948"/>
                </a:lnTo>
                <a:cubicBezTo>
                  <a:pt x="126041" y="161948"/>
                  <a:pt x="140106" y="160294"/>
                  <a:pt x="151847" y="156985"/>
                </a:cubicBezTo>
                <a:cubicBezTo>
                  <a:pt x="163588" y="153677"/>
                  <a:pt x="173350" y="148422"/>
                  <a:pt x="181134" y="141219"/>
                </a:cubicBezTo>
                <a:cubicBezTo>
                  <a:pt x="188918" y="134017"/>
                  <a:pt x="194837" y="124454"/>
                  <a:pt x="198891" y="112529"/>
                </a:cubicBezTo>
                <a:cubicBezTo>
                  <a:pt x="203755" y="98235"/>
                  <a:pt x="203541" y="86643"/>
                  <a:pt x="198252" y="77754"/>
                </a:cubicBezTo>
                <a:cubicBezTo>
                  <a:pt x="192159" y="68315"/>
                  <a:pt x="173777" y="63596"/>
                  <a:pt x="143106" y="63596"/>
                </a:cubicBezTo>
                <a:lnTo>
                  <a:pt x="99931" y="63596"/>
                </a:lnTo>
                <a:lnTo>
                  <a:pt x="67009" y="160385"/>
                </a:lnTo>
                <a:lnTo>
                  <a:pt x="0" y="116791"/>
                </a:lnTo>
                <a:lnTo>
                  <a:pt x="23085" y="48918"/>
                </a:lnTo>
                <a:cubicBezTo>
                  <a:pt x="28935" y="31722"/>
                  <a:pt x="37299" y="19270"/>
                  <a:pt x="48180" y="11562"/>
                </a:cubicBezTo>
                <a:cubicBezTo>
                  <a:pt x="59060" y="3854"/>
                  <a:pt x="73029" y="0"/>
                  <a:pt x="900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b="1" i="1" u="sng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63AC96-D274-44D5-B30E-8DCC4276C7D3}"/>
              </a:ext>
            </a:extLst>
          </p:cNvPr>
          <p:cNvSpPr txBox="1"/>
          <p:nvPr/>
        </p:nvSpPr>
        <p:spPr>
          <a:xfrm rot="338372">
            <a:off x="5229257" y="4481226"/>
            <a:ext cx="1908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AC00"/>
                </a:solidFill>
                <a:latin typeface="Bauhaus 93" panose="04030905020B02020C02" pitchFamily="82" charset="0"/>
              </a:rPr>
              <a:t>Pizza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156713">
            <a:off x="5150009" y="4401978"/>
            <a:ext cx="1908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accent6"/>
                </a:solidFill>
                <a:latin typeface="Bauhaus 93" panose="04030905020B02020C02" pitchFamily="82" charset="0"/>
              </a:rPr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10682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FC962CA4-1059-4428-BFAB-C9193A400081}"/>
              </a:ext>
            </a:extLst>
          </p:cNvPr>
          <p:cNvSpPr/>
          <p:nvPr/>
        </p:nvSpPr>
        <p:spPr>
          <a:xfrm>
            <a:off x="5550195" y="4587809"/>
            <a:ext cx="1509824" cy="418555"/>
          </a:xfrm>
          <a:custGeom>
            <a:avLst/>
            <a:gdLst/>
            <a:ahLst/>
            <a:cxnLst/>
            <a:rect l="l" t="t" r="r" b="b"/>
            <a:pathLst>
              <a:path w="1509824" h="418555">
                <a:moveTo>
                  <a:pt x="573395" y="356331"/>
                </a:moveTo>
                <a:lnTo>
                  <a:pt x="638196" y="356331"/>
                </a:lnTo>
                <a:lnTo>
                  <a:pt x="569238" y="364982"/>
                </a:lnTo>
                <a:close/>
                <a:moveTo>
                  <a:pt x="493456" y="356331"/>
                </a:moveTo>
                <a:lnTo>
                  <a:pt x="534405" y="356331"/>
                </a:lnTo>
                <a:lnTo>
                  <a:pt x="536013" y="369150"/>
                </a:lnTo>
                <a:lnTo>
                  <a:pt x="495698" y="374207"/>
                </a:lnTo>
                <a:close/>
                <a:moveTo>
                  <a:pt x="368849" y="356331"/>
                </a:moveTo>
                <a:lnTo>
                  <a:pt x="483817" y="356331"/>
                </a:lnTo>
                <a:lnTo>
                  <a:pt x="465814" y="373621"/>
                </a:lnTo>
                <a:cubicBezTo>
                  <a:pt x="455465" y="380209"/>
                  <a:pt x="444827" y="384189"/>
                  <a:pt x="433900" y="385559"/>
                </a:cubicBezTo>
                <a:cubicBezTo>
                  <a:pt x="421052" y="387171"/>
                  <a:pt x="408799" y="385446"/>
                  <a:pt x="397139" y="380384"/>
                </a:cubicBezTo>
                <a:cubicBezTo>
                  <a:pt x="385480" y="375322"/>
                  <a:pt x="376191" y="367637"/>
                  <a:pt x="369273" y="357330"/>
                </a:cubicBezTo>
                <a:close/>
                <a:moveTo>
                  <a:pt x="134369" y="356331"/>
                </a:moveTo>
                <a:lnTo>
                  <a:pt x="179592" y="356331"/>
                </a:lnTo>
                <a:lnTo>
                  <a:pt x="186697" y="412970"/>
                </a:lnTo>
                <a:lnTo>
                  <a:pt x="142175" y="418555"/>
                </a:lnTo>
                <a:close/>
                <a:moveTo>
                  <a:pt x="492420" y="348069"/>
                </a:moveTo>
                <a:lnTo>
                  <a:pt x="493456" y="356331"/>
                </a:lnTo>
                <a:lnTo>
                  <a:pt x="483817" y="356331"/>
                </a:lnTo>
                <a:close/>
                <a:moveTo>
                  <a:pt x="1109656" y="228740"/>
                </a:moveTo>
                <a:lnTo>
                  <a:pt x="1226141" y="228740"/>
                </a:lnTo>
                <a:lnTo>
                  <a:pt x="1204500" y="243892"/>
                </a:lnTo>
                <a:cubicBezTo>
                  <a:pt x="1192762" y="249565"/>
                  <a:pt x="1180248" y="253234"/>
                  <a:pt x="1166957" y="254902"/>
                </a:cubicBezTo>
                <a:cubicBezTo>
                  <a:pt x="1147908" y="257291"/>
                  <a:pt x="1131643" y="253482"/>
                  <a:pt x="1118163" y="243473"/>
                </a:cubicBezTo>
                <a:close/>
                <a:moveTo>
                  <a:pt x="678619" y="228740"/>
                </a:moveTo>
                <a:lnTo>
                  <a:pt x="812324" y="228740"/>
                </a:lnTo>
                <a:lnTo>
                  <a:pt x="758257" y="341270"/>
                </a:lnTo>
                <a:lnTo>
                  <a:pt x="936791" y="318874"/>
                </a:lnTo>
                <a:lnTo>
                  <a:pt x="932067" y="281218"/>
                </a:lnTo>
                <a:lnTo>
                  <a:pt x="824152" y="294755"/>
                </a:lnTo>
                <a:lnTo>
                  <a:pt x="856146" y="228740"/>
                </a:lnTo>
                <a:lnTo>
                  <a:pt x="960883" y="228740"/>
                </a:lnTo>
                <a:lnTo>
                  <a:pt x="971641" y="314502"/>
                </a:lnTo>
                <a:lnTo>
                  <a:pt x="1011955" y="309445"/>
                </a:lnTo>
                <a:lnTo>
                  <a:pt x="1001831" y="228740"/>
                </a:lnTo>
                <a:lnTo>
                  <a:pt x="1062386" y="228740"/>
                </a:lnTo>
                <a:lnTo>
                  <a:pt x="1071191" y="252853"/>
                </a:lnTo>
                <a:cubicBezTo>
                  <a:pt x="1081507" y="267534"/>
                  <a:pt x="1094190" y="278655"/>
                  <a:pt x="1109238" y="286217"/>
                </a:cubicBezTo>
                <a:cubicBezTo>
                  <a:pt x="1124286" y="293779"/>
                  <a:pt x="1143033" y="296152"/>
                  <a:pt x="1165479" y="293336"/>
                </a:cubicBezTo>
                <a:cubicBezTo>
                  <a:pt x="1181870" y="291280"/>
                  <a:pt x="1195935" y="287715"/>
                  <a:pt x="1207673" y="282643"/>
                </a:cubicBezTo>
                <a:cubicBezTo>
                  <a:pt x="1219412" y="277571"/>
                  <a:pt x="1230964" y="270122"/>
                  <a:pt x="1242331" y="260296"/>
                </a:cubicBezTo>
                <a:lnTo>
                  <a:pt x="1238373" y="228740"/>
                </a:lnTo>
                <a:lnTo>
                  <a:pt x="1509824" y="228740"/>
                </a:lnTo>
                <a:lnTo>
                  <a:pt x="1509824" y="356331"/>
                </a:lnTo>
                <a:lnTo>
                  <a:pt x="638196" y="356331"/>
                </a:lnTo>
                <a:lnTo>
                  <a:pt x="747772" y="342585"/>
                </a:lnTo>
                <a:lnTo>
                  <a:pt x="743048" y="304929"/>
                </a:lnTo>
                <a:lnTo>
                  <a:pt x="635134" y="318467"/>
                </a:lnTo>
                <a:close/>
                <a:moveTo>
                  <a:pt x="518399" y="228740"/>
                </a:moveTo>
                <a:lnTo>
                  <a:pt x="634698" y="228740"/>
                </a:lnTo>
                <a:lnTo>
                  <a:pt x="573395" y="356331"/>
                </a:lnTo>
                <a:lnTo>
                  <a:pt x="534405" y="356331"/>
                </a:lnTo>
                <a:close/>
                <a:moveTo>
                  <a:pt x="385653" y="228740"/>
                </a:moveTo>
                <a:lnTo>
                  <a:pt x="477450" y="228740"/>
                </a:lnTo>
                <a:lnTo>
                  <a:pt x="488390" y="315951"/>
                </a:lnTo>
                <a:cubicBezTo>
                  <a:pt x="477305" y="336391"/>
                  <a:pt x="462164" y="347815"/>
                  <a:pt x="442967" y="350223"/>
                </a:cubicBezTo>
                <a:cubicBezTo>
                  <a:pt x="427609" y="352150"/>
                  <a:pt x="416334" y="349257"/>
                  <a:pt x="409142" y="341545"/>
                </a:cubicBezTo>
                <a:cubicBezTo>
                  <a:pt x="401949" y="333833"/>
                  <a:pt x="397012" y="319285"/>
                  <a:pt x="394329" y="297900"/>
                </a:cubicBezTo>
                <a:close/>
                <a:moveTo>
                  <a:pt x="295474" y="228740"/>
                </a:moveTo>
                <a:lnTo>
                  <a:pt x="344705" y="228740"/>
                </a:lnTo>
                <a:lnTo>
                  <a:pt x="354090" y="303550"/>
                </a:lnTo>
                <a:cubicBezTo>
                  <a:pt x="355692" y="316323"/>
                  <a:pt x="357759" y="327192"/>
                  <a:pt x="360289" y="336155"/>
                </a:cubicBezTo>
                <a:lnTo>
                  <a:pt x="368849" y="356331"/>
                </a:lnTo>
                <a:lnTo>
                  <a:pt x="179592" y="356331"/>
                </a:lnTo>
                <a:lnTo>
                  <a:pt x="169858" y="278737"/>
                </a:lnTo>
                <a:lnTo>
                  <a:pt x="202641" y="274625"/>
                </a:lnTo>
                <a:cubicBezTo>
                  <a:pt x="231880" y="270957"/>
                  <a:pt x="253933" y="265003"/>
                  <a:pt x="268798" y="256764"/>
                </a:cubicBezTo>
                <a:close/>
                <a:moveTo>
                  <a:pt x="163586" y="228740"/>
                </a:moveTo>
                <a:lnTo>
                  <a:pt x="223419" y="228740"/>
                </a:lnTo>
                <a:lnTo>
                  <a:pt x="213422" y="233224"/>
                </a:lnTo>
                <a:lnTo>
                  <a:pt x="164912" y="239309"/>
                </a:lnTo>
                <a:close/>
                <a:moveTo>
                  <a:pt x="0" y="228740"/>
                </a:moveTo>
                <a:lnTo>
                  <a:pt x="118363" y="228740"/>
                </a:lnTo>
                <a:lnTo>
                  <a:pt x="134369" y="356331"/>
                </a:lnTo>
                <a:lnTo>
                  <a:pt x="0" y="356331"/>
                </a:lnTo>
                <a:close/>
                <a:moveTo>
                  <a:pt x="1237385" y="220867"/>
                </a:moveTo>
                <a:lnTo>
                  <a:pt x="1238373" y="228740"/>
                </a:lnTo>
                <a:lnTo>
                  <a:pt x="1226141" y="228740"/>
                </a:lnTo>
                <a:close/>
                <a:moveTo>
                  <a:pt x="379760" y="181758"/>
                </a:moveTo>
                <a:lnTo>
                  <a:pt x="385653" y="228740"/>
                </a:lnTo>
                <a:lnTo>
                  <a:pt x="344705" y="228740"/>
                </a:lnTo>
                <a:lnTo>
                  <a:pt x="339446" y="186815"/>
                </a:lnTo>
                <a:close/>
                <a:moveTo>
                  <a:pt x="510449" y="165364"/>
                </a:moveTo>
                <a:lnTo>
                  <a:pt x="518399" y="228740"/>
                </a:lnTo>
                <a:lnTo>
                  <a:pt x="477450" y="228740"/>
                </a:lnTo>
                <a:lnTo>
                  <a:pt x="470134" y="170421"/>
                </a:lnTo>
                <a:close/>
                <a:moveTo>
                  <a:pt x="722208" y="138799"/>
                </a:moveTo>
                <a:lnTo>
                  <a:pt x="678619" y="228740"/>
                </a:lnTo>
                <a:lnTo>
                  <a:pt x="634698" y="228740"/>
                </a:lnTo>
                <a:lnTo>
                  <a:pt x="655514" y="185415"/>
                </a:lnTo>
                <a:lnTo>
                  <a:pt x="552828" y="198296"/>
                </a:lnTo>
                <a:lnTo>
                  <a:pt x="548104" y="160640"/>
                </a:lnTo>
                <a:close/>
                <a:moveTo>
                  <a:pt x="1137878" y="118154"/>
                </a:moveTo>
                <a:cubicBezTo>
                  <a:pt x="1123407" y="119970"/>
                  <a:pt x="1112102" y="125812"/>
                  <a:pt x="1103966" y="135683"/>
                </a:cubicBezTo>
                <a:cubicBezTo>
                  <a:pt x="1095830" y="145553"/>
                  <a:pt x="1091368" y="158712"/>
                  <a:pt x="1090582" y="175161"/>
                </a:cubicBezTo>
                <a:lnTo>
                  <a:pt x="1193139" y="162295"/>
                </a:lnTo>
                <a:cubicBezTo>
                  <a:pt x="1190086" y="146329"/>
                  <a:pt x="1183731" y="134526"/>
                  <a:pt x="1174073" y="126888"/>
                </a:cubicBezTo>
                <a:cubicBezTo>
                  <a:pt x="1164415" y="119250"/>
                  <a:pt x="1152350" y="116339"/>
                  <a:pt x="1137878" y="118154"/>
                </a:cubicBezTo>
                <a:close/>
                <a:moveTo>
                  <a:pt x="911227" y="115088"/>
                </a:moveTo>
                <a:lnTo>
                  <a:pt x="856146" y="228740"/>
                </a:lnTo>
                <a:lnTo>
                  <a:pt x="812324" y="228740"/>
                </a:lnTo>
                <a:lnTo>
                  <a:pt x="844532" y="161703"/>
                </a:lnTo>
                <a:lnTo>
                  <a:pt x="741847" y="174584"/>
                </a:lnTo>
                <a:lnTo>
                  <a:pt x="737123" y="136928"/>
                </a:lnTo>
                <a:close/>
                <a:moveTo>
                  <a:pt x="201428" y="96358"/>
                </a:moveTo>
                <a:cubicBezTo>
                  <a:pt x="230962" y="92653"/>
                  <a:pt x="255516" y="97673"/>
                  <a:pt x="275089" y="111417"/>
                </a:cubicBezTo>
                <a:cubicBezTo>
                  <a:pt x="294663" y="125161"/>
                  <a:pt x="306135" y="145471"/>
                  <a:pt x="309507" y="172347"/>
                </a:cubicBezTo>
                <a:cubicBezTo>
                  <a:pt x="311767" y="190363"/>
                  <a:pt x="309263" y="206876"/>
                  <a:pt x="301997" y="221887"/>
                </a:cubicBezTo>
                <a:lnTo>
                  <a:pt x="295474" y="228740"/>
                </a:lnTo>
                <a:lnTo>
                  <a:pt x="223419" y="228740"/>
                </a:lnTo>
                <a:lnTo>
                  <a:pt x="253468" y="215263"/>
                </a:lnTo>
                <a:cubicBezTo>
                  <a:pt x="262149" y="205549"/>
                  <a:pt x="265498" y="192792"/>
                  <a:pt x="263516" y="176991"/>
                </a:cubicBezTo>
                <a:cubicBezTo>
                  <a:pt x="259533" y="145242"/>
                  <a:pt x="237902" y="131831"/>
                  <a:pt x="198621" y="136759"/>
                </a:cubicBezTo>
                <a:lnTo>
                  <a:pt x="152769" y="142511"/>
                </a:lnTo>
                <a:lnTo>
                  <a:pt x="163586" y="228740"/>
                </a:lnTo>
                <a:lnTo>
                  <a:pt x="118363" y="228740"/>
                </a:lnTo>
                <a:lnTo>
                  <a:pt x="103301" y="108668"/>
                </a:lnTo>
                <a:close/>
                <a:moveTo>
                  <a:pt x="1133488" y="83156"/>
                </a:moveTo>
                <a:cubicBezTo>
                  <a:pt x="1160512" y="79766"/>
                  <a:pt x="1183257" y="86513"/>
                  <a:pt x="1201725" y="103395"/>
                </a:cubicBezTo>
                <a:cubicBezTo>
                  <a:pt x="1220192" y="120278"/>
                  <a:pt x="1231417" y="144594"/>
                  <a:pt x="1235400" y="176343"/>
                </a:cubicBezTo>
                <a:lnTo>
                  <a:pt x="1236039" y="181438"/>
                </a:lnTo>
                <a:lnTo>
                  <a:pt x="1092724" y="199416"/>
                </a:lnTo>
                <a:lnTo>
                  <a:pt x="1109656" y="228740"/>
                </a:lnTo>
                <a:lnTo>
                  <a:pt x="1062386" y="228740"/>
                </a:lnTo>
                <a:lnTo>
                  <a:pt x="1051827" y="199821"/>
                </a:lnTo>
                <a:cubicBezTo>
                  <a:pt x="1047936" y="168811"/>
                  <a:pt x="1053560" y="142494"/>
                  <a:pt x="1068697" y="120870"/>
                </a:cubicBezTo>
                <a:cubicBezTo>
                  <a:pt x="1083833" y="99247"/>
                  <a:pt x="1105431" y="86676"/>
                  <a:pt x="1133488" y="83156"/>
                </a:cubicBezTo>
                <a:close/>
                <a:moveTo>
                  <a:pt x="973137" y="0"/>
                </a:moveTo>
                <a:lnTo>
                  <a:pt x="1001831" y="228740"/>
                </a:lnTo>
                <a:lnTo>
                  <a:pt x="960883" y="228740"/>
                </a:lnTo>
                <a:lnTo>
                  <a:pt x="932823" y="5058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8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58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8643EC-736F-4734-B369-96A1E1B8B3DD}"/>
              </a:ext>
            </a:extLst>
          </p:cNvPr>
          <p:cNvSpPr txBox="1"/>
          <p:nvPr/>
        </p:nvSpPr>
        <p:spPr>
          <a:xfrm>
            <a:off x="5329021" y="5039833"/>
            <a:ext cx="1543534" cy="162270"/>
          </a:xfrm>
          <a:custGeom>
            <a:avLst/>
            <a:gdLst/>
            <a:ahLst/>
            <a:cxnLst/>
            <a:rect l="l" t="t" r="r" b="b"/>
            <a:pathLst>
              <a:path w="1543534" h="162270">
                <a:moveTo>
                  <a:pt x="1291675" y="0"/>
                </a:moveTo>
                <a:lnTo>
                  <a:pt x="1357280" y="0"/>
                </a:lnTo>
                <a:lnTo>
                  <a:pt x="1356443" y="3772"/>
                </a:lnTo>
                <a:lnTo>
                  <a:pt x="1478459" y="3772"/>
                </a:lnTo>
                <a:lnTo>
                  <a:pt x="1477723" y="0"/>
                </a:lnTo>
                <a:lnTo>
                  <a:pt x="1543128" y="0"/>
                </a:lnTo>
                <a:lnTo>
                  <a:pt x="1543534" y="1554"/>
                </a:lnTo>
                <a:cubicBezTo>
                  <a:pt x="1543534" y="18480"/>
                  <a:pt x="1538686" y="29449"/>
                  <a:pt x="1528990" y="34461"/>
                </a:cubicBezTo>
                <a:cubicBezTo>
                  <a:pt x="1519295" y="39473"/>
                  <a:pt x="1505655" y="41979"/>
                  <a:pt x="1488072" y="41979"/>
                </a:cubicBezTo>
                <a:lnTo>
                  <a:pt x="1356443" y="41979"/>
                </a:lnTo>
                <a:cubicBezTo>
                  <a:pt x="1356607" y="57262"/>
                  <a:pt x="1359688" y="70737"/>
                  <a:pt x="1365686" y="82405"/>
                </a:cubicBezTo>
                <a:cubicBezTo>
                  <a:pt x="1371685" y="94072"/>
                  <a:pt x="1379655" y="102864"/>
                  <a:pt x="1389597" y="108780"/>
                </a:cubicBezTo>
                <a:cubicBezTo>
                  <a:pt x="1399539" y="114696"/>
                  <a:pt x="1410508" y="117654"/>
                  <a:pt x="1422504" y="117654"/>
                </a:cubicBezTo>
                <a:cubicBezTo>
                  <a:pt x="1430556" y="117654"/>
                  <a:pt x="1437910" y="116709"/>
                  <a:pt x="1444565" y="114819"/>
                </a:cubicBezTo>
                <a:cubicBezTo>
                  <a:pt x="1451221" y="112929"/>
                  <a:pt x="1457671" y="109971"/>
                  <a:pt x="1463915" y="105945"/>
                </a:cubicBezTo>
                <a:cubicBezTo>
                  <a:pt x="1470160" y="101919"/>
                  <a:pt x="1475912" y="97605"/>
                  <a:pt x="1481170" y="93004"/>
                </a:cubicBezTo>
                <a:cubicBezTo>
                  <a:pt x="1486429" y="88403"/>
                  <a:pt x="1493248" y="82158"/>
                  <a:pt x="1501629" y="74270"/>
                </a:cubicBezTo>
                <a:cubicBezTo>
                  <a:pt x="1505080" y="71312"/>
                  <a:pt x="1510010" y="69833"/>
                  <a:pt x="1516419" y="69833"/>
                </a:cubicBezTo>
                <a:cubicBezTo>
                  <a:pt x="1523321" y="69833"/>
                  <a:pt x="1528908" y="71723"/>
                  <a:pt x="1533181" y="75503"/>
                </a:cubicBezTo>
                <a:cubicBezTo>
                  <a:pt x="1537453" y="79282"/>
                  <a:pt x="1539590" y="84623"/>
                  <a:pt x="1539590" y="91525"/>
                </a:cubicBezTo>
                <a:cubicBezTo>
                  <a:pt x="1539590" y="97605"/>
                  <a:pt x="1537207" y="104713"/>
                  <a:pt x="1532441" y="112847"/>
                </a:cubicBezTo>
                <a:cubicBezTo>
                  <a:pt x="1527676" y="120981"/>
                  <a:pt x="1520486" y="128787"/>
                  <a:pt x="1510873" y="136264"/>
                </a:cubicBezTo>
                <a:cubicBezTo>
                  <a:pt x="1501260" y="143741"/>
                  <a:pt x="1489181" y="149945"/>
                  <a:pt x="1474638" y="154875"/>
                </a:cubicBezTo>
                <a:cubicBezTo>
                  <a:pt x="1460095" y="159805"/>
                  <a:pt x="1443374" y="162270"/>
                  <a:pt x="1424476" y="162270"/>
                </a:cubicBezTo>
                <a:cubicBezTo>
                  <a:pt x="1381257" y="162270"/>
                  <a:pt x="1347651" y="149945"/>
                  <a:pt x="1323659" y="125295"/>
                </a:cubicBezTo>
                <a:cubicBezTo>
                  <a:pt x="1299666" y="100645"/>
                  <a:pt x="1287670" y="67204"/>
                  <a:pt x="1287670" y="24971"/>
                </a:cubicBezTo>
                <a:close/>
                <a:moveTo>
                  <a:pt x="1166892" y="0"/>
                </a:moveTo>
                <a:lnTo>
                  <a:pt x="1234185" y="0"/>
                </a:lnTo>
                <a:lnTo>
                  <a:pt x="1234185" y="121351"/>
                </a:lnTo>
                <a:cubicBezTo>
                  <a:pt x="1234185" y="134991"/>
                  <a:pt x="1231022" y="145220"/>
                  <a:pt x="1224695" y="152040"/>
                </a:cubicBezTo>
                <a:cubicBezTo>
                  <a:pt x="1218368" y="158860"/>
                  <a:pt x="1210193" y="162270"/>
                  <a:pt x="1200169" y="162270"/>
                </a:cubicBezTo>
                <a:cubicBezTo>
                  <a:pt x="1190309" y="162270"/>
                  <a:pt x="1182298" y="158737"/>
                  <a:pt x="1176135" y="151670"/>
                </a:cubicBezTo>
                <a:cubicBezTo>
                  <a:pt x="1169973" y="144604"/>
                  <a:pt x="1166892" y="134498"/>
                  <a:pt x="1166892" y="121351"/>
                </a:cubicBezTo>
                <a:close/>
                <a:moveTo>
                  <a:pt x="973277" y="0"/>
                </a:moveTo>
                <a:lnTo>
                  <a:pt x="1052512" y="0"/>
                </a:lnTo>
                <a:lnTo>
                  <a:pt x="959844" y="103603"/>
                </a:lnTo>
                <a:lnTo>
                  <a:pt x="1091719" y="103603"/>
                </a:lnTo>
                <a:cubicBezTo>
                  <a:pt x="1102401" y="103603"/>
                  <a:pt x="1110453" y="106110"/>
                  <a:pt x="1115876" y="111122"/>
                </a:cubicBezTo>
                <a:cubicBezTo>
                  <a:pt x="1121299" y="116134"/>
                  <a:pt x="1124011" y="122584"/>
                  <a:pt x="1124011" y="130472"/>
                </a:cubicBezTo>
                <a:cubicBezTo>
                  <a:pt x="1124011" y="138031"/>
                  <a:pt x="1121340" y="144193"/>
                  <a:pt x="1115999" y="148959"/>
                </a:cubicBezTo>
                <a:cubicBezTo>
                  <a:pt x="1110659" y="153724"/>
                  <a:pt x="1102565" y="156107"/>
                  <a:pt x="1091719" y="156107"/>
                </a:cubicBezTo>
                <a:lnTo>
                  <a:pt x="909312" y="156107"/>
                </a:lnTo>
                <a:cubicBezTo>
                  <a:pt x="896494" y="156107"/>
                  <a:pt x="886922" y="153314"/>
                  <a:pt x="880595" y="147726"/>
                </a:cubicBezTo>
                <a:cubicBezTo>
                  <a:pt x="874268" y="142139"/>
                  <a:pt x="871105" y="134498"/>
                  <a:pt x="871105" y="124802"/>
                </a:cubicBezTo>
                <a:cubicBezTo>
                  <a:pt x="871105" y="119051"/>
                  <a:pt x="873324" y="113258"/>
                  <a:pt x="877761" y="107424"/>
                </a:cubicBezTo>
                <a:cubicBezTo>
                  <a:pt x="882197" y="101590"/>
                  <a:pt x="891400" y="90868"/>
                  <a:pt x="905368" y="75256"/>
                </a:cubicBezTo>
                <a:cubicBezTo>
                  <a:pt x="920158" y="58823"/>
                  <a:pt x="933592" y="43951"/>
                  <a:pt x="945670" y="30640"/>
                </a:cubicBezTo>
                <a:close/>
                <a:moveTo>
                  <a:pt x="706577" y="0"/>
                </a:moveTo>
                <a:lnTo>
                  <a:pt x="785812" y="0"/>
                </a:lnTo>
                <a:lnTo>
                  <a:pt x="693144" y="103603"/>
                </a:lnTo>
                <a:lnTo>
                  <a:pt x="825020" y="103603"/>
                </a:lnTo>
                <a:cubicBezTo>
                  <a:pt x="835701" y="103603"/>
                  <a:pt x="843753" y="106110"/>
                  <a:pt x="849176" y="111122"/>
                </a:cubicBezTo>
                <a:cubicBezTo>
                  <a:pt x="854599" y="116134"/>
                  <a:pt x="857311" y="122584"/>
                  <a:pt x="857311" y="130472"/>
                </a:cubicBezTo>
                <a:cubicBezTo>
                  <a:pt x="857311" y="138031"/>
                  <a:pt x="854640" y="144193"/>
                  <a:pt x="849300" y="148959"/>
                </a:cubicBezTo>
                <a:cubicBezTo>
                  <a:pt x="843959" y="153724"/>
                  <a:pt x="835865" y="156107"/>
                  <a:pt x="825020" y="156107"/>
                </a:cubicBezTo>
                <a:lnTo>
                  <a:pt x="642612" y="156107"/>
                </a:lnTo>
                <a:cubicBezTo>
                  <a:pt x="629794" y="156107"/>
                  <a:pt x="620222" y="153314"/>
                  <a:pt x="613895" y="147726"/>
                </a:cubicBezTo>
                <a:cubicBezTo>
                  <a:pt x="607569" y="142139"/>
                  <a:pt x="604405" y="134498"/>
                  <a:pt x="604405" y="124802"/>
                </a:cubicBezTo>
                <a:cubicBezTo>
                  <a:pt x="604405" y="119051"/>
                  <a:pt x="606624" y="113258"/>
                  <a:pt x="611061" y="107424"/>
                </a:cubicBezTo>
                <a:cubicBezTo>
                  <a:pt x="615497" y="101590"/>
                  <a:pt x="624700" y="90868"/>
                  <a:pt x="638668" y="75256"/>
                </a:cubicBezTo>
                <a:cubicBezTo>
                  <a:pt x="653458" y="58823"/>
                  <a:pt x="666892" y="43951"/>
                  <a:pt x="678970" y="30640"/>
                </a:cubicBezTo>
                <a:close/>
                <a:moveTo>
                  <a:pt x="326720" y="0"/>
                </a:moveTo>
                <a:lnTo>
                  <a:pt x="394013" y="0"/>
                </a:lnTo>
                <a:lnTo>
                  <a:pt x="394013" y="36556"/>
                </a:lnTo>
                <a:cubicBezTo>
                  <a:pt x="394013" y="52168"/>
                  <a:pt x="395328" y="65273"/>
                  <a:pt x="397957" y="75873"/>
                </a:cubicBezTo>
                <a:cubicBezTo>
                  <a:pt x="400587" y="86472"/>
                  <a:pt x="405311" y="94771"/>
                  <a:pt x="412131" y="100769"/>
                </a:cubicBezTo>
                <a:cubicBezTo>
                  <a:pt x="418951" y="106767"/>
                  <a:pt x="428194" y="109766"/>
                  <a:pt x="439862" y="109766"/>
                </a:cubicBezTo>
                <a:cubicBezTo>
                  <a:pt x="451201" y="109766"/>
                  <a:pt x="461882" y="106397"/>
                  <a:pt x="471906" y="99660"/>
                </a:cubicBezTo>
                <a:cubicBezTo>
                  <a:pt x="481931" y="92922"/>
                  <a:pt x="489243" y="84130"/>
                  <a:pt x="493844" y="73284"/>
                </a:cubicBezTo>
                <a:cubicBezTo>
                  <a:pt x="497624" y="63753"/>
                  <a:pt x="499514" y="42883"/>
                  <a:pt x="499514" y="10674"/>
                </a:cubicBezTo>
                <a:lnTo>
                  <a:pt x="499514" y="0"/>
                </a:lnTo>
                <a:lnTo>
                  <a:pt x="566561" y="0"/>
                </a:lnTo>
                <a:lnTo>
                  <a:pt x="566561" y="123816"/>
                </a:lnTo>
                <a:cubicBezTo>
                  <a:pt x="566561" y="136634"/>
                  <a:pt x="563644" y="146247"/>
                  <a:pt x="557810" y="152656"/>
                </a:cubicBezTo>
                <a:cubicBezTo>
                  <a:pt x="551977" y="159065"/>
                  <a:pt x="544458" y="162270"/>
                  <a:pt x="535256" y="162270"/>
                </a:cubicBezTo>
                <a:cubicBezTo>
                  <a:pt x="526053" y="162270"/>
                  <a:pt x="518453" y="158942"/>
                  <a:pt x="512455" y="152287"/>
                </a:cubicBezTo>
                <a:cubicBezTo>
                  <a:pt x="506457" y="145631"/>
                  <a:pt x="503458" y="136305"/>
                  <a:pt x="503458" y="124309"/>
                </a:cubicBezTo>
                <a:lnTo>
                  <a:pt x="503458" y="115682"/>
                </a:lnTo>
                <a:cubicBezTo>
                  <a:pt x="495406" y="125870"/>
                  <a:pt x="486943" y="134416"/>
                  <a:pt x="478069" y="141317"/>
                </a:cubicBezTo>
                <a:cubicBezTo>
                  <a:pt x="469195" y="148219"/>
                  <a:pt x="459499" y="153355"/>
                  <a:pt x="448982" y="156723"/>
                </a:cubicBezTo>
                <a:cubicBezTo>
                  <a:pt x="438465" y="160092"/>
                  <a:pt x="426469" y="161777"/>
                  <a:pt x="412994" y="161777"/>
                </a:cubicBezTo>
                <a:cubicBezTo>
                  <a:pt x="396725" y="161777"/>
                  <a:pt x="382140" y="158408"/>
                  <a:pt x="369240" y="151670"/>
                </a:cubicBezTo>
                <a:cubicBezTo>
                  <a:pt x="356340" y="144933"/>
                  <a:pt x="346357" y="135648"/>
                  <a:pt x="339291" y="123816"/>
                </a:cubicBezTo>
                <a:cubicBezTo>
                  <a:pt x="330910" y="109519"/>
                  <a:pt x="326720" y="88978"/>
                  <a:pt x="326720" y="62192"/>
                </a:cubicBezTo>
                <a:close/>
                <a:moveTo>
                  <a:pt x="0" y="0"/>
                </a:moveTo>
                <a:lnTo>
                  <a:pt x="215568" y="0"/>
                </a:lnTo>
                <a:lnTo>
                  <a:pt x="199231" y="8240"/>
                </a:lnTo>
                <a:cubicBezTo>
                  <a:pt x="182346" y="12985"/>
                  <a:pt x="162688" y="15358"/>
                  <a:pt x="140257" y="15358"/>
                </a:cubicBezTo>
                <a:lnTo>
                  <a:pt x="73210" y="15358"/>
                </a:lnTo>
                <a:lnTo>
                  <a:pt x="73210" y="117654"/>
                </a:lnTo>
                <a:cubicBezTo>
                  <a:pt x="73210" y="132279"/>
                  <a:pt x="69759" y="143372"/>
                  <a:pt x="62857" y="150931"/>
                </a:cubicBezTo>
                <a:cubicBezTo>
                  <a:pt x="55955" y="158490"/>
                  <a:pt x="47245" y="162270"/>
                  <a:pt x="36728" y="162270"/>
                </a:cubicBezTo>
                <a:cubicBezTo>
                  <a:pt x="25718" y="162270"/>
                  <a:pt x="16844" y="158531"/>
                  <a:pt x="10107" y="151054"/>
                </a:cubicBezTo>
                <a:cubicBezTo>
                  <a:pt x="3369" y="143577"/>
                  <a:pt x="0" y="132608"/>
                  <a:pt x="0" y="1181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7C3FF7-4A2E-40F6-85AE-98F14E6F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89" y="4616634"/>
            <a:ext cx="1571625" cy="219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AB4E6E-4F37-457E-8146-635774D8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08" y="5296689"/>
            <a:ext cx="15716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843116-7993-4E0D-9988-1C906471ACC4}"/>
              </a:ext>
            </a:extLst>
          </p:cNvPr>
          <p:cNvSpPr txBox="1"/>
          <p:nvPr/>
        </p:nvSpPr>
        <p:spPr>
          <a:xfrm rot="732405">
            <a:off x="5349764" y="5047060"/>
            <a:ext cx="1519537" cy="401985"/>
          </a:xfrm>
          <a:custGeom>
            <a:avLst/>
            <a:gdLst/>
            <a:ahLst/>
            <a:cxnLst/>
            <a:rect l="l" t="t" r="r" b="b"/>
            <a:pathLst>
              <a:path w="1519537" h="401985">
                <a:moveTo>
                  <a:pt x="341991" y="382935"/>
                </a:moveTo>
                <a:lnTo>
                  <a:pt x="492125" y="382935"/>
                </a:lnTo>
                <a:lnTo>
                  <a:pt x="984250" y="382935"/>
                </a:lnTo>
                <a:lnTo>
                  <a:pt x="1476375" y="382935"/>
                </a:lnTo>
                <a:lnTo>
                  <a:pt x="1476375" y="401985"/>
                </a:lnTo>
                <a:lnTo>
                  <a:pt x="984250" y="401985"/>
                </a:lnTo>
                <a:lnTo>
                  <a:pt x="492125" y="401985"/>
                </a:lnTo>
                <a:lnTo>
                  <a:pt x="349668" y="401985"/>
                </a:lnTo>
                <a:close/>
                <a:moveTo>
                  <a:pt x="1415762" y="139080"/>
                </a:moveTo>
                <a:cubicBezTo>
                  <a:pt x="1402261" y="139080"/>
                  <a:pt x="1389531" y="143783"/>
                  <a:pt x="1377572" y="153190"/>
                </a:cubicBezTo>
                <a:cubicBezTo>
                  <a:pt x="1365614" y="162596"/>
                  <a:pt x="1355987" y="175231"/>
                  <a:pt x="1348692" y="191095"/>
                </a:cubicBezTo>
                <a:lnTo>
                  <a:pt x="1447885" y="191096"/>
                </a:lnTo>
                <a:cubicBezTo>
                  <a:pt x="1451987" y="174976"/>
                  <a:pt x="1451235" y="162277"/>
                  <a:pt x="1445630" y="152998"/>
                </a:cubicBezTo>
                <a:cubicBezTo>
                  <a:pt x="1440024" y="143720"/>
                  <a:pt x="1430068" y="139080"/>
                  <a:pt x="1415762" y="139080"/>
                </a:cubicBezTo>
                <a:close/>
                <a:moveTo>
                  <a:pt x="201506" y="382935"/>
                </a:moveTo>
                <a:lnTo>
                  <a:pt x="313307" y="382935"/>
                </a:lnTo>
                <a:lnTo>
                  <a:pt x="334637" y="401985"/>
                </a:lnTo>
                <a:lnTo>
                  <a:pt x="193096" y="401985"/>
                </a:lnTo>
                <a:close/>
                <a:moveTo>
                  <a:pt x="1381193" y="97404"/>
                </a:moveTo>
                <a:cubicBezTo>
                  <a:pt x="1398572" y="91404"/>
                  <a:pt x="1416497" y="88404"/>
                  <a:pt x="1434968" y="88404"/>
                </a:cubicBezTo>
                <a:cubicBezTo>
                  <a:pt x="1459169" y="88404"/>
                  <a:pt x="1478250" y="93554"/>
                  <a:pt x="1492213" y="103854"/>
                </a:cubicBezTo>
                <a:cubicBezTo>
                  <a:pt x="1506174" y="114153"/>
                  <a:pt x="1514727" y="127466"/>
                  <a:pt x="1517870" y="143795"/>
                </a:cubicBezTo>
                <a:cubicBezTo>
                  <a:pt x="1521012" y="160123"/>
                  <a:pt x="1519715" y="176720"/>
                  <a:pt x="1513979" y="193586"/>
                </a:cubicBezTo>
                <a:cubicBezTo>
                  <a:pt x="1508263" y="210388"/>
                  <a:pt x="1499655" y="221317"/>
                  <a:pt x="1488158" y="226373"/>
                </a:cubicBezTo>
                <a:cubicBezTo>
                  <a:pt x="1476659" y="231430"/>
                  <a:pt x="1462710" y="233958"/>
                  <a:pt x="1446308" y="233958"/>
                </a:cubicBezTo>
                <a:lnTo>
                  <a:pt x="1334091" y="233958"/>
                </a:lnTo>
                <a:cubicBezTo>
                  <a:pt x="1330816" y="243902"/>
                  <a:pt x="1330017" y="253740"/>
                  <a:pt x="1331693" y="263475"/>
                </a:cubicBezTo>
                <a:cubicBezTo>
                  <a:pt x="1333368" y="273209"/>
                  <a:pt x="1337403" y="280472"/>
                  <a:pt x="1343798" y="285262"/>
                </a:cubicBezTo>
                <a:cubicBezTo>
                  <a:pt x="1350193" y="290052"/>
                  <a:pt x="1358325" y="292448"/>
                  <a:pt x="1368195" y="292448"/>
                </a:cubicBezTo>
                <a:cubicBezTo>
                  <a:pt x="1374999" y="292448"/>
                  <a:pt x="1381401" y="291668"/>
                  <a:pt x="1387402" y="290109"/>
                </a:cubicBezTo>
                <a:cubicBezTo>
                  <a:pt x="1393403" y="288550"/>
                  <a:pt x="1399536" y="286109"/>
                  <a:pt x="1405802" y="282787"/>
                </a:cubicBezTo>
                <a:cubicBezTo>
                  <a:pt x="1412068" y="279465"/>
                  <a:pt x="1418481" y="275586"/>
                  <a:pt x="1425043" y="271151"/>
                </a:cubicBezTo>
                <a:cubicBezTo>
                  <a:pt x="1431604" y="266715"/>
                  <a:pt x="1439390" y="261278"/>
                  <a:pt x="1448401" y="254838"/>
                </a:cubicBezTo>
                <a:cubicBezTo>
                  <a:pt x="1453405" y="251508"/>
                  <a:pt x="1459298" y="249843"/>
                  <a:pt x="1466079" y="249843"/>
                </a:cubicBezTo>
                <a:cubicBezTo>
                  <a:pt x="1473365" y="249843"/>
                  <a:pt x="1478677" y="251957"/>
                  <a:pt x="1482016" y="256187"/>
                </a:cubicBezTo>
                <a:cubicBezTo>
                  <a:pt x="1485356" y="260415"/>
                  <a:pt x="1485772" y="266213"/>
                  <a:pt x="1483265" y="273580"/>
                </a:cubicBezTo>
                <a:cubicBezTo>
                  <a:pt x="1481163" y="279763"/>
                  <a:pt x="1476496" y="286761"/>
                  <a:pt x="1469266" y="294574"/>
                </a:cubicBezTo>
                <a:cubicBezTo>
                  <a:pt x="1462035" y="302386"/>
                  <a:pt x="1452743" y="309784"/>
                  <a:pt x="1441390" y="316769"/>
                </a:cubicBezTo>
                <a:cubicBezTo>
                  <a:pt x="1430037" y="323753"/>
                  <a:pt x="1416881" y="329520"/>
                  <a:pt x="1401921" y="334068"/>
                </a:cubicBezTo>
                <a:cubicBezTo>
                  <a:pt x="1386962" y="338617"/>
                  <a:pt x="1370811" y="340891"/>
                  <a:pt x="1353468" y="340891"/>
                </a:cubicBezTo>
                <a:cubicBezTo>
                  <a:pt x="1313811" y="340891"/>
                  <a:pt x="1286763" y="329505"/>
                  <a:pt x="1272323" y="306731"/>
                </a:cubicBezTo>
                <a:cubicBezTo>
                  <a:pt x="1257882" y="283958"/>
                  <a:pt x="1257252" y="253191"/>
                  <a:pt x="1270435" y="214428"/>
                </a:cubicBezTo>
                <a:cubicBezTo>
                  <a:pt x="1276642" y="196183"/>
                  <a:pt x="1285104" y="179274"/>
                  <a:pt x="1295820" y="163703"/>
                </a:cubicBezTo>
                <a:cubicBezTo>
                  <a:pt x="1306537" y="148132"/>
                  <a:pt x="1319101" y="134689"/>
                  <a:pt x="1333510" y="123375"/>
                </a:cubicBezTo>
                <a:cubicBezTo>
                  <a:pt x="1347920" y="112060"/>
                  <a:pt x="1363814" y="103403"/>
                  <a:pt x="1381193" y="97404"/>
                </a:cubicBezTo>
                <a:close/>
                <a:moveTo>
                  <a:pt x="0" y="382935"/>
                </a:moveTo>
                <a:lnTo>
                  <a:pt x="161920" y="382935"/>
                </a:lnTo>
                <a:lnTo>
                  <a:pt x="162740" y="401985"/>
                </a:lnTo>
                <a:lnTo>
                  <a:pt x="0" y="401985"/>
                </a:lnTo>
                <a:close/>
                <a:moveTo>
                  <a:pt x="974136" y="94209"/>
                </a:moveTo>
                <a:lnTo>
                  <a:pt x="1111381" y="94208"/>
                </a:lnTo>
                <a:cubicBezTo>
                  <a:pt x="1124862" y="94209"/>
                  <a:pt x="1134838" y="96388"/>
                  <a:pt x="1141311" y="100747"/>
                </a:cubicBezTo>
                <a:cubicBezTo>
                  <a:pt x="1147784" y="105106"/>
                  <a:pt x="1149095" y="112946"/>
                  <a:pt x="1145244" y="124266"/>
                </a:cubicBezTo>
                <a:cubicBezTo>
                  <a:pt x="1144007" y="127905"/>
                  <a:pt x="1141971" y="131684"/>
                  <a:pt x="1139136" y="135603"/>
                </a:cubicBezTo>
                <a:cubicBezTo>
                  <a:pt x="1136301" y="139521"/>
                  <a:pt x="1133599" y="142677"/>
                  <a:pt x="1131028" y="145071"/>
                </a:cubicBezTo>
                <a:cubicBezTo>
                  <a:pt x="1128457" y="147465"/>
                  <a:pt x="1125228" y="150249"/>
                  <a:pt x="1121342" y="153424"/>
                </a:cubicBezTo>
                <a:cubicBezTo>
                  <a:pt x="1117454" y="156598"/>
                  <a:pt x="1112742" y="160359"/>
                  <a:pt x="1107202" y="164708"/>
                </a:cubicBezTo>
                <a:lnTo>
                  <a:pt x="959719" y="279723"/>
                </a:lnTo>
                <a:lnTo>
                  <a:pt x="1072136" y="279723"/>
                </a:lnTo>
                <a:cubicBezTo>
                  <a:pt x="1082816" y="279723"/>
                  <a:pt x="1090138" y="282396"/>
                  <a:pt x="1094100" y="287744"/>
                </a:cubicBezTo>
                <a:cubicBezTo>
                  <a:pt x="1098063" y="293091"/>
                  <a:pt x="1098650" y="299864"/>
                  <a:pt x="1095862" y="308064"/>
                </a:cubicBezTo>
                <a:cubicBezTo>
                  <a:pt x="1093144" y="316054"/>
                  <a:pt x="1088072" y="322593"/>
                  <a:pt x="1080645" y="327680"/>
                </a:cubicBezTo>
                <a:cubicBezTo>
                  <a:pt x="1073219" y="332767"/>
                  <a:pt x="1064080" y="335310"/>
                  <a:pt x="1053230" y="335310"/>
                </a:cubicBezTo>
                <a:lnTo>
                  <a:pt x="891254" y="335310"/>
                </a:lnTo>
                <a:cubicBezTo>
                  <a:pt x="878713" y="335310"/>
                  <a:pt x="870159" y="332427"/>
                  <a:pt x="865593" y="326661"/>
                </a:cubicBezTo>
                <a:cubicBezTo>
                  <a:pt x="861027" y="320895"/>
                  <a:pt x="860442" y="313021"/>
                  <a:pt x="863837" y="303038"/>
                </a:cubicBezTo>
                <a:cubicBezTo>
                  <a:pt x="865904" y="296957"/>
                  <a:pt x="870064" y="291076"/>
                  <a:pt x="876317" y="285394"/>
                </a:cubicBezTo>
                <a:cubicBezTo>
                  <a:pt x="882571" y="279714"/>
                  <a:pt x="894247" y="269948"/>
                  <a:pt x="911345" y="256098"/>
                </a:cubicBezTo>
                <a:cubicBezTo>
                  <a:pt x="935007" y="240489"/>
                  <a:pt x="953588" y="226778"/>
                  <a:pt x="967090" y="214964"/>
                </a:cubicBezTo>
                <a:cubicBezTo>
                  <a:pt x="980591" y="203149"/>
                  <a:pt x="992872" y="192393"/>
                  <a:pt x="1003932" y="182695"/>
                </a:cubicBezTo>
                <a:cubicBezTo>
                  <a:pt x="1014992" y="172996"/>
                  <a:pt x="1024676" y="164648"/>
                  <a:pt x="1032985" y="157649"/>
                </a:cubicBezTo>
                <a:cubicBezTo>
                  <a:pt x="1041294" y="150651"/>
                  <a:pt x="1047198" y="146842"/>
                  <a:pt x="1050698" y="146224"/>
                </a:cubicBezTo>
                <a:lnTo>
                  <a:pt x="966294" y="146224"/>
                </a:lnTo>
                <a:cubicBezTo>
                  <a:pt x="953414" y="146224"/>
                  <a:pt x="943689" y="144925"/>
                  <a:pt x="937122" y="142328"/>
                </a:cubicBezTo>
                <a:cubicBezTo>
                  <a:pt x="930553" y="139730"/>
                  <a:pt x="929223" y="132688"/>
                  <a:pt x="933129" y="121200"/>
                </a:cubicBezTo>
                <a:cubicBezTo>
                  <a:pt x="935919" y="112996"/>
                  <a:pt x="940991" y="106446"/>
                  <a:pt x="948343" y="101551"/>
                </a:cubicBezTo>
                <a:cubicBezTo>
                  <a:pt x="955695" y="96656"/>
                  <a:pt x="964293" y="94208"/>
                  <a:pt x="974136" y="94209"/>
                </a:cubicBezTo>
                <a:close/>
                <a:moveTo>
                  <a:pt x="1264869" y="0"/>
                </a:moveTo>
                <a:cubicBezTo>
                  <a:pt x="1275299" y="0"/>
                  <a:pt x="1282519" y="3501"/>
                  <a:pt x="1286529" y="10502"/>
                </a:cubicBezTo>
                <a:cubicBezTo>
                  <a:pt x="1290539" y="17502"/>
                  <a:pt x="1290298" y="27607"/>
                  <a:pt x="1285805" y="40816"/>
                </a:cubicBezTo>
                <a:lnTo>
                  <a:pt x="1197625" y="300076"/>
                </a:lnTo>
                <a:cubicBezTo>
                  <a:pt x="1193130" y="313289"/>
                  <a:pt x="1186455" y="323395"/>
                  <a:pt x="1177601" y="330393"/>
                </a:cubicBezTo>
                <a:cubicBezTo>
                  <a:pt x="1168747" y="337392"/>
                  <a:pt x="1159187" y="340891"/>
                  <a:pt x="1148923" y="340891"/>
                </a:cubicBezTo>
                <a:cubicBezTo>
                  <a:pt x="1138803" y="340891"/>
                  <a:pt x="1131839" y="337295"/>
                  <a:pt x="1128032" y="330104"/>
                </a:cubicBezTo>
                <a:cubicBezTo>
                  <a:pt x="1124226" y="322913"/>
                  <a:pt x="1124504" y="312903"/>
                  <a:pt x="1128866" y="300076"/>
                </a:cubicBezTo>
                <a:lnTo>
                  <a:pt x="1217047" y="40815"/>
                </a:lnTo>
                <a:cubicBezTo>
                  <a:pt x="1221495" y="27742"/>
                  <a:pt x="1227984" y="17671"/>
                  <a:pt x="1236513" y="10602"/>
                </a:cubicBezTo>
                <a:cubicBezTo>
                  <a:pt x="1245041" y="3534"/>
                  <a:pt x="1254493" y="0"/>
                  <a:pt x="1264869" y="0"/>
                </a:cubicBezTo>
                <a:close/>
                <a:moveTo>
                  <a:pt x="726486" y="94209"/>
                </a:moveTo>
                <a:lnTo>
                  <a:pt x="863731" y="94209"/>
                </a:lnTo>
                <a:cubicBezTo>
                  <a:pt x="877212" y="94209"/>
                  <a:pt x="887188" y="96388"/>
                  <a:pt x="893661" y="100747"/>
                </a:cubicBezTo>
                <a:cubicBezTo>
                  <a:pt x="900134" y="105106"/>
                  <a:pt x="901445" y="112946"/>
                  <a:pt x="897594" y="124266"/>
                </a:cubicBezTo>
                <a:cubicBezTo>
                  <a:pt x="896357" y="127906"/>
                  <a:pt x="894321" y="131684"/>
                  <a:pt x="891486" y="135602"/>
                </a:cubicBezTo>
                <a:cubicBezTo>
                  <a:pt x="888652" y="139521"/>
                  <a:pt x="885949" y="142677"/>
                  <a:pt x="883378" y="145071"/>
                </a:cubicBezTo>
                <a:cubicBezTo>
                  <a:pt x="880807" y="147465"/>
                  <a:pt x="877578" y="150249"/>
                  <a:pt x="873692" y="153424"/>
                </a:cubicBezTo>
                <a:cubicBezTo>
                  <a:pt x="869804" y="156598"/>
                  <a:pt x="865092" y="160359"/>
                  <a:pt x="859552" y="164708"/>
                </a:cubicBezTo>
                <a:lnTo>
                  <a:pt x="712069" y="279723"/>
                </a:lnTo>
                <a:lnTo>
                  <a:pt x="824486" y="279723"/>
                </a:lnTo>
                <a:cubicBezTo>
                  <a:pt x="835166" y="279723"/>
                  <a:pt x="842488" y="282396"/>
                  <a:pt x="846450" y="287744"/>
                </a:cubicBezTo>
                <a:cubicBezTo>
                  <a:pt x="850413" y="293092"/>
                  <a:pt x="851000" y="299865"/>
                  <a:pt x="848212" y="308064"/>
                </a:cubicBezTo>
                <a:cubicBezTo>
                  <a:pt x="845494" y="316054"/>
                  <a:pt x="840422" y="322593"/>
                  <a:pt x="832995" y="327680"/>
                </a:cubicBezTo>
                <a:cubicBezTo>
                  <a:pt x="825569" y="332767"/>
                  <a:pt x="816431" y="335310"/>
                  <a:pt x="805580" y="335310"/>
                </a:cubicBezTo>
                <a:lnTo>
                  <a:pt x="643604" y="335310"/>
                </a:lnTo>
                <a:cubicBezTo>
                  <a:pt x="631063" y="335310"/>
                  <a:pt x="622509" y="332427"/>
                  <a:pt x="617943" y="326661"/>
                </a:cubicBezTo>
                <a:cubicBezTo>
                  <a:pt x="613377" y="320896"/>
                  <a:pt x="612792" y="313021"/>
                  <a:pt x="616187" y="303038"/>
                </a:cubicBezTo>
                <a:cubicBezTo>
                  <a:pt x="618254" y="296957"/>
                  <a:pt x="622415" y="291075"/>
                  <a:pt x="628668" y="285394"/>
                </a:cubicBezTo>
                <a:cubicBezTo>
                  <a:pt x="634921" y="279714"/>
                  <a:pt x="646597" y="269948"/>
                  <a:pt x="663696" y="256098"/>
                </a:cubicBezTo>
                <a:cubicBezTo>
                  <a:pt x="687357" y="240489"/>
                  <a:pt x="705938" y="226778"/>
                  <a:pt x="719440" y="214964"/>
                </a:cubicBezTo>
                <a:cubicBezTo>
                  <a:pt x="732941" y="203149"/>
                  <a:pt x="745222" y="192393"/>
                  <a:pt x="756282" y="182695"/>
                </a:cubicBezTo>
                <a:cubicBezTo>
                  <a:pt x="767342" y="172996"/>
                  <a:pt x="777026" y="164648"/>
                  <a:pt x="785334" y="157650"/>
                </a:cubicBezTo>
                <a:cubicBezTo>
                  <a:pt x="793644" y="150651"/>
                  <a:pt x="799548" y="146842"/>
                  <a:pt x="803048" y="146224"/>
                </a:cubicBezTo>
                <a:lnTo>
                  <a:pt x="718645" y="146224"/>
                </a:lnTo>
                <a:cubicBezTo>
                  <a:pt x="705764" y="146224"/>
                  <a:pt x="696040" y="144925"/>
                  <a:pt x="689471" y="142328"/>
                </a:cubicBezTo>
                <a:cubicBezTo>
                  <a:pt x="682903" y="139730"/>
                  <a:pt x="681573" y="132688"/>
                  <a:pt x="685479" y="121200"/>
                </a:cubicBezTo>
                <a:cubicBezTo>
                  <a:pt x="688270" y="112996"/>
                  <a:pt x="693341" y="106446"/>
                  <a:pt x="700693" y="101551"/>
                </a:cubicBezTo>
                <a:cubicBezTo>
                  <a:pt x="708045" y="96656"/>
                  <a:pt x="716642" y="94208"/>
                  <a:pt x="726486" y="94209"/>
                </a:cubicBezTo>
                <a:close/>
                <a:moveTo>
                  <a:pt x="87456" y="181233"/>
                </a:moveTo>
                <a:lnTo>
                  <a:pt x="144303" y="232001"/>
                </a:lnTo>
                <a:lnTo>
                  <a:pt x="122274" y="296766"/>
                </a:lnTo>
                <a:cubicBezTo>
                  <a:pt x="117467" y="310902"/>
                  <a:pt x="110283" y="321791"/>
                  <a:pt x="100721" y="329431"/>
                </a:cubicBezTo>
                <a:cubicBezTo>
                  <a:pt x="91159" y="337071"/>
                  <a:pt x="80987" y="340891"/>
                  <a:pt x="70206" y="340891"/>
                </a:cubicBezTo>
                <a:cubicBezTo>
                  <a:pt x="59084" y="340891"/>
                  <a:pt x="51410" y="337120"/>
                  <a:pt x="47185" y="329578"/>
                </a:cubicBezTo>
                <a:cubicBezTo>
                  <a:pt x="42959" y="322035"/>
                  <a:pt x="43230" y="311257"/>
                  <a:pt x="47997" y="297244"/>
                </a:cubicBezTo>
                <a:close/>
                <a:moveTo>
                  <a:pt x="461337" y="88851"/>
                </a:moveTo>
                <a:cubicBezTo>
                  <a:pt x="471755" y="88851"/>
                  <a:pt x="478985" y="92313"/>
                  <a:pt x="483028" y="99237"/>
                </a:cubicBezTo>
                <a:cubicBezTo>
                  <a:pt x="487071" y="106161"/>
                  <a:pt x="486894" y="116086"/>
                  <a:pt x="482496" y="129013"/>
                </a:cubicBezTo>
                <a:lnTo>
                  <a:pt x="449945" y="224722"/>
                </a:lnTo>
                <a:cubicBezTo>
                  <a:pt x="445328" y="238288"/>
                  <a:pt x="442616" y="249466"/>
                  <a:pt x="441807" y="258255"/>
                </a:cubicBezTo>
                <a:cubicBezTo>
                  <a:pt x="440998" y="267044"/>
                  <a:pt x="442436" y="273749"/>
                  <a:pt x="446122" y="278371"/>
                </a:cubicBezTo>
                <a:cubicBezTo>
                  <a:pt x="449808" y="282993"/>
                  <a:pt x="456232" y="285304"/>
                  <a:pt x="465394" y="285304"/>
                </a:cubicBezTo>
                <a:cubicBezTo>
                  <a:pt x="474558" y="285304"/>
                  <a:pt x="484158" y="282560"/>
                  <a:pt x="494192" y="277072"/>
                </a:cubicBezTo>
                <a:cubicBezTo>
                  <a:pt x="504226" y="271584"/>
                  <a:pt x="512484" y="264602"/>
                  <a:pt x="518965" y="256125"/>
                </a:cubicBezTo>
                <a:cubicBezTo>
                  <a:pt x="525039" y="247879"/>
                  <a:pt x="532842" y="229747"/>
                  <a:pt x="542374" y="201728"/>
                </a:cubicBezTo>
                <a:lnTo>
                  <a:pt x="567105" y="129014"/>
                </a:lnTo>
                <a:cubicBezTo>
                  <a:pt x="571516" y="116042"/>
                  <a:pt x="578096" y="106106"/>
                  <a:pt x="586843" y="99204"/>
                </a:cubicBezTo>
                <a:cubicBezTo>
                  <a:pt x="595590" y="92302"/>
                  <a:pt x="605060" y="88851"/>
                  <a:pt x="615252" y="88851"/>
                </a:cubicBezTo>
                <a:cubicBezTo>
                  <a:pt x="625565" y="88851"/>
                  <a:pt x="632690" y="92279"/>
                  <a:pt x="636626" y="99136"/>
                </a:cubicBezTo>
                <a:cubicBezTo>
                  <a:pt x="640561" y="105992"/>
                  <a:pt x="640307" y="115951"/>
                  <a:pt x="635864" y="129013"/>
                </a:cubicBezTo>
                <a:lnTo>
                  <a:pt x="576942" y="302249"/>
                </a:lnTo>
                <a:cubicBezTo>
                  <a:pt x="572682" y="314774"/>
                  <a:pt x="566414" y="324344"/>
                  <a:pt x="558139" y="330959"/>
                </a:cubicBezTo>
                <a:cubicBezTo>
                  <a:pt x="549864" y="337573"/>
                  <a:pt x="540911" y="340881"/>
                  <a:pt x="531281" y="340881"/>
                </a:cubicBezTo>
                <a:cubicBezTo>
                  <a:pt x="521749" y="340881"/>
                  <a:pt x="515070" y="337473"/>
                  <a:pt x="511242" y="330659"/>
                </a:cubicBezTo>
                <a:cubicBezTo>
                  <a:pt x="507415" y="323844"/>
                  <a:pt x="507513" y="314521"/>
                  <a:pt x="511539" y="302689"/>
                </a:cubicBezTo>
                <a:lnTo>
                  <a:pt x="512627" y="299490"/>
                </a:lnTo>
                <a:cubicBezTo>
                  <a:pt x="507920" y="307671"/>
                  <a:pt x="500372" y="314959"/>
                  <a:pt x="489982" y="321354"/>
                </a:cubicBezTo>
                <a:cubicBezTo>
                  <a:pt x="479592" y="327749"/>
                  <a:pt x="468920" y="332530"/>
                  <a:pt x="457966" y="335696"/>
                </a:cubicBezTo>
                <a:cubicBezTo>
                  <a:pt x="447012" y="338862"/>
                  <a:pt x="435307" y="340445"/>
                  <a:pt x="422852" y="340445"/>
                </a:cubicBezTo>
                <a:cubicBezTo>
                  <a:pt x="407637" y="340445"/>
                  <a:pt x="395045" y="337277"/>
                  <a:pt x="385077" y="330939"/>
                </a:cubicBezTo>
                <a:cubicBezTo>
                  <a:pt x="375109" y="324603"/>
                  <a:pt x="369107" y="313940"/>
                  <a:pt x="367070" y="298953"/>
                </a:cubicBezTo>
                <a:cubicBezTo>
                  <a:pt x="362914" y="289351"/>
                  <a:pt x="365037" y="272200"/>
                  <a:pt x="373439" y="247499"/>
                </a:cubicBezTo>
                <a:lnTo>
                  <a:pt x="413738" y="129014"/>
                </a:lnTo>
                <a:cubicBezTo>
                  <a:pt x="418212" y="115859"/>
                  <a:pt x="424709" y="105876"/>
                  <a:pt x="433228" y="99066"/>
                </a:cubicBezTo>
                <a:cubicBezTo>
                  <a:pt x="441747" y="92256"/>
                  <a:pt x="451117" y="88851"/>
                  <a:pt x="461337" y="88851"/>
                </a:cubicBezTo>
                <a:close/>
                <a:moveTo>
                  <a:pt x="146650" y="28272"/>
                </a:moveTo>
                <a:lnTo>
                  <a:pt x="149951" y="104934"/>
                </a:lnTo>
                <a:lnTo>
                  <a:pt x="110505" y="113467"/>
                </a:lnTo>
                <a:lnTo>
                  <a:pt x="132131" y="49885"/>
                </a:lnTo>
                <a:close/>
                <a:moveTo>
                  <a:pt x="192812" y="5581"/>
                </a:moveTo>
                <a:lnTo>
                  <a:pt x="276203" y="5581"/>
                </a:lnTo>
                <a:cubicBezTo>
                  <a:pt x="301201" y="5582"/>
                  <a:pt x="319918" y="7543"/>
                  <a:pt x="332352" y="11466"/>
                </a:cubicBezTo>
                <a:cubicBezTo>
                  <a:pt x="344879" y="15310"/>
                  <a:pt x="354679" y="21712"/>
                  <a:pt x="361752" y="30672"/>
                </a:cubicBezTo>
                <a:cubicBezTo>
                  <a:pt x="368825" y="39632"/>
                  <a:pt x="372775" y="50519"/>
                  <a:pt x="373603" y="63333"/>
                </a:cubicBezTo>
                <a:cubicBezTo>
                  <a:pt x="374431" y="76147"/>
                  <a:pt x="372154" y="90467"/>
                  <a:pt x="366773" y="106292"/>
                </a:cubicBezTo>
                <a:cubicBezTo>
                  <a:pt x="355190" y="140345"/>
                  <a:pt x="335855" y="166193"/>
                  <a:pt x="308767" y="183834"/>
                </a:cubicBezTo>
                <a:lnTo>
                  <a:pt x="284826" y="194192"/>
                </a:lnTo>
                <a:lnTo>
                  <a:pt x="342631" y="63249"/>
                </a:lnTo>
                <a:lnTo>
                  <a:pt x="288846" y="74886"/>
                </a:lnTo>
                <a:lnTo>
                  <a:pt x="274148" y="66384"/>
                </a:lnTo>
                <a:cubicBezTo>
                  <a:pt x="265825" y="64246"/>
                  <a:pt x="254718" y="63178"/>
                  <a:pt x="240830" y="63178"/>
                </a:cubicBezTo>
                <a:lnTo>
                  <a:pt x="213137" y="63178"/>
                </a:lnTo>
                <a:lnTo>
                  <a:pt x="190216" y="629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b="1" i="1" u="sng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867321F6-E9B7-49ED-97E2-17FEFC7EF1B1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7" name="VidroVerde">
            <a:extLst>
              <a:ext uri="{FF2B5EF4-FFF2-40B4-BE49-F238E27FC236}">
                <a16:creationId xmlns:a16="http://schemas.microsoft.com/office/drawing/2014/main" id="{E6C6556A-76D8-4030-81F1-FAD33260C311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undoFake">
            <a:extLst>
              <a:ext uri="{FF2B5EF4-FFF2-40B4-BE49-F238E27FC236}">
                <a16:creationId xmlns:a16="http://schemas.microsoft.com/office/drawing/2014/main" id="{53C78374-D172-4878-BFBA-1893E08CEFCA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9" name="ArthurN">
            <a:extLst>
              <a:ext uri="{FF2B5EF4-FFF2-40B4-BE49-F238E27FC236}">
                <a16:creationId xmlns:a16="http://schemas.microsoft.com/office/drawing/2014/main" id="{C182FA77-56FF-456D-8B7D-EA353A9FA8FD}"/>
              </a:ext>
            </a:extLst>
          </p:cNvPr>
          <p:cNvSpPr txBox="1"/>
          <p:nvPr/>
        </p:nvSpPr>
        <p:spPr>
          <a:xfrm>
            <a:off x="1727199" y="2181627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HenriqueN">
            <a:extLst>
              <a:ext uri="{FF2B5EF4-FFF2-40B4-BE49-F238E27FC236}">
                <a16:creationId xmlns:a16="http://schemas.microsoft.com/office/drawing/2014/main" id="{1AF9CB17-2BD9-4F15-8130-F79A088DAF07}"/>
              </a:ext>
            </a:extLst>
          </p:cNvPr>
          <p:cNvSpPr txBox="1"/>
          <p:nvPr/>
        </p:nvSpPr>
        <p:spPr>
          <a:xfrm>
            <a:off x="1727199" y="2795646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EuN">
            <a:extLst>
              <a:ext uri="{FF2B5EF4-FFF2-40B4-BE49-F238E27FC236}">
                <a16:creationId xmlns:a16="http://schemas.microsoft.com/office/drawing/2014/main" id="{AD9E5CFB-395D-4789-B928-AC0815FE9398}"/>
              </a:ext>
            </a:extLst>
          </p:cNvPr>
          <p:cNvSpPr txBox="1"/>
          <p:nvPr/>
        </p:nvSpPr>
        <p:spPr>
          <a:xfrm>
            <a:off x="1727199" y="3359592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LeonN">
            <a:extLst>
              <a:ext uri="{FF2B5EF4-FFF2-40B4-BE49-F238E27FC236}">
                <a16:creationId xmlns:a16="http://schemas.microsoft.com/office/drawing/2014/main" id="{1EE44264-0A3A-4C57-B7D3-D2BD61D26303}"/>
              </a:ext>
            </a:extLst>
          </p:cNvPr>
          <p:cNvSpPr txBox="1"/>
          <p:nvPr/>
        </p:nvSpPr>
        <p:spPr>
          <a:xfrm>
            <a:off x="1727199" y="3876037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Leôncio✦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OliveiraN">
            <a:extLst>
              <a:ext uri="{FF2B5EF4-FFF2-40B4-BE49-F238E27FC236}">
                <a16:creationId xmlns:a16="http://schemas.microsoft.com/office/drawing/2014/main" id="{172A377C-0A87-471F-A6C9-D633F0452E5C}"/>
              </a:ext>
            </a:extLst>
          </p:cNvPr>
          <p:cNvSpPr txBox="1"/>
          <p:nvPr/>
        </p:nvSpPr>
        <p:spPr>
          <a:xfrm>
            <a:off x="1727199" y="4426031"/>
            <a:ext cx="312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SamuelN">
            <a:extLst>
              <a:ext uri="{FF2B5EF4-FFF2-40B4-BE49-F238E27FC236}">
                <a16:creationId xmlns:a16="http://schemas.microsoft.com/office/drawing/2014/main" id="{556C6A1B-B36E-4309-BF00-18FA5ACACFA4}"/>
              </a:ext>
            </a:extLst>
          </p:cNvPr>
          <p:cNvSpPr txBox="1"/>
          <p:nvPr/>
        </p:nvSpPr>
        <p:spPr>
          <a:xfrm>
            <a:off x="1727199" y="5027133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MarinN">
            <a:extLst>
              <a:ext uri="{FF2B5EF4-FFF2-40B4-BE49-F238E27FC236}">
                <a16:creationId xmlns:a16="http://schemas.microsoft.com/office/drawing/2014/main" id="{F1A204AA-5F9B-4385-A472-BD1DC4CB0A33}"/>
              </a:ext>
            </a:extLst>
          </p:cNvPr>
          <p:cNvSpPr txBox="1"/>
          <p:nvPr/>
        </p:nvSpPr>
        <p:spPr>
          <a:xfrm>
            <a:off x="1727199" y="5575595"/>
            <a:ext cx="267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Victor Hugo Marin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itulo">
            <a:extLst>
              <a:ext uri="{FF2B5EF4-FFF2-40B4-BE49-F238E27FC236}">
                <a16:creationId xmlns:a16="http://schemas.microsoft.com/office/drawing/2014/main" id="{1E6ABB73-D48E-4DD9-B2A5-F2B55E65742A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B0A8700-7E1E-4DCB-A7C9-61D7C70514CE}"/>
              </a:ext>
            </a:extLst>
          </p:cNvPr>
          <p:cNvCxnSpPr>
            <a:cxnSpLocks/>
          </p:cNvCxnSpPr>
          <p:nvPr/>
        </p:nvCxnSpPr>
        <p:spPr>
          <a:xfrm>
            <a:off x="1727199" y="2678042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559E3D9-471F-4D9C-BA92-91DDB8E935A2}"/>
              </a:ext>
            </a:extLst>
          </p:cNvPr>
          <p:cNvCxnSpPr>
            <a:cxnSpLocks/>
          </p:cNvCxnSpPr>
          <p:nvPr/>
        </p:nvCxnSpPr>
        <p:spPr>
          <a:xfrm flipV="1">
            <a:off x="1727199" y="3257311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CF32554-FE7D-42DE-8956-C9DA265E0842}"/>
              </a:ext>
            </a:extLst>
          </p:cNvPr>
          <p:cNvCxnSpPr>
            <a:cxnSpLocks/>
          </p:cNvCxnSpPr>
          <p:nvPr/>
        </p:nvCxnSpPr>
        <p:spPr>
          <a:xfrm>
            <a:off x="1727199" y="3821257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413FC31-02F4-4593-B866-87C325F4D811}"/>
              </a:ext>
            </a:extLst>
          </p:cNvPr>
          <p:cNvCxnSpPr>
            <a:cxnSpLocks/>
          </p:cNvCxnSpPr>
          <p:nvPr/>
        </p:nvCxnSpPr>
        <p:spPr>
          <a:xfrm>
            <a:off x="1727199" y="4324515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63379A6-D19A-4A14-8F0F-CBAC64497D08}"/>
              </a:ext>
            </a:extLst>
          </p:cNvPr>
          <p:cNvCxnSpPr>
            <a:cxnSpLocks/>
          </p:cNvCxnSpPr>
          <p:nvPr/>
        </p:nvCxnSpPr>
        <p:spPr>
          <a:xfrm>
            <a:off x="1727199" y="4887696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8889CA3-F885-4407-B8DA-AE67B3D57C83}"/>
              </a:ext>
            </a:extLst>
          </p:cNvPr>
          <p:cNvCxnSpPr>
            <a:cxnSpLocks/>
          </p:cNvCxnSpPr>
          <p:nvPr/>
        </p:nvCxnSpPr>
        <p:spPr>
          <a:xfrm>
            <a:off x="1727199" y="5487265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18402F7-5055-47F2-84C4-144A934AD54D}"/>
              </a:ext>
            </a:extLst>
          </p:cNvPr>
          <p:cNvCxnSpPr>
            <a:cxnSpLocks/>
          </p:cNvCxnSpPr>
          <p:nvPr/>
        </p:nvCxnSpPr>
        <p:spPr>
          <a:xfrm>
            <a:off x="1727199" y="6037260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thur">
            <a:extLst>
              <a:ext uri="{FF2B5EF4-FFF2-40B4-BE49-F238E27FC236}">
                <a16:creationId xmlns:a16="http://schemas.microsoft.com/office/drawing/2014/main" id="{F080376A-EC93-43A8-8E8A-FE6F1D4131E2}"/>
              </a:ext>
            </a:extLst>
          </p:cNvPr>
          <p:cNvSpPr txBox="1"/>
          <p:nvPr/>
        </p:nvSpPr>
        <p:spPr>
          <a:xfrm>
            <a:off x="4673600" y="2196255"/>
            <a:ext cx="592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Henrique">
            <a:extLst>
              <a:ext uri="{FF2B5EF4-FFF2-40B4-BE49-F238E27FC236}">
                <a16:creationId xmlns:a16="http://schemas.microsoft.com/office/drawing/2014/main" id="{330B34DB-1382-4A77-805E-58801A58A80F}"/>
              </a:ext>
            </a:extLst>
          </p:cNvPr>
          <p:cNvSpPr txBox="1"/>
          <p:nvPr/>
        </p:nvSpPr>
        <p:spPr>
          <a:xfrm>
            <a:off x="4673600" y="2810274"/>
            <a:ext cx="45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Mobile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u">
            <a:extLst>
              <a:ext uri="{FF2B5EF4-FFF2-40B4-BE49-F238E27FC236}">
                <a16:creationId xmlns:a16="http://schemas.microsoft.com/office/drawing/2014/main" id="{9267D30A-59E2-4B79-98E5-93E1B206973F}"/>
              </a:ext>
            </a:extLst>
          </p:cNvPr>
          <p:cNvSpPr txBox="1"/>
          <p:nvPr/>
        </p:nvSpPr>
        <p:spPr>
          <a:xfrm>
            <a:off x="4673600" y="3374220"/>
            <a:ext cx="372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Leon">
            <a:extLst>
              <a:ext uri="{FF2B5EF4-FFF2-40B4-BE49-F238E27FC236}">
                <a16:creationId xmlns:a16="http://schemas.microsoft.com/office/drawing/2014/main" id="{BE872BD2-CAB8-4A1A-A1BF-946AD8A388B3}"/>
              </a:ext>
            </a:extLst>
          </p:cNvPr>
          <p:cNvSpPr txBox="1"/>
          <p:nvPr/>
        </p:nvSpPr>
        <p:spPr>
          <a:xfrm>
            <a:off x="4673600" y="3890665"/>
            <a:ext cx="387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Oliveira">
            <a:extLst>
              <a:ext uri="{FF2B5EF4-FFF2-40B4-BE49-F238E27FC236}">
                <a16:creationId xmlns:a16="http://schemas.microsoft.com/office/drawing/2014/main" id="{711774C4-AC8C-425E-A481-D3B9EACEEE9F}"/>
              </a:ext>
            </a:extLst>
          </p:cNvPr>
          <p:cNvSpPr txBox="1"/>
          <p:nvPr/>
        </p:nvSpPr>
        <p:spPr>
          <a:xfrm>
            <a:off x="4673600" y="4440659"/>
            <a:ext cx="466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Frontend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4" name="Samuel">
            <a:extLst>
              <a:ext uri="{FF2B5EF4-FFF2-40B4-BE49-F238E27FC236}">
                <a16:creationId xmlns:a16="http://schemas.microsoft.com/office/drawing/2014/main" id="{B0114400-4016-4895-BB96-4F606E705172}"/>
              </a:ext>
            </a:extLst>
          </p:cNvPr>
          <p:cNvSpPr txBox="1"/>
          <p:nvPr/>
        </p:nvSpPr>
        <p:spPr>
          <a:xfrm>
            <a:off x="4673600" y="5041761"/>
            <a:ext cx="466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Backend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Marin">
            <a:extLst>
              <a:ext uri="{FF2B5EF4-FFF2-40B4-BE49-F238E27FC236}">
                <a16:creationId xmlns:a16="http://schemas.microsoft.com/office/drawing/2014/main" id="{4E6ADEA3-0B7A-42FA-AA31-2C452B250A25}"/>
              </a:ext>
            </a:extLst>
          </p:cNvPr>
          <p:cNvSpPr txBox="1"/>
          <p:nvPr/>
        </p:nvSpPr>
        <p:spPr>
          <a:xfrm>
            <a:off x="4673600" y="5590223"/>
            <a:ext cx="430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Backend</a:t>
            </a:r>
            <a:endParaRPr lang="pt-BR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4" name="TriG">
            <a:extLst>
              <a:ext uri="{FF2B5EF4-FFF2-40B4-BE49-F238E27FC236}">
                <a16:creationId xmlns:a16="http://schemas.microsoft.com/office/drawing/2014/main" id="{47DB6CF2-6F24-48BE-B3D9-4F35D9AA823D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TriPB">
            <a:extLst>
              <a:ext uri="{FF2B5EF4-FFF2-40B4-BE49-F238E27FC236}">
                <a16:creationId xmlns:a16="http://schemas.microsoft.com/office/drawing/2014/main" id="{74708896-C274-4AD8-A557-4E1EF3CF3BF3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PU">
            <a:extLst>
              <a:ext uri="{FF2B5EF4-FFF2-40B4-BE49-F238E27FC236}">
                <a16:creationId xmlns:a16="http://schemas.microsoft.com/office/drawing/2014/main" id="{25A58445-D0B2-45FB-847E-889CD13EDB01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riPR">
            <a:extLst>
              <a:ext uri="{FF2B5EF4-FFF2-40B4-BE49-F238E27FC236}">
                <a16:creationId xmlns:a16="http://schemas.microsoft.com/office/drawing/2014/main" id="{A4D31395-BDA2-4190-B6B1-17C79AF7A251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2706 L 2.91667E-6 -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16 -3.7037E-6 L 2.91667E-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23773 L 2.91667E-6 3.7037E-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71 -2.59259E-6 L 3.75E-6 -2.59259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23681 L -1.45833E-6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 3.33333E-6 L 2.91667E-6 3.33333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7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3541 L -1.875E-6 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93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98" dur="1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03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108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13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114" dur="7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116" dur="7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118" dur="7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120" dur="7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171295-4CC6-4573-B9D5-23C7BC135288}"/>
              </a:ext>
            </a:extLst>
          </p:cNvPr>
          <p:cNvSpPr txBox="1"/>
          <p:nvPr/>
        </p:nvSpPr>
        <p:spPr>
          <a:xfrm>
            <a:off x="5290397" y="5211363"/>
            <a:ext cx="1600172" cy="264404"/>
          </a:xfrm>
          <a:custGeom>
            <a:avLst/>
            <a:gdLst/>
            <a:ahLst/>
            <a:cxnLst/>
            <a:rect l="l" t="t" r="r" b="b"/>
            <a:pathLst>
              <a:path w="1600172" h="264404">
                <a:moveTo>
                  <a:pt x="43876" y="242597"/>
                </a:moveTo>
                <a:lnTo>
                  <a:pt x="43876" y="264404"/>
                </a:lnTo>
                <a:lnTo>
                  <a:pt x="0" y="264404"/>
                </a:lnTo>
                <a:lnTo>
                  <a:pt x="0" y="249816"/>
                </a:lnTo>
                <a:close/>
                <a:moveTo>
                  <a:pt x="1242603" y="143425"/>
                </a:moveTo>
                <a:lnTo>
                  <a:pt x="1242603" y="264404"/>
                </a:lnTo>
                <a:lnTo>
                  <a:pt x="1199220" y="264404"/>
                </a:lnTo>
                <a:lnTo>
                  <a:pt x="1199220" y="199583"/>
                </a:lnTo>
                <a:close/>
                <a:moveTo>
                  <a:pt x="1543386" y="107660"/>
                </a:moveTo>
                <a:lnTo>
                  <a:pt x="1572441" y="127562"/>
                </a:lnTo>
                <a:cubicBezTo>
                  <a:pt x="1581561" y="137504"/>
                  <a:pt x="1588463" y="149582"/>
                  <a:pt x="1593147" y="163797"/>
                </a:cubicBezTo>
                <a:cubicBezTo>
                  <a:pt x="1597830" y="178011"/>
                  <a:pt x="1600172" y="193910"/>
                  <a:pt x="1600172" y="211494"/>
                </a:cubicBezTo>
                <a:cubicBezTo>
                  <a:pt x="1600172" y="217574"/>
                  <a:pt x="1600090" y="222668"/>
                  <a:pt x="1599925" y="226776"/>
                </a:cubicBezTo>
                <a:cubicBezTo>
                  <a:pt x="1599761" y="230885"/>
                  <a:pt x="1599514" y="234746"/>
                  <a:pt x="1599186" y="238362"/>
                </a:cubicBezTo>
                <a:lnTo>
                  <a:pt x="1543386" y="238362"/>
                </a:lnTo>
                <a:lnTo>
                  <a:pt x="1543386" y="205331"/>
                </a:lnTo>
                <a:lnTo>
                  <a:pt x="1555556" y="205331"/>
                </a:lnTo>
                <a:cubicBezTo>
                  <a:pt x="1556049" y="194321"/>
                  <a:pt x="1554981" y="184256"/>
                  <a:pt x="1552351" y="175135"/>
                </a:cubicBezTo>
                <a:lnTo>
                  <a:pt x="1543386" y="157839"/>
                </a:lnTo>
                <a:close/>
                <a:moveTo>
                  <a:pt x="878645" y="100817"/>
                </a:moveTo>
                <a:lnTo>
                  <a:pt x="1004479" y="100817"/>
                </a:lnTo>
                <a:lnTo>
                  <a:pt x="1004479" y="124715"/>
                </a:lnTo>
                <a:lnTo>
                  <a:pt x="1021435" y="124715"/>
                </a:lnTo>
                <a:lnTo>
                  <a:pt x="1021435" y="134340"/>
                </a:lnTo>
                <a:lnTo>
                  <a:pt x="920956" y="264404"/>
                </a:lnTo>
                <a:lnTo>
                  <a:pt x="871215" y="264404"/>
                </a:lnTo>
                <a:lnTo>
                  <a:pt x="969917" y="136805"/>
                </a:lnTo>
                <a:lnTo>
                  <a:pt x="866718" y="136805"/>
                </a:lnTo>
                <a:lnTo>
                  <a:pt x="878645" y="121366"/>
                </a:lnTo>
                <a:close/>
                <a:moveTo>
                  <a:pt x="557380" y="100817"/>
                </a:moveTo>
                <a:lnTo>
                  <a:pt x="623479" y="100817"/>
                </a:lnTo>
                <a:lnTo>
                  <a:pt x="623479" y="124715"/>
                </a:lnTo>
                <a:lnTo>
                  <a:pt x="745210" y="124715"/>
                </a:lnTo>
                <a:lnTo>
                  <a:pt x="745210" y="134340"/>
                </a:lnTo>
                <a:lnTo>
                  <a:pt x="644731" y="264404"/>
                </a:lnTo>
                <a:lnTo>
                  <a:pt x="594990" y="264404"/>
                </a:lnTo>
                <a:lnTo>
                  <a:pt x="693692" y="136805"/>
                </a:lnTo>
                <a:lnTo>
                  <a:pt x="557380" y="136805"/>
                </a:lnTo>
                <a:close/>
                <a:moveTo>
                  <a:pt x="432750" y="100817"/>
                </a:moveTo>
                <a:lnTo>
                  <a:pt x="448420" y="100817"/>
                </a:lnTo>
                <a:lnTo>
                  <a:pt x="448420" y="264404"/>
                </a:lnTo>
                <a:lnTo>
                  <a:pt x="432750" y="264404"/>
                </a:lnTo>
                <a:close/>
                <a:moveTo>
                  <a:pt x="294718" y="100817"/>
                </a:moveTo>
                <a:lnTo>
                  <a:pt x="319608" y="100817"/>
                </a:lnTo>
                <a:lnTo>
                  <a:pt x="319608" y="259067"/>
                </a:lnTo>
                <a:lnTo>
                  <a:pt x="320948" y="264404"/>
                </a:lnTo>
                <a:lnTo>
                  <a:pt x="294718" y="264404"/>
                </a:lnTo>
                <a:close/>
                <a:moveTo>
                  <a:pt x="1484450" y="98229"/>
                </a:moveTo>
                <a:lnTo>
                  <a:pt x="1484450" y="132023"/>
                </a:lnTo>
                <a:lnTo>
                  <a:pt x="1465338" y="136066"/>
                </a:lnTo>
                <a:cubicBezTo>
                  <a:pt x="1457615" y="139681"/>
                  <a:pt x="1450959" y="144775"/>
                  <a:pt x="1445372" y="151348"/>
                </a:cubicBezTo>
                <a:cubicBezTo>
                  <a:pt x="1439785" y="157922"/>
                  <a:pt x="1435266" y="165810"/>
                  <a:pt x="1431815" y="175012"/>
                </a:cubicBezTo>
                <a:cubicBezTo>
                  <a:pt x="1428364" y="184215"/>
                  <a:pt x="1426227" y="194321"/>
                  <a:pt x="1425406" y="205331"/>
                </a:cubicBezTo>
                <a:lnTo>
                  <a:pt x="1484450" y="205331"/>
                </a:lnTo>
                <a:lnTo>
                  <a:pt x="1484450" y="238362"/>
                </a:lnTo>
                <a:lnTo>
                  <a:pt x="1425406" y="238362"/>
                </a:lnTo>
                <a:lnTo>
                  <a:pt x="1429519" y="264404"/>
                </a:lnTo>
                <a:lnTo>
                  <a:pt x="1385676" y="264404"/>
                </a:lnTo>
                <a:lnTo>
                  <a:pt x="1380543" y="225051"/>
                </a:lnTo>
                <a:cubicBezTo>
                  <a:pt x="1380543" y="207632"/>
                  <a:pt x="1383049" y="191158"/>
                  <a:pt x="1388061" y="175628"/>
                </a:cubicBezTo>
                <a:cubicBezTo>
                  <a:pt x="1393074" y="160099"/>
                  <a:pt x="1400386" y="146460"/>
                  <a:pt x="1410000" y="134710"/>
                </a:cubicBezTo>
                <a:cubicBezTo>
                  <a:pt x="1419613" y="122960"/>
                  <a:pt x="1431404" y="113634"/>
                  <a:pt x="1445372" y="106733"/>
                </a:cubicBezTo>
                <a:close/>
                <a:moveTo>
                  <a:pt x="113442" y="28756"/>
                </a:moveTo>
                <a:lnTo>
                  <a:pt x="136559" y="31428"/>
                </a:lnTo>
                <a:cubicBezTo>
                  <a:pt x="151184" y="34961"/>
                  <a:pt x="164043" y="40672"/>
                  <a:pt x="175136" y="48559"/>
                </a:cubicBezTo>
                <a:cubicBezTo>
                  <a:pt x="186228" y="56447"/>
                  <a:pt x="195061" y="66636"/>
                  <a:pt x="201634" y="79125"/>
                </a:cubicBezTo>
                <a:cubicBezTo>
                  <a:pt x="208207" y="91614"/>
                  <a:pt x="211494" y="106815"/>
                  <a:pt x="211494" y="124727"/>
                </a:cubicBezTo>
                <a:cubicBezTo>
                  <a:pt x="211494" y="137873"/>
                  <a:pt x="209029" y="150897"/>
                  <a:pt x="204099" y="163797"/>
                </a:cubicBezTo>
                <a:cubicBezTo>
                  <a:pt x="199169" y="176697"/>
                  <a:pt x="191528" y="188241"/>
                  <a:pt x="181175" y="198429"/>
                </a:cubicBezTo>
                <a:cubicBezTo>
                  <a:pt x="170822" y="208618"/>
                  <a:pt x="157593" y="216875"/>
                  <a:pt x="141489" y="223202"/>
                </a:cubicBezTo>
                <a:cubicBezTo>
                  <a:pt x="125384" y="229529"/>
                  <a:pt x="106158" y="232692"/>
                  <a:pt x="83809" y="232692"/>
                </a:cubicBezTo>
                <a:lnTo>
                  <a:pt x="62040" y="232692"/>
                </a:lnTo>
                <a:lnTo>
                  <a:pt x="100907" y="208430"/>
                </a:lnTo>
                <a:lnTo>
                  <a:pt x="111857" y="191887"/>
                </a:lnTo>
                <a:lnTo>
                  <a:pt x="119273" y="190973"/>
                </a:lnTo>
                <a:cubicBezTo>
                  <a:pt x="129277" y="188138"/>
                  <a:pt x="137791" y="183886"/>
                  <a:pt x="144816" y="178217"/>
                </a:cubicBezTo>
                <a:cubicBezTo>
                  <a:pt x="158867" y="166878"/>
                  <a:pt x="165892" y="149705"/>
                  <a:pt x="165892" y="126699"/>
                </a:cubicBezTo>
                <a:cubicBezTo>
                  <a:pt x="165892" y="105993"/>
                  <a:pt x="159113" y="90135"/>
                  <a:pt x="145556" y="79125"/>
                </a:cubicBezTo>
                <a:lnTo>
                  <a:pt x="134579" y="73546"/>
                </a:lnTo>
                <a:lnTo>
                  <a:pt x="128700" y="46357"/>
                </a:lnTo>
                <a:close/>
                <a:moveTo>
                  <a:pt x="0" y="27060"/>
                </a:moveTo>
                <a:lnTo>
                  <a:pt x="19409" y="29530"/>
                </a:lnTo>
                <a:cubicBezTo>
                  <a:pt x="32274" y="33269"/>
                  <a:pt x="43310" y="38878"/>
                  <a:pt x="52519" y="46357"/>
                </a:cubicBezTo>
                <a:lnTo>
                  <a:pt x="64821" y="62610"/>
                </a:lnTo>
                <a:lnTo>
                  <a:pt x="43876" y="62610"/>
                </a:lnTo>
                <a:lnTo>
                  <a:pt x="43876" y="184786"/>
                </a:lnTo>
                <a:lnTo>
                  <a:pt x="16814" y="198301"/>
                </a:lnTo>
                <a:lnTo>
                  <a:pt x="0" y="200374"/>
                </a:lnTo>
                <a:close/>
                <a:moveTo>
                  <a:pt x="1126010" y="0"/>
                </a:moveTo>
                <a:lnTo>
                  <a:pt x="1242603" y="0"/>
                </a:lnTo>
                <a:lnTo>
                  <a:pt x="1242603" y="75824"/>
                </a:lnTo>
                <a:lnTo>
                  <a:pt x="1199220" y="75824"/>
                </a:lnTo>
                <a:lnTo>
                  <a:pt x="1199220" y="35249"/>
                </a:lnTo>
                <a:lnTo>
                  <a:pt x="1126010" y="352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89285E-5D1A-439C-A226-BE57A6A1F30C}"/>
              </a:ext>
            </a:extLst>
          </p:cNvPr>
          <p:cNvSpPr txBox="1"/>
          <p:nvPr/>
        </p:nvSpPr>
        <p:spPr>
          <a:xfrm>
            <a:off x="5472492" y="5063969"/>
            <a:ext cx="1544996" cy="656346"/>
          </a:xfrm>
          <a:custGeom>
            <a:avLst/>
            <a:gdLst/>
            <a:ahLst/>
            <a:cxnLst/>
            <a:rect l="l" t="t" r="r" b="b"/>
            <a:pathLst>
              <a:path w="1544996" h="656346">
                <a:moveTo>
                  <a:pt x="1112989" y="177881"/>
                </a:moveTo>
                <a:lnTo>
                  <a:pt x="1183780" y="177881"/>
                </a:lnTo>
                <a:lnTo>
                  <a:pt x="1183481" y="181273"/>
                </a:lnTo>
                <a:lnTo>
                  <a:pt x="1110927" y="181273"/>
                </a:lnTo>
                <a:close/>
                <a:moveTo>
                  <a:pt x="654320" y="177881"/>
                </a:moveTo>
                <a:lnTo>
                  <a:pt x="793914" y="177881"/>
                </a:lnTo>
                <a:lnTo>
                  <a:pt x="703361" y="311869"/>
                </a:lnTo>
                <a:lnTo>
                  <a:pt x="892224" y="311869"/>
                </a:lnTo>
                <a:lnTo>
                  <a:pt x="900037" y="260747"/>
                </a:lnTo>
                <a:lnTo>
                  <a:pt x="809848" y="260747"/>
                </a:lnTo>
                <a:lnTo>
                  <a:pt x="863870" y="177881"/>
                </a:lnTo>
                <a:lnTo>
                  <a:pt x="945997" y="177881"/>
                </a:lnTo>
                <a:lnTo>
                  <a:pt x="927199" y="311869"/>
                </a:lnTo>
                <a:lnTo>
                  <a:pt x="988740" y="311869"/>
                </a:lnTo>
                <a:lnTo>
                  <a:pt x="1007633" y="177881"/>
                </a:lnTo>
                <a:lnTo>
                  <a:pt x="1057941" y="177881"/>
                </a:lnTo>
                <a:lnTo>
                  <a:pt x="1042838" y="215087"/>
                </a:lnTo>
                <a:cubicBezTo>
                  <a:pt x="1042838" y="245713"/>
                  <a:pt x="1052214" y="270169"/>
                  <a:pt x="1070967" y="288457"/>
                </a:cubicBezTo>
                <a:cubicBezTo>
                  <a:pt x="1089719" y="306744"/>
                  <a:pt x="1114796" y="315888"/>
                  <a:pt x="1146199" y="315888"/>
                </a:cubicBezTo>
                <a:cubicBezTo>
                  <a:pt x="1167333" y="315888"/>
                  <a:pt x="1191369" y="310902"/>
                  <a:pt x="1218306" y="300930"/>
                </a:cubicBezTo>
                <a:lnTo>
                  <a:pt x="1229245" y="249138"/>
                </a:lnTo>
                <a:cubicBezTo>
                  <a:pt x="1195015" y="263277"/>
                  <a:pt x="1169416" y="270346"/>
                  <a:pt x="1152450" y="270346"/>
                </a:cubicBezTo>
                <a:cubicBezTo>
                  <a:pt x="1137121" y="270346"/>
                  <a:pt x="1124991" y="265530"/>
                  <a:pt x="1116062" y="255896"/>
                </a:cubicBezTo>
                <a:cubicBezTo>
                  <a:pt x="1107132" y="246263"/>
                  <a:pt x="1103411" y="233295"/>
                  <a:pt x="1104899" y="216991"/>
                </a:cubicBezTo>
                <a:lnTo>
                  <a:pt x="1240631" y="216991"/>
                </a:lnTo>
                <a:cubicBezTo>
                  <a:pt x="1242863" y="207020"/>
                  <a:pt x="1243979" y="197420"/>
                  <a:pt x="1243979" y="188193"/>
                </a:cubicBezTo>
                <a:lnTo>
                  <a:pt x="1242219" y="177881"/>
                </a:lnTo>
                <a:lnTo>
                  <a:pt x="1544996" y="177881"/>
                </a:lnTo>
                <a:lnTo>
                  <a:pt x="1544996" y="656346"/>
                </a:lnTo>
                <a:lnTo>
                  <a:pt x="623508" y="656346"/>
                </a:lnTo>
                <a:lnTo>
                  <a:pt x="623508" y="311869"/>
                </a:lnTo>
                <a:lnTo>
                  <a:pt x="682674" y="311869"/>
                </a:lnTo>
                <a:lnTo>
                  <a:pt x="690488" y="260747"/>
                </a:lnTo>
                <a:lnTo>
                  <a:pt x="623508" y="260747"/>
                </a:lnTo>
                <a:lnTo>
                  <a:pt x="623508" y="225144"/>
                </a:lnTo>
                <a:close/>
                <a:moveTo>
                  <a:pt x="732159" y="104254"/>
                </a:moveTo>
                <a:lnTo>
                  <a:pt x="911869" y="104254"/>
                </a:lnTo>
                <a:lnTo>
                  <a:pt x="863870" y="177881"/>
                </a:lnTo>
                <a:lnTo>
                  <a:pt x="793914" y="177881"/>
                </a:lnTo>
                <a:lnTo>
                  <a:pt x="808972" y="155600"/>
                </a:lnTo>
                <a:lnTo>
                  <a:pt x="724792" y="155600"/>
                </a:lnTo>
                <a:close/>
                <a:moveTo>
                  <a:pt x="522609" y="104254"/>
                </a:moveTo>
                <a:lnTo>
                  <a:pt x="702319" y="104254"/>
                </a:lnTo>
                <a:lnTo>
                  <a:pt x="654320" y="177881"/>
                </a:lnTo>
                <a:lnTo>
                  <a:pt x="623508" y="177881"/>
                </a:lnTo>
                <a:lnTo>
                  <a:pt x="623508" y="225144"/>
                </a:lnTo>
                <a:lnTo>
                  <a:pt x="600298" y="260747"/>
                </a:lnTo>
                <a:lnTo>
                  <a:pt x="623508" y="260747"/>
                </a:lnTo>
                <a:lnTo>
                  <a:pt x="623508" y="311869"/>
                </a:lnTo>
                <a:lnTo>
                  <a:pt x="493811" y="311869"/>
                </a:lnTo>
                <a:lnTo>
                  <a:pt x="599422" y="155600"/>
                </a:lnTo>
                <a:lnTo>
                  <a:pt x="515242" y="155600"/>
                </a:lnTo>
                <a:close/>
                <a:moveTo>
                  <a:pt x="288354" y="104254"/>
                </a:moveTo>
                <a:lnTo>
                  <a:pt x="349910" y="104254"/>
                </a:lnTo>
                <a:lnTo>
                  <a:pt x="334440" y="214518"/>
                </a:lnTo>
                <a:cubicBezTo>
                  <a:pt x="333100" y="223897"/>
                  <a:pt x="332430" y="232010"/>
                  <a:pt x="332430" y="238859"/>
                </a:cubicBezTo>
                <a:cubicBezTo>
                  <a:pt x="332430" y="259553"/>
                  <a:pt x="338617" y="269900"/>
                  <a:pt x="350991" y="269900"/>
                </a:cubicBezTo>
                <a:cubicBezTo>
                  <a:pt x="366943" y="269900"/>
                  <a:pt x="384313" y="259779"/>
                  <a:pt x="403100" y="239539"/>
                </a:cubicBezTo>
                <a:lnTo>
                  <a:pt x="421853" y="104254"/>
                </a:lnTo>
                <a:lnTo>
                  <a:pt x="483621" y="104254"/>
                </a:lnTo>
                <a:lnTo>
                  <a:pt x="454380" y="311869"/>
                </a:lnTo>
                <a:lnTo>
                  <a:pt x="392608" y="311869"/>
                </a:lnTo>
                <a:lnTo>
                  <a:pt x="396403" y="288652"/>
                </a:lnTo>
                <a:cubicBezTo>
                  <a:pt x="374823" y="306511"/>
                  <a:pt x="352424" y="315441"/>
                  <a:pt x="329207" y="315441"/>
                </a:cubicBezTo>
                <a:cubicBezTo>
                  <a:pt x="309860" y="315441"/>
                  <a:pt x="294902" y="309786"/>
                  <a:pt x="284336" y="298475"/>
                </a:cubicBezTo>
                <a:cubicBezTo>
                  <a:pt x="273769" y="287164"/>
                  <a:pt x="268485" y="271760"/>
                  <a:pt x="268485" y="252264"/>
                </a:cubicBezTo>
                <a:cubicBezTo>
                  <a:pt x="268485" y="247203"/>
                  <a:pt x="268858" y="241771"/>
                  <a:pt x="269602" y="235967"/>
                </a:cubicBezTo>
                <a:close/>
                <a:moveTo>
                  <a:pt x="1155129" y="100905"/>
                </a:moveTo>
                <a:cubicBezTo>
                  <a:pt x="1182067" y="100905"/>
                  <a:pt x="1203610" y="108905"/>
                  <a:pt x="1219757" y="124904"/>
                </a:cubicBezTo>
                <a:cubicBezTo>
                  <a:pt x="1227831" y="132903"/>
                  <a:pt x="1233887" y="142177"/>
                  <a:pt x="1237924" y="152725"/>
                </a:cubicBezTo>
                <a:lnTo>
                  <a:pt x="1242219" y="177881"/>
                </a:lnTo>
                <a:lnTo>
                  <a:pt x="1183780" y="177881"/>
                </a:lnTo>
                <a:lnTo>
                  <a:pt x="1184150" y="173682"/>
                </a:lnTo>
                <a:cubicBezTo>
                  <a:pt x="1184150" y="164604"/>
                  <a:pt x="1181397" y="157274"/>
                  <a:pt x="1175890" y="151693"/>
                </a:cubicBezTo>
                <a:cubicBezTo>
                  <a:pt x="1170384" y="146112"/>
                  <a:pt x="1163017" y="143321"/>
                  <a:pt x="1153789" y="143321"/>
                </a:cubicBezTo>
                <a:cubicBezTo>
                  <a:pt x="1143892" y="143321"/>
                  <a:pt x="1135372" y="146484"/>
                  <a:pt x="1128228" y="152809"/>
                </a:cubicBezTo>
                <a:lnTo>
                  <a:pt x="1112989" y="177881"/>
                </a:lnTo>
                <a:lnTo>
                  <a:pt x="1057941" y="177881"/>
                </a:lnTo>
                <a:lnTo>
                  <a:pt x="1075655" y="134245"/>
                </a:lnTo>
                <a:cubicBezTo>
                  <a:pt x="1097532" y="112019"/>
                  <a:pt x="1124024" y="100905"/>
                  <a:pt x="1155129" y="100905"/>
                </a:cubicBezTo>
                <a:close/>
                <a:moveTo>
                  <a:pt x="102687" y="49336"/>
                </a:moveTo>
                <a:lnTo>
                  <a:pt x="89338" y="145554"/>
                </a:lnTo>
                <a:lnTo>
                  <a:pt x="117369" y="145554"/>
                </a:lnTo>
                <a:cubicBezTo>
                  <a:pt x="137403" y="145554"/>
                  <a:pt x="152801" y="141089"/>
                  <a:pt x="163565" y="132159"/>
                </a:cubicBezTo>
                <a:cubicBezTo>
                  <a:pt x="174328" y="123230"/>
                  <a:pt x="179709" y="111026"/>
                  <a:pt x="179709" y="95548"/>
                </a:cubicBezTo>
                <a:cubicBezTo>
                  <a:pt x="179709" y="81260"/>
                  <a:pt x="174448" y="69986"/>
                  <a:pt x="163924" y="61726"/>
                </a:cubicBezTo>
                <a:cubicBezTo>
                  <a:pt x="153400" y="53466"/>
                  <a:pt x="138362" y="49336"/>
                  <a:pt x="118810" y="49336"/>
                </a:cubicBezTo>
                <a:close/>
                <a:moveTo>
                  <a:pt x="970954" y="0"/>
                </a:moveTo>
                <a:lnTo>
                  <a:pt x="1032715" y="0"/>
                </a:lnTo>
                <a:lnTo>
                  <a:pt x="1007633" y="177881"/>
                </a:lnTo>
                <a:lnTo>
                  <a:pt x="945997" y="177881"/>
                </a:lnTo>
                <a:close/>
                <a:moveTo>
                  <a:pt x="43532" y="0"/>
                </a:moveTo>
                <a:lnTo>
                  <a:pt x="145330" y="0"/>
                </a:lnTo>
                <a:cubicBezTo>
                  <a:pt x="175840" y="0"/>
                  <a:pt x="200620" y="8297"/>
                  <a:pt x="219670" y="24891"/>
                </a:cubicBezTo>
                <a:cubicBezTo>
                  <a:pt x="238720" y="41486"/>
                  <a:pt x="248245" y="64145"/>
                  <a:pt x="248245" y="92869"/>
                </a:cubicBezTo>
                <a:cubicBezTo>
                  <a:pt x="248245" y="125760"/>
                  <a:pt x="237996" y="150912"/>
                  <a:pt x="217498" y="168325"/>
                </a:cubicBezTo>
                <a:cubicBezTo>
                  <a:pt x="197001" y="185737"/>
                  <a:pt x="169535" y="194444"/>
                  <a:pt x="135099" y="194444"/>
                </a:cubicBezTo>
                <a:lnTo>
                  <a:pt x="82554" y="194444"/>
                </a:lnTo>
                <a:lnTo>
                  <a:pt x="66268" y="311869"/>
                </a:lnTo>
                <a:lnTo>
                  <a:pt x="0" y="3118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600" b="1" i="1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0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0663C-2BD1-4DB7-A433-13E318FC34C4}"/>
              </a:ext>
            </a:extLst>
          </p:cNvPr>
          <p:cNvSpPr txBox="1"/>
          <p:nvPr/>
        </p:nvSpPr>
        <p:spPr>
          <a:xfrm>
            <a:off x="5051504" y="4610192"/>
            <a:ext cx="208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00B050"/>
                </a:solidFill>
                <a:latin typeface="Arial Black" panose="020B0A04020102020204" pitchFamily="34" charset="0"/>
              </a:rPr>
              <a:t>Puzzle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52088" y="4768239"/>
            <a:ext cx="208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6"/>
                </a:solidFill>
                <a:latin typeface="Arial Black" panose="020B0A04020102020204" pitchFamily="34" charset="0"/>
              </a:rPr>
              <a:t>Puzzle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E94206-6420-4D90-966C-1D825520DF41}"/>
              </a:ext>
            </a:extLst>
          </p:cNvPr>
          <p:cNvSpPr txBox="1"/>
          <p:nvPr/>
        </p:nvSpPr>
        <p:spPr>
          <a:xfrm>
            <a:off x="4950920" y="4660127"/>
            <a:ext cx="208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00CC00"/>
                </a:solidFill>
                <a:latin typeface="Arial Black" panose="020B0A04020102020204" pitchFamily="34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33246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0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20942418">
            <a:off x="4220162" y="4874041"/>
            <a:ext cx="290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u="sng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Puzzle</a:t>
            </a:r>
            <a:endParaRPr lang="pt-BR" sz="4000" i="1" u="sng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E90824-7D55-454D-A728-563FC2D046A5}"/>
              </a:ext>
            </a:extLst>
          </p:cNvPr>
          <p:cNvSpPr txBox="1"/>
          <p:nvPr/>
        </p:nvSpPr>
        <p:spPr>
          <a:xfrm>
            <a:off x="5343525" y="5352985"/>
            <a:ext cx="1504950" cy="401166"/>
          </a:xfrm>
          <a:custGeom>
            <a:avLst/>
            <a:gdLst/>
            <a:ahLst/>
            <a:cxnLst/>
            <a:rect l="l" t="t" r="r" b="b"/>
            <a:pathLst>
              <a:path w="1504950" h="401166">
                <a:moveTo>
                  <a:pt x="0" y="372591"/>
                </a:moveTo>
                <a:lnTo>
                  <a:pt x="501650" y="372591"/>
                </a:lnTo>
                <a:lnTo>
                  <a:pt x="1003300" y="372591"/>
                </a:lnTo>
                <a:lnTo>
                  <a:pt x="1504950" y="372591"/>
                </a:lnTo>
                <a:lnTo>
                  <a:pt x="1504950" y="401166"/>
                </a:lnTo>
                <a:lnTo>
                  <a:pt x="1003300" y="401166"/>
                </a:lnTo>
                <a:lnTo>
                  <a:pt x="501650" y="401166"/>
                </a:lnTo>
                <a:lnTo>
                  <a:pt x="0" y="401166"/>
                </a:lnTo>
                <a:close/>
                <a:moveTo>
                  <a:pt x="1272635" y="250373"/>
                </a:moveTo>
                <a:lnTo>
                  <a:pt x="1315319" y="250373"/>
                </a:lnTo>
                <a:lnTo>
                  <a:pt x="1324570" y="274141"/>
                </a:lnTo>
                <a:cubicBezTo>
                  <a:pt x="1334244" y="282773"/>
                  <a:pt x="1349201" y="287089"/>
                  <a:pt x="1369442" y="287089"/>
                </a:cubicBezTo>
                <a:cubicBezTo>
                  <a:pt x="1382539" y="287089"/>
                  <a:pt x="1395524" y="286122"/>
                  <a:pt x="1408397" y="284187"/>
                </a:cubicBezTo>
                <a:cubicBezTo>
                  <a:pt x="1421271" y="282253"/>
                  <a:pt x="1432768" y="280020"/>
                  <a:pt x="1442888" y="277490"/>
                </a:cubicBezTo>
                <a:lnTo>
                  <a:pt x="1442888" y="309414"/>
                </a:lnTo>
                <a:cubicBezTo>
                  <a:pt x="1431726" y="312390"/>
                  <a:pt x="1419187" y="314809"/>
                  <a:pt x="1405272" y="316669"/>
                </a:cubicBezTo>
                <a:cubicBezTo>
                  <a:pt x="1391357" y="318529"/>
                  <a:pt x="1377255" y="319460"/>
                  <a:pt x="1362968" y="319460"/>
                </a:cubicBezTo>
                <a:cubicBezTo>
                  <a:pt x="1331416" y="319460"/>
                  <a:pt x="1308125" y="312427"/>
                  <a:pt x="1293093" y="298363"/>
                </a:cubicBezTo>
                <a:cubicBezTo>
                  <a:pt x="1285577" y="291331"/>
                  <a:pt x="1279940" y="282727"/>
                  <a:pt x="1276182" y="272551"/>
                </a:cubicBezTo>
                <a:close/>
                <a:moveTo>
                  <a:pt x="1056981" y="250373"/>
                </a:moveTo>
                <a:lnTo>
                  <a:pt x="1096041" y="250373"/>
                </a:lnTo>
                <a:lnTo>
                  <a:pt x="1095784" y="252040"/>
                </a:lnTo>
                <a:cubicBezTo>
                  <a:pt x="1095114" y="260524"/>
                  <a:pt x="1095598" y="267221"/>
                  <a:pt x="1097235" y="272132"/>
                </a:cubicBezTo>
                <a:cubicBezTo>
                  <a:pt x="1098872" y="277044"/>
                  <a:pt x="1101663" y="280467"/>
                  <a:pt x="1105607" y="282401"/>
                </a:cubicBezTo>
                <a:cubicBezTo>
                  <a:pt x="1109551" y="284336"/>
                  <a:pt x="1114797" y="285304"/>
                  <a:pt x="1121345" y="285304"/>
                </a:cubicBezTo>
                <a:cubicBezTo>
                  <a:pt x="1132359" y="285304"/>
                  <a:pt x="1144600" y="283741"/>
                  <a:pt x="1158069" y="280615"/>
                </a:cubicBezTo>
                <a:cubicBezTo>
                  <a:pt x="1171538" y="277490"/>
                  <a:pt x="1186532" y="272504"/>
                  <a:pt x="1203052" y="265658"/>
                </a:cubicBezTo>
                <a:lnTo>
                  <a:pt x="1203052" y="300261"/>
                </a:lnTo>
                <a:cubicBezTo>
                  <a:pt x="1188764" y="306065"/>
                  <a:pt x="1174514" y="310567"/>
                  <a:pt x="1160301" y="313767"/>
                </a:cubicBezTo>
                <a:cubicBezTo>
                  <a:pt x="1146088" y="316967"/>
                  <a:pt x="1131540" y="318567"/>
                  <a:pt x="1116657" y="318567"/>
                </a:cubicBezTo>
                <a:cubicBezTo>
                  <a:pt x="1102667" y="318567"/>
                  <a:pt x="1091208" y="316855"/>
                  <a:pt x="1082278" y="313432"/>
                </a:cubicBezTo>
                <a:cubicBezTo>
                  <a:pt x="1073348" y="310009"/>
                  <a:pt x="1066651" y="304391"/>
                  <a:pt x="1062186" y="296577"/>
                </a:cubicBezTo>
                <a:cubicBezTo>
                  <a:pt x="1057721" y="288764"/>
                  <a:pt x="1055414" y="278532"/>
                  <a:pt x="1055266" y="265881"/>
                </a:cubicBezTo>
                <a:close/>
                <a:moveTo>
                  <a:pt x="798094" y="250373"/>
                </a:moveTo>
                <a:lnTo>
                  <a:pt x="844449" y="250373"/>
                </a:lnTo>
                <a:lnTo>
                  <a:pt x="813271" y="282625"/>
                </a:lnTo>
                <a:lnTo>
                  <a:pt x="943644" y="282625"/>
                </a:lnTo>
                <a:lnTo>
                  <a:pt x="937170" y="315441"/>
                </a:lnTo>
                <a:lnTo>
                  <a:pt x="756568" y="315441"/>
                </a:lnTo>
                <a:lnTo>
                  <a:pt x="762149" y="287536"/>
                </a:lnTo>
                <a:close/>
                <a:moveTo>
                  <a:pt x="550444" y="250373"/>
                </a:moveTo>
                <a:lnTo>
                  <a:pt x="596799" y="250373"/>
                </a:lnTo>
                <a:lnTo>
                  <a:pt x="565621" y="282625"/>
                </a:lnTo>
                <a:lnTo>
                  <a:pt x="695994" y="282625"/>
                </a:lnTo>
                <a:lnTo>
                  <a:pt x="689520" y="315441"/>
                </a:lnTo>
                <a:lnTo>
                  <a:pt x="508917" y="315441"/>
                </a:lnTo>
                <a:lnTo>
                  <a:pt x="514499" y="287536"/>
                </a:lnTo>
                <a:close/>
                <a:moveTo>
                  <a:pt x="275337" y="250373"/>
                </a:moveTo>
                <a:lnTo>
                  <a:pt x="315605" y="250373"/>
                </a:lnTo>
                <a:lnTo>
                  <a:pt x="316073" y="273918"/>
                </a:lnTo>
                <a:cubicBezTo>
                  <a:pt x="320315" y="282104"/>
                  <a:pt x="328463" y="286197"/>
                  <a:pt x="340519" y="286197"/>
                </a:cubicBezTo>
                <a:cubicBezTo>
                  <a:pt x="346918" y="286197"/>
                  <a:pt x="353280" y="284708"/>
                  <a:pt x="359606" y="281732"/>
                </a:cubicBezTo>
                <a:cubicBezTo>
                  <a:pt x="365931" y="278755"/>
                  <a:pt x="372107" y="274625"/>
                  <a:pt x="378135" y="269342"/>
                </a:cubicBezTo>
                <a:cubicBezTo>
                  <a:pt x="384162" y="264058"/>
                  <a:pt x="389892" y="257882"/>
                  <a:pt x="395324" y="250813"/>
                </a:cubicBezTo>
                <a:lnTo>
                  <a:pt x="395612" y="250373"/>
                </a:lnTo>
                <a:lnTo>
                  <a:pt x="455914" y="250373"/>
                </a:lnTo>
                <a:lnTo>
                  <a:pt x="453479" y="271797"/>
                </a:lnTo>
                <a:cubicBezTo>
                  <a:pt x="452140" y="283629"/>
                  <a:pt x="450577" y="298177"/>
                  <a:pt x="448791" y="315441"/>
                </a:cubicBezTo>
                <a:lnTo>
                  <a:pt x="412179" y="315441"/>
                </a:lnTo>
                <a:lnTo>
                  <a:pt x="417760" y="263872"/>
                </a:lnTo>
                <a:cubicBezTo>
                  <a:pt x="407491" y="281732"/>
                  <a:pt x="395101" y="295461"/>
                  <a:pt x="380590" y="305060"/>
                </a:cubicBezTo>
                <a:cubicBezTo>
                  <a:pt x="366080" y="314660"/>
                  <a:pt x="350267" y="319460"/>
                  <a:pt x="333152" y="319460"/>
                </a:cubicBezTo>
                <a:cubicBezTo>
                  <a:pt x="309488" y="319460"/>
                  <a:pt x="292707" y="312316"/>
                  <a:pt x="282810" y="298028"/>
                </a:cubicBezTo>
                <a:cubicBezTo>
                  <a:pt x="277862" y="290884"/>
                  <a:pt x="274857" y="282066"/>
                  <a:pt x="273797" y="271574"/>
                </a:cubicBezTo>
                <a:close/>
                <a:moveTo>
                  <a:pt x="25322" y="250373"/>
                </a:moveTo>
                <a:lnTo>
                  <a:pt x="65195" y="250373"/>
                </a:lnTo>
                <a:lnTo>
                  <a:pt x="52015" y="315441"/>
                </a:lnTo>
                <a:lnTo>
                  <a:pt x="12278" y="315441"/>
                </a:lnTo>
                <a:close/>
                <a:moveTo>
                  <a:pt x="804565" y="91306"/>
                </a:moveTo>
                <a:lnTo>
                  <a:pt x="974675" y="91306"/>
                </a:lnTo>
                <a:lnTo>
                  <a:pt x="968871" y="121667"/>
                </a:lnTo>
                <a:lnTo>
                  <a:pt x="927695" y="164261"/>
                </a:lnTo>
                <a:lnTo>
                  <a:pt x="881387" y="164261"/>
                </a:lnTo>
                <a:lnTo>
                  <a:pt x="920427" y="123899"/>
                </a:lnTo>
                <a:lnTo>
                  <a:pt x="798314" y="123899"/>
                </a:lnTo>
                <a:close/>
                <a:moveTo>
                  <a:pt x="556915" y="91306"/>
                </a:moveTo>
                <a:lnTo>
                  <a:pt x="727025" y="91306"/>
                </a:lnTo>
                <a:lnTo>
                  <a:pt x="721221" y="121667"/>
                </a:lnTo>
                <a:lnTo>
                  <a:pt x="680045" y="164261"/>
                </a:lnTo>
                <a:lnTo>
                  <a:pt x="633737" y="164261"/>
                </a:lnTo>
                <a:lnTo>
                  <a:pt x="672777" y="123899"/>
                </a:lnTo>
                <a:lnTo>
                  <a:pt x="550664" y="123899"/>
                </a:lnTo>
                <a:close/>
                <a:moveTo>
                  <a:pt x="446559" y="91306"/>
                </a:moveTo>
                <a:lnTo>
                  <a:pt x="485403" y="91306"/>
                </a:lnTo>
                <a:lnTo>
                  <a:pt x="470758" y="164261"/>
                </a:lnTo>
                <a:lnTo>
                  <a:pt x="431929" y="164261"/>
                </a:lnTo>
                <a:close/>
                <a:moveTo>
                  <a:pt x="305246" y="91306"/>
                </a:moveTo>
                <a:lnTo>
                  <a:pt x="344090" y="91306"/>
                </a:lnTo>
                <a:lnTo>
                  <a:pt x="329431" y="164261"/>
                </a:lnTo>
                <a:lnTo>
                  <a:pt x="290633" y="164261"/>
                </a:lnTo>
                <a:close/>
                <a:moveTo>
                  <a:pt x="1397793" y="87288"/>
                </a:moveTo>
                <a:cubicBezTo>
                  <a:pt x="1410444" y="87288"/>
                  <a:pt x="1421718" y="88776"/>
                  <a:pt x="1431615" y="91753"/>
                </a:cubicBezTo>
                <a:cubicBezTo>
                  <a:pt x="1441512" y="94729"/>
                  <a:pt x="1449883" y="98822"/>
                  <a:pt x="1456729" y="104031"/>
                </a:cubicBezTo>
                <a:cubicBezTo>
                  <a:pt x="1463575" y="109240"/>
                  <a:pt x="1468784" y="115379"/>
                  <a:pt x="1472356" y="122448"/>
                </a:cubicBezTo>
                <a:cubicBezTo>
                  <a:pt x="1475928" y="129518"/>
                  <a:pt x="1477714" y="137145"/>
                  <a:pt x="1477714" y="145331"/>
                </a:cubicBezTo>
                <a:lnTo>
                  <a:pt x="1473273" y="164261"/>
                </a:lnTo>
                <a:lnTo>
                  <a:pt x="1432282" y="164261"/>
                </a:lnTo>
                <a:lnTo>
                  <a:pt x="1433735" y="162967"/>
                </a:lnTo>
                <a:cubicBezTo>
                  <a:pt x="1436265" y="158502"/>
                  <a:pt x="1437531" y="153888"/>
                  <a:pt x="1437531" y="149126"/>
                </a:cubicBezTo>
                <a:cubicBezTo>
                  <a:pt x="1437531" y="144959"/>
                  <a:pt x="1436712" y="141015"/>
                  <a:pt x="1435075" y="137294"/>
                </a:cubicBezTo>
                <a:cubicBezTo>
                  <a:pt x="1433438" y="133573"/>
                  <a:pt x="1430870" y="130299"/>
                  <a:pt x="1427373" y="127471"/>
                </a:cubicBezTo>
                <a:cubicBezTo>
                  <a:pt x="1423876" y="124644"/>
                  <a:pt x="1419485" y="122411"/>
                  <a:pt x="1414202" y="120774"/>
                </a:cubicBezTo>
                <a:cubicBezTo>
                  <a:pt x="1408918" y="119137"/>
                  <a:pt x="1402705" y="118318"/>
                  <a:pt x="1395561" y="118318"/>
                </a:cubicBezTo>
                <a:cubicBezTo>
                  <a:pt x="1385887" y="118318"/>
                  <a:pt x="1377069" y="119918"/>
                  <a:pt x="1369107" y="123118"/>
                </a:cubicBezTo>
                <a:cubicBezTo>
                  <a:pt x="1361145" y="126318"/>
                  <a:pt x="1353964" y="130857"/>
                  <a:pt x="1347564" y="136736"/>
                </a:cubicBezTo>
                <a:cubicBezTo>
                  <a:pt x="1341164" y="142615"/>
                  <a:pt x="1335509" y="149721"/>
                  <a:pt x="1330598" y="158055"/>
                </a:cubicBezTo>
                <a:lnTo>
                  <a:pt x="1327818" y="164261"/>
                </a:lnTo>
                <a:lnTo>
                  <a:pt x="1288507" y="164261"/>
                </a:lnTo>
                <a:lnTo>
                  <a:pt x="1306711" y="131601"/>
                </a:lnTo>
                <a:cubicBezTo>
                  <a:pt x="1318022" y="117984"/>
                  <a:pt x="1331453" y="107193"/>
                  <a:pt x="1347006" y="99231"/>
                </a:cubicBezTo>
                <a:cubicBezTo>
                  <a:pt x="1362558" y="91269"/>
                  <a:pt x="1379488" y="87288"/>
                  <a:pt x="1397793" y="87288"/>
                </a:cubicBezTo>
                <a:close/>
                <a:moveTo>
                  <a:pt x="70768" y="23664"/>
                </a:moveTo>
                <a:lnTo>
                  <a:pt x="150911" y="23664"/>
                </a:lnTo>
                <a:cubicBezTo>
                  <a:pt x="164157" y="23664"/>
                  <a:pt x="176547" y="25040"/>
                  <a:pt x="188081" y="27794"/>
                </a:cubicBezTo>
                <a:cubicBezTo>
                  <a:pt x="199615" y="30547"/>
                  <a:pt x="209699" y="34826"/>
                  <a:pt x="218331" y="40630"/>
                </a:cubicBezTo>
                <a:cubicBezTo>
                  <a:pt x="226963" y="46434"/>
                  <a:pt x="233734" y="53876"/>
                  <a:pt x="238646" y="62954"/>
                </a:cubicBezTo>
                <a:cubicBezTo>
                  <a:pt x="243557" y="72033"/>
                  <a:pt x="246013" y="82897"/>
                  <a:pt x="246013" y="95548"/>
                </a:cubicBezTo>
                <a:cubicBezTo>
                  <a:pt x="246013" y="104775"/>
                  <a:pt x="244748" y="114040"/>
                  <a:pt x="242218" y="123341"/>
                </a:cubicBezTo>
                <a:cubicBezTo>
                  <a:pt x="239687" y="132643"/>
                  <a:pt x="235892" y="141536"/>
                  <a:pt x="230832" y="150019"/>
                </a:cubicBezTo>
                <a:lnTo>
                  <a:pt x="219585" y="164261"/>
                </a:lnTo>
                <a:lnTo>
                  <a:pt x="168551" y="164261"/>
                </a:lnTo>
                <a:lnTo>
                  <a:pt x="169775" y="163748"/>
                </a:lnTo>
                <a:cubicBezTo>
                  <a:pt x="176398" y="159655"/>
                  <a:pt x="181905" y="154967"/>
                  <a:pt x="186295" y="149684"/>
                </a:cubicBezTo>
                <a:cubicBezTo>
                  <a:pt x="190686" y="144401"/>
                  <a:pt x="194220" y="138857"/>
                  <a:pt x="196899" y="133052"/>
                </a:cubicBezTo>
                <a:cubicBezTo>
                  <a:pt x="199578" y="127248"/>
                  <a:pt x="201476" y="121407"/>
                  <a:pt x="202592" y="115528"/>
                </a:cubicBezTo>
                <a:cubicBezTo>
                  <a:pt x="203708" y="109649"/>
                  <a:pt x="204266" y="104180"/>
                  <a:pt x="204266" y="99120"/>
                </a:cubicBezTo>
                <a:cubicBezTo>
                  <a:pt x="204266" y="85725"/>
                  <a:pt x="199429" y="75381"/>
                  <a:pt x="189756" y="68089"/>
                </a:cubicBezTo>
                <a:cubicBezTo>
                  <a:pt x="180082" y="60796"/>
                  <a:pt x="165571" y="57150"/>
                  <a:pt x="146223" y="57150"/>
                </a:cubicBezTo>
                <a:lnTo>
                  <a:pt x="103807" y="57150"/>
                </a:lnTo>
                <a:lnTo>
                  <a:pt x="82504" y="164261"/>
                </a:lnTo>
                <a:lnTo>
                  <a:pt x="42584" y="164261"/>
                </a:lnTo>
                <a:close/>
                <a:moveTo>
                  <a:pt x="1104825" y="0"/>
                </a:moveTo>
                <a:lnTo>
                  <a:pt x="1144562" y="0"/>
                </a:lnTo>
                <a:lnTo>
                  <a:pt x="1111811" y="164261"/>
                </a:lnTo>
                <a:lnTo>
                  <a:pt x="1071572" y="1642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i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8E4C25-666D-4C73-89E1-84A38F79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446" y="5553568"/>
            <a:ext cx="153352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21184407">
            <a:off x="5305457" y="4335082"/>
            <a:ext cx="1891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Puzzle</a:t>
            </a:r>
            <a:endParaRPr lang="pt-BR" sz="4000" dirty="0">
              <a:solidFill>
                <a:schemeClr val="accent6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9BDA65C-4D12-4D1E-AFF0-AE54331E3D2C}"/>
              </a:ext>
            </a:extLst>
          </p:cNvPr>
          <p:cNvSpPr/>
          <p:nvPr/>
        </p:nvSpPr>
        <p:spPr>
          <a:xfrm rot="660823">
            <a:off x="5121628" y="5149040"/>
            <a:ext cx="1897421" cy="592802"/>
          </a:xfrm>
          <a:custGeom>
            <a:avLst/>
            <a:gdLst>
              <a:gd name="connsiteX0" fmla="*/ 804219 w 1897421"/>
              <a:gd name="connsiteY0" fmla="*/ 477178 h 592802"/>
              <a:gd name="connsiteX1" fmla="*/ 1279392 w 1897421"/>
              <a:gd name="connsiteY1" fmla="*/ 453529 h 592802"/>
              <a:gd name="connsiteX2" fmla="*/ 1894580 w 1897421"/>
              <a:gd name="connsiteY2" fmla="*/ 422912 h 592802"/>
              <a:gd name="connsiteX3" fmla="*/ 1897421 w 1897421"/>
              <a:gd name="connsiteY3" fmla="*/ 479992 h 592802"/>
              <a:gd name="connsiteX4" fmla="*/ 1282232 w 1897421"/>
              <a:gd name="connsiteY4" fmla="*/ 510608 h 592802"/>
              <a:gd name="connsiteX5" fmla="*/ 806905 w 1897421"/>
              <a:gd name="connsiteY5" fmla="*/ 534265 h 592802"/>
              <a:gd name="connsiteX6" fmla="*/ 1601330 w 1897421"/>
              <a:gd name="connsiteY6" fmla="*/ 244452 h 592802"/>
              <a:gd name="connsiteX7" fmla="*/ 1781936 w 1897421"/>
              <a:gd name="connsiteY7" fmla="*/ 244452 h 592802"/>
              <a:gd name="connsiteX8" fmla="*/ 1772711 w 1897421"/>
              <a:gd name="connsiteY8" fmla="*/ 248536 h 592802"/>
              <a:gd name="connsiteX9" fmla="*/ 1699459 w 1897421"/>
              <a:gd name="connsiteY9" fmla="*/ 258911 h 592802"/>
              <a:gd name="connsiteX10" fmla="*/ 1663009 w 1897421"/>
              <a:gd name="connsiteY10" fmla="*/ 260725 h 592802"/>
              <a:gd name="connsiteX11" fmla="*/ 1662562 w 1897421"/>
              <a:gd name="connsiteY11" fmla="*/ 268304 h 592802"/>
              <a:gd name="connsiteX12" fmla="*/ 1662758 w 1897421"/>
              <a:gd name="connsiteY12" fmla="*/ 277772 h 592802"/>
              <a:gd name="connsiteX13" fmla="*/ 1680433 w 1897421"/>
              <a:gd name="connsiteY13" fmla="*/ 315494 h 592802"/>
              <a:gd name="connsiteX14" fmla="*/ 1727562 w 1897421"/>
              <a:gd name="connsiteY14" fmla="*/ 326748 h 592802"/>
              <a:gd name="connsiteX15" fmla="*/ 1771529 w 1897421"/>
              <a:gd name="connsiteY15" fmla="*/ 321400 h 592802"/>
              <a:gd name="connsiteX16" fmla="*/ 1816293 w 1897421"/>
              <a:gd name="connsiteY16" fmla="*/ 309968 h 592802"/>
              <a:gd name="connsiteX17" fmla="*/ 1818883 w 1897421"/>
              <a:gd name="connsiteY17" fmla="*/ 362040 h 592802"/>
              <a:gd name="connsiteX18" fmla="*/ 1769906 w 1897421"/>
              <a:gd name="connsiteY18" fmla="*/ 374369 h 592802"/>
              <a:gd name="connsiteX19" fmla="*/ 1717340 w 1897421"/>
              <a:gd name="connsiteY19" fmla="*/ 380832 h 592802"/>
              <a:gd name="connsiteX20" fmla="*/ 1668778 w 1897421"/>
              <a:gd name="connsiteY20" fmla="*/ 376654 h 592802"/>
              <a:gd name="connsiteX21" fmla="*/ 1631633 w 1897421"/>
              <a:gd name="connsiteY21" fmla="*/ 358996 h 592802"/>
              <a:gd name="connsiteX22" fmla="*/ 1607277 w 1897421"/>
              <a:gd name="connsiteY22" fmla="*/ 327790 h 592802"/>
              <a:gd name="connsiteX23" fmla="*/ 1597064 w 1897421"/>
              <a:gd name="connsiteY23" fmla="*/ 282690 h 592802"/>
              <a:gd name="connsiteX24" fmla="*/ 798761 w 1897421"/>
              <a:gd name="connsiteY24" fmla="*/ 361159 h 592802"/>
              <a:gd name="connsiteX25" fmla="*/ 903677 w 1897421"/>
              <a:gd name="connsiteY25" fmla="*/ 355938 h 592802"/>
              <a:gd name="connsiteX26" fmla="*/ 894550 w 1897421"/>
              <a:gd name="connsiteY26" fmla="*/ 415462 h 592802"/>
              <a:gd name="connsiteX27" fmla="*/ 801533 w 1897421"/>
              <a:gd name="connsiteY27" fmla="*/ 420091 h 592802"/>
              <a:gd name="connsiteX28" fmla="*/ 1338742 w 1897421"/>
              <a:gd name="connsiteY28" fmla="*/ 244452 h 592802"/>
              <a:gd name="connsiteX29" fmla="*/ 1406057 w 1897421"/>
              <a:gd name="connsiteY29" fmla="*/ 244452 h 592802"/>
              <a:gd name="connsiteX30" fmla="*/ 1397125 w 1897421"/>
              <a:gd name="connsiteY30" fmla="*/ 305005 h 592802"/>
              <a:gd name="connsiteX31" fmla="*/ 1401606 w 1897421"/>
              <a:gd name="connsiteY31" fmla="*/ 334315 h 592802"/>
              <a:gd name="connsiteX32" fmla="*/ 1427030 w 1897421"/>
              <a:gd name="connsiteY32" fmla="*/ 342804 h 592802"/>
              <a:gd name="connsiteX33" fmla="*/ 1469484 w 1897421"/>
              <a:gd name="connsiteY33" fmla="*/ 334646 h 592802"/>
              <a:gd name="connsiteX34" fmla="*/ 1521504 w 1897421"/>
              <a:gd name="connsiteY34" fmla="*/ 314475 h 592802"/>
              <a:gd name="connsiteX35" fmla="*/ 1524110 w 1897421"/>
              <a:gd name="connsiteY35" fmla="*/ 366821 h 592802"/>
              <a:gd name="connsiteX36" fmla="*/ 1469760 w 1897421"/>
              <a:gd name="connsiteY36" fmla="*/ 387108 h 592802"/>
              <a:gd name="connsiteX37" fmla="*/ 1413465 w 1897421"/>
              <a:gd name="connsiteY37" fmla="*/ 395955 h 592802"/>
              <a:gd name="connsiteX38" fmla="*/ 1343304 w 1897421"/>
              <a:gd name="connsiteY38" fmla="*/ 374582 h 592802"/>
              <a:gd name="connsiteX39" fmla="*/ 1330818 w 1897421"/>
              <a:gd name="connsiteY39" fmla="*/ 297590 h 592802"/>
              <a:gd name="connsiteX40" fmla="*/ 797393 w 1897421"/>
              <a:gd name="connsiteY40" fmla="*/ 332094 h 592802"/>
              <a:gd name="connsiteX41" fmla="*/ 798761 w 1897421"/>
              <a:gd name="connsiteY41" fmla="*/ 361159 h 592802"/>
              <a:gd name="connsiteX42" fmla="*/ 771030 w 1897421"/>
              <a:gd name="connsiteY42" fmla="*/ 362539 h 592802"/>
              <a:gd name="connsiteX43" fmla="*/ 1745638 w 1897421"/>
              <a:gd name="connsiteY43" fmla="*/ 137925 h 592802"/>
              <a:gd name="connsiteX44" fmla="*/ 1775934 w 1897421"/>
              <a:gd name="connsiteY44" fmla="*/ 144935 h 592802"/>
              <a:gd name="connsiteX45" fmla="*/ 1788316 w 1897421"/>
              <a:gd name="connsiteY45" fmla="*/ 167396 h 592802"/>
              <a:gd name="connsiteX46" fmla="*/ 1785764 w 1897421"/>
              <a:gd name="connsiteY46" fmla="*/ 182359 h 592802"/>
              <a:gd name="connsiteX47" fmla="*/ 1773367 w 1897421"/>
              <a:gd name="connsiteY47" fmla="*/ 195477 h 592802"/>
              <a:gd name="connsiteX48" fmla="*/ 1746527 w 1897421"/>
              <a:gd name="connsiteY48" fmla="*/ 205468 h 592802"/>
              <a:gd name="connsiteX49" fmla="*/ 1700374 w 1897421"/>
              <a:gd name="connsiteY49" fmla="*/ 211061 h 592802"/>
              <a:gd name="connsiteX50" fmla="*/ 1671323 w 1897421"/>
              <a:gd name="connsiteY50" fmla="*/ 212507 h 592802"/>
              <a:gd name="connsiteX51" fmla="*/ 1681059 w 1897421"/>
              <a:gd name="connsiteY51" fmla="*/ 184549 h 592802"/>
              <a:gd name="connsiteX52" fmla="*/ 1696658 w 1897421"/>
              <a:gd name="connsiteY52" fmla="*/ 161243 h 592802"/>
              <a:gd name="connsiteX53" fmla="*/ 1718238 w 1897421"/>
              <a:gd name="connsiteY53" fmla="*/ 144921 h 592802"/>
              <a:gd name="connsiteX54" fmla="*/ 1745638 w 1897421"/>
              <a:gd name="connsiteY54" fmla="*/ 137925 h 592802"/>
              <a:gd name="connsiteX55" fmla="*/ 1084159 w 1897421"/>
              <a:gd name="connsiteY55" fmla="*/ 244452 h 592802"/>
              <a:gd name="connsiteX56" fmla="*/ 1164589 w 1897421"/>
              <a:gd name="connsiteY56" fmla="*/ 244452 h 592802"/>
              <a:gd name="connsiteX57" fmla="*/ 1075454 w 1897421"/>
              <a:gd name="connsiteY57" fmla="*/ 347388 h 592802"/>
              <a:gd name="connsiteX58" fmla="*/ 1208101 w 1897421"/>
              <a:gd name="connsiteY58" fmla="*/ 340787 h 592802"/>
              <a:gd name="connsiteX59" fmla="*/ 1198974 w 1897421"/>
              <a:gd name="connsiteY59" fmla="*/ 400310 h 592802"/>
              <a:gd name="connsiteX60" fmla="*/ 972324 w 1897421"/>
              <a:gd name="connsiteY60" fmla="*/ 411590 h 592802"/>
              <a:gd name="connsiteX61" fmla="*/ 979570 w 1897421"/>
              <a:gd name="connsiteY61" fmla="*/ 363975 h 592802"/>
              <a:gd name="connsiteX62" fmla="*/ 448130 w 1897421"/>
              <a:gd name="connsiteY62" fmla="*/ 297706 h 592802"/>
              <a:gd name="connsiteX63" fmla="*/ 543278 w 1897421"/>
              <a:gd name="connsiteY63" fmla="*/ 293229 h 592802"/>
              <a:gd name="connsiteX64" fmla="*/ 537905 w 1897421"/>
              <a:gd name="connsiteY64" fmla="*/ 311501 h 592802"/>
              <a:gd name="connsiteX65" fmla="*/ 517055 w 1897421"/>
              <a:gd name="connsiteY65" fmla="*/ 347980 h 592802"/>
              <a:gd name="connsiteX66" fmla="*/ 491219 w 1897421"/>
              <a:gd name="connsiteY66" fmla="*/ 375367 h 592802"/>
              <a:gd name="connsiteX67" fmla="*/ 464865 w 1897421"/>
              <a:gd name="connsiteY67" fmla="*/ 386844 h 592802"/>
              <a:gd name="connsiteX68" fmla="*/ 444799 w 1897421"/>
              <a:gd name="connsiteY68" fmla="*/ 375616 h 592802"/>
              <a:gd name="connsiteX69" fmla="*/ 441690 w 1897421"/>
              <a:gd name="connsiteY69" fmla="*/ 340741 h 592802"/>
              <a:gd name="connsiteX70" fmla="*/ 827525 w 1897421"/>
              <a:gd name="connsiteY70" fmla="*/ 204989 h 592802"/>
              <a:gd name="connsiteX71" fmla="*/ 827525 w 1897421"/>
              <a:gd name="connsiteY71" fmla="*/ 244452 h 592802"/>
              <a:gd name="connsiteX72" fmla="*/ 873286 w 1897421"/>
              <a:gd name="connsiteY72" fmla="*/ 244452 h 592802"/>
              <a:gd name="connsiteX73" fmla="*/ 797393 w 1897421"/>
              <a:gd name="connsiteY73" fmla="*/ 332094 h 592802"/>
              <a:gd name="connsiteX74" fmla="*/ 795008 w 1897421"/>
              <a:gd name="connsiteY74" fmla="*/ 281386 h 592802"/>
              <a:gd name="connsiteX75" fmla="*/ 759199 w 1897421"/>
              <a:gd name="connsiteY75" fmla="*/ 283071 h 592802"/>
              <a:gd name="connsiteX76" fmla="*/ 827525 w 1897421"/>
              <a:gd name="connsiteY76" fmla="*/ 197081 h 592802"/>
              <a:gd name="connsiteX77" fmla="*/ 834760 w 1897421"/>
              <a:gd name="connsiteY77" fmla="*/ 196721 h 592802"/>
              <a:gd name="connsiteX78" fmla="*/ 827525 w 1897421"/>
              <a:gd name="connsiteY78" fmla="*/ 204989 h 592802"/>
              <a:gd name="connsiteX79" fmla="*/ 0 w 1897421"/>
              <a:gd name="connsiteY79" fmla="*/ 318788 h 592802"/>
              <a:gd name="connsiteX80" fmla="*/ 76411 w 1897421"/>
              <a:gd name="connsiteY80" fmla="*/ 315193 h 592802"/>
              <a:gd name="connsiteX81" fmla="*/ 55217 w 1897421"/>
              <a:gd name="connsiteY81" fmla="*/ 457234 h 592802"/>
              <a:gd name="connsiteX82" fmla="*/ 122637 w 1897421"/>
              <a:gd name="connsiteY82" fmla="*/ 453878 h 592802"/>
              <a:gd name="connsiteX83" fmla="*/ 139655 w 1897421"/>
              <a:gd name="connsiteY83" fmla="*/ 337640 h 592802"/>
              <a:gd name="connsiteX84" fmla="*/ 177476 w 1897421"/>
              <a:gd name="connsiteY84" fmla="*/ 335757 h 592802"/>
              <a:gd name="connsiteX85" fmla="*/ 252627 w 1897421"/>
              <a:gd name="connsiteY85" fmla="*/ 319379 h 592802"/>
              <a:gd name="connsiteX86" fmla="*/ 271609 w 1897421"/>
              <a:gd name="connsiteY86" fmla="*/ 306010 h 592802"/>
              <a:gd name="connsiteX87" fmla="*/ 381179 w 1897421"/>
              <a:gd name="connsiteY87" fmla="*/ 300855 h 592802"/>
              <a:gd name="connsiteX88" fmla="*/ 374764 w 1897421"/>
              <a:gd name="connsiteY88" fmla="*/ 342973 h 592802"/>
              <a:gd name="connsiteX89" fmla="*/ 374035 w 1897421"/>
              <a:gd name="connsiteY89" fmla="*/ 386281 h 592802"/>
              <a:gd name="connsiteX90" fmla="*/ 386634 w 1897421"/>
              <a:gd name="connsiteY90" fmla="*/ 418623 h 592802"/>
              <a:gd name="connsiteX91" fmla="*/ 412069 w 1897421"/>
              <a:gd name="connsiteY91" fmla="*/ 438376 h 592802"/>
              <a:gd name="connsiteX92" fmla="*/ 450121 w 1897421"/>
              <a:gd name="connsiteY92" fmla="*/ 443899 h 592802"/>
              <a:gd name="connsiteX93" fmla="*/ 483428 w 1897421"/>
              <a:gd name="connsiteY93" fmla="*/ 436883 h 592802"/>
              <a:gd name="connsiteX94" fmla="*/ 510981 w 1897421"/>
              <a:gd name="connsiteY94" fmla="*/ 421913 h 592802"/>
              <a:gd name="connsiteX95" fmla="*/ 532410 w 1897421"/>
              <a:gd name="connsiteY95" fmla="*/ 402577 h 592802"/>
              <a:gd name="connsiteX96" fmla="*/ 547330 w 1897421"/>
              <a:gd name="connsiteY96" fmla="*/ 382190 h 592802"/>
              <a:gd name="connsiteX97" fmla="*/ 547648 w 1897421"/>
              <a:gd name="connsiteY97" fmla="*/ 432727 h 592802"/>
              <a:gd name="connsiteX98" fmla="*/ 602186 w 1897421"/>
              <a:gd name="connsiteY98" fmla="*/ 430012 h 592802"/>
              <a:gd name="connsiteX99" fmla="*/ 604596 w 1897421"/>
              <a:gd name="connsiteY99" fmla="*/ 379066 h 592802"/>
              <a:gd name="connsiteX100" fmla="*/ 606803 w 1897421"/>
              <a:gd name="connsiteY100" fmla="*/ 343376 h 592802"/>
              <a:gd name="connsiteX101" fmla="*/ 609002 w 1897421"/>
              <a:gd name="connsiteY101" fmla="*/ 318540 h 592802"/>
              <a:gd name="connsiteX102" fmla="*/ 611356 w 1897421"/>
              <a:gd name="connsiteY102" fmla="*/ 299603 h 592802"/>
              <a:gd name="connsiteX103" fmla="*/ 612781 w 1897421"/>
              <a:gd name="connsiteY103" fmla="*/ 289959 h 592802"/>
              <a:gd name="connsiteX104" fmla="*/ 759199 w 1897421"/>
              <a:gd name="connsiteY104" fmla="*/ 283071 h 592802"/>
              <a:gd name="connsiteX105" fmla="*/ 675146 w 1897421"/>
              <a:gd name="connsiteY105" fmla="*/ 379125 h 592802"/>
              <a:gd name="connsiteX106" fmla="*/ 667901 w 1897421"/>
              <a:gd name="connsiteY106" fmla="*/ 426741 h 592802"/>
              <a:gd name="connsiteX107" fmla="*/ 801533 w 1897421"/>
              <a:gd name="connsiteY107" fmla="*/ 420091 h 592802"/>
              <a:gd name="connsiteX108" fmla="*/ 804219 w 1897421"/>
              <a:gd name="connsiteY108" fmla="*/ 477178 h 592802"/>
              <a:gd name="connsiteX109" fmla="*/ 664203 w 1897421"/>
              <a:gd name="connsiteY109" fmla="*/ 484146 h 592802"/>
              <a:gd name="connsiteX110" fmla="*/ 49014 w 1897421"/>
              <a:gd name="connsiteY110" fmla="*/ 514763 h 592802"/>
              <a:gd name="connsiteX111" fmla="*/ 51855 w 1897421"/>
              <a:gd name="connsiteY111" fmla="*/ 571843 h 592802"/>
              <a:gd name="connsiteX112" fmla="*/ 667044 w 1897421"/>
              <a:gd name="connsiteY112" fmla="*/ 541226 h 592802"/>
              <a:gd name="connsiteX113" fmla="*/ 806905 w 1897421"/>
              <a:gd name="connsiteY113" fmla="*/ 534265 h 592802"/>
              <a:gd name="connsiteX114" fmla="*/ 807899 w 1897421"/>
              <a:gd name="connsiteY114" fmla="*/ 555400 h 592802"/>
              <a:gd name="connsiteX115" fmla="*/ 12891 w 1897421"/>
              <a:gd name="connsiteY115" fmla="*/ 592802 h 592802"/>
              <a:gd name="connsiteX116" fmla="*/ 1436693 w 1897421"/>
              <a:gd name="connsiteY116" fmla="*/ 36747 h 592802"/>
              <a:gd name="connsiteX117" fmla="*/ 1884990 w 1897421"/>
              <a:gd name="connsiteY117" fmla="*/ 36747 h 592802"/>
              <a:gd name="connsiteX118" fmla="*/ 1884990 w 1897421"/>
              <a:gd name="connsiteY118" fmla="*/ 244452 h 592802"/>
              <a:gd name="connsiteX119" fmla="*/ 1781936 w 1897421"/>
              <a:gd name="connsiteY119" fmla="*/ 244452 h 592802"/>
              <a:gd name="connsiteX120" fmla="*/ 1820964 w 1897421"/>
              <a:gd name="connsiteY120" fmla="*/ 227176 h 592802"/>
              <a:gd name="connsiteX121" fmla="*/ 1846910 w 1897421"/>
              <a:gd name="connsiteY121" fmla="*/ 196487 h 592802"/>
              <a:gd name="connsiteX122" fmla="*/ 1853503 w 1897421"/>
              <a:gd name="connsiteY122" fmla="*/ 157833 h 592802"/>
              <a:gd name="connsiteX123" fmla="*/ 1845268 w 1897421"/>
              <a:gd name="connsiteY123" fmla="*/ 127609 h 592802"/>
              <a:gd name="connsiteX124" fmla="*/ 1824629 w 1897421"/>
              <a:gd name="connsiteY124" fmla="*/ 104871 h 592802"/>
              <a:gd name="connsiteX125" fmla="*/ 1792623 w 1897421"/>
              <a:gd name="connsiteY125" fmla="*/ 91079 h 592802"/>
              <a:gd name="connsiteX126" fmla="*/ 1750007 w 1897421"/>
              <a:gd name="connsiteY126" fmla="*/ 87705 h 592802"/>
              <a:gd name="connsiteX127" fmla="*/ 1715181 w 1897421"/>
              <a:gd name="connsiteY127" fmla="*/ 93181 h 592802"/>
              <a:gd name="connsiteX128" fmla="*/ 1684153 w 1897421"/>
              <a:gd name="connsiteY128" fmla="*/ 105955 h 592802"/>
              <a:gd name="connsiteX129" fmla="*/ 1635060 w 1897421"/>
              <a:gd name="connsiteY129" fmla="*/ 149061 h 592802"/>
              <a:gd name="connsiteX130" fmla="*/ 1605139 w 1897421"/>
              <a:gd name="connsiteY130" fmla="*/ 210306 h 592802"/>
              <a:gd name="connsiteX131" fmla="*/ 1601330 w 1897421"/>
              <a:gd name="connsiteY131" fmla="*/ 244452 h 592802"/>
              <a:gd name="connsiteX132" fmla="*/ 1406057 w 1897421"/>
              <a:gd name="connsiteY132" fmla="*/ 244452 h 592802"/>
              <a:gd name="connsiteX133" fmla="*/ 712966 w 1897421"/>
              <a:gd name="connsiteY133" fmla="*/ 145361 h 592802"/>
              <a:gd name="connsiteX134" fmla="*/ 827525 w 1897421"/>
              <a:gd name="connsiteY134" fmla="*/ 139659 h 592802"/>
              <a:gd name="connsiteX135" fmla="*/ 827525 w 1897421"/>
              <a:gd name="connsiteY135" fmla="*/ 197081 h 592802"/>
              <a:gd name="connsiteX136" fmla="*/ 704581 w 1897421"/>
              <a:gd name="connsiteY136" fmla="*/ 203199 h 592802"/>
              <a:gd name="connsiteX137" fmla="*/ 1374695 w 1897421"/>
              <a:gd name="connsiteY137" fmla="*/ 3355 h 592802"/>
              <a:gd name="connsiteX138" fmla="*/ 1442114 w 1897421"/>
              <a:gd name="connsiteY138" fmla="*/ 0 h 592802"/>
              <a:gd name="connsiteX139" fmla="*/ 1436693 w 1897421"/>
              <a:gd name="connsiteY139" fmla="*/ 36747 h 592802"/>
              <a:gd name="connsiteX140" fmla="*/ 1369716 w 1897421"/>
              <a:gd name="connsiteY140" fmla="*/ 36747 h 592802"/>
              <a:gd name="connsiteX141" fmla="*/ 566951 w 1897421"/>
              <a:gd name="connsiteY141" fmla="*/ 152628 h 592802"/>
              <a:gd name="connsiteX142" fmla="*/ 633549 w 1897421"/>
              <a:gd name="connsiteY142" fmla="*/ 149314 h 592802"/>
              <a:gd name="connsiteX143" fmla="*/ 612781 w 1897421"/>
              <a:gd name="connsiteY143" fmla="*/ 289959 h 592802"/>
              <a:gd name="connsiteX144" fmla="*/ 543278 w 1897421"/>
              <a:gd name="connsiteY144" fmla="*/ 293229 h 592802"/>
              <a:gd name="connsiteX145" fmla="*/ 549302 w 1897421"/>
              <a:gd name="connsiteY145" fmla="*/ 272744 h 592802"/>
              <a:gd name="connsiteX146" fmla="*/ 402514 w 1897421"/>
              <a:gd name="connsiteY146" fmla="*/ 160812 h 592802"/>
              <a:gd name="connsiteX147" fmla="*/ 469111 w 1897421"/>
              <a:gd name="connsiteY147" fmla="*/ 157498 h 592802"/>
              <a:gd name="connsiteX148" fmla="*/ 448130 w 1897421"/>
              <a:gd name="connsiteY148" fmla="*/ 297706 h 592802"/>
              <a:gd name="connsiteX149" fmla="*/ 381179 w 1897421"/>
              <a:gd name="connsiteY149" fmla="*/ 300855 h 592802"/>
              <a:gd name="connsiteX150" fmla="*/ 827525 w 1897421"/>
              <a:gd name="connsiteY150" fmla="*/ 36747 h 592802"/>
              <a:gd name="connsiteX151" fmla="*/ 1369716 w 1897421"/>
              <a:gd name="connsiteY151" fmla="*/ 36747 h 592802"/>
              <a:gd name="connsiteX152" fmla="*/ 1338742 w 1897421"/>
              <a:gd name="connsiteY152" fmla="*/ 244452 h 592802"/>
              <a:gd name="connsiteX153" fmla="*/ 1164589 w 1897421"/>
              <a:gd name="connsiteY153" fmla="*/ 244452 h 592802"/>
              <a:gd name="connsiteX154" fmla="*/ 1231339 w 1897421"/>
              <a:gd name="connsiteY154" fmla="*/ 167368 h 592802"/>
              <a:gd name="connsiteX155" fmla="*/ 1238559 w 1897421"/>
              <a:gd name="connsiteY155" fmla="*/ 119203 h 592802"/>
              <a:gd name="connsiteX156" fmla="*/ 1017389 w 1897421"/>
              <a:gd name="connsiteY156" fmla="*/ 130210 h 592802"/>
              <a:gd name="connsiteX157" fmla="*/ 1009004 w 1897421"/>
              <a:gd name="connsiteY157" fmla="*/ 188049 h 592802"/>
              <a:gd name="connsiteX158" fmla="*/ 1139184 w 1897421"/>
              <a:gd name="connsiteY158" fmla="*/ 181570 h 592802"/>
              <a:gd name="connsiteX159" fmla="*/ 1084159 w 1897421"/>
              <a:gd name="connsiteY159" fmla="*/ 244452 h 592802"/>
              <a:gd name="connsiteX160" fmla="*/ 873286 w 1897421"/>
              <a:gd name="connsiteY160" fmla="*/ 244452 h 592802"/>
              <a:gd name="connsiteX161" fmla="*/ 926916 w 1897421"/>
              <a:gd name="connsiteY161" fmla="*/ 182518 h 592802"/>
              <a:gd name="connsiteX162" fmla="*/ 934135 w 1897421"/>
              <a:gd name="connsiteY162" fmla="*/ 134354 h 592802"/>
              <a:gd name="connsiteX163" fmla="*/ 827525 w 1897421"/>
              <a:gd name="connsiteY163" fmla="*/ 139659 h 592802"/>
              <a:gd name="connsiteX164" fmla="*/ 167886 w 1897421"/>
              <a:gd name="connsiteY164" fmla="*/ 148586 h 592802"/>
              <a:gd name="connsiteX165" fmla="*/ 147835 w 1897421"/>
              <a:gd name="connsiteY165" fmla="*/ 281186 h 592802"/>
              <a:gd name="connsiteX166" fmla="*/ 184012 w 1897421"/>
              <a:gd name="connsiteY166" fmla="*/ 279385 h 592802"/>
              <a:gd name="connsiteX167" fmla="*/ 220950 w 1897421"/>
              <a:gd name="connsiteY167" fmla="*/ 270816 h 592802"/>
              <a:gd name="connsiteX168" fmla="*/ 248401 w 1897421"/>
              <a:gd name="connsiteY168" fmla="*/ 251042 h 592802"/>
              <a:gd name="connsiteX169" fmla="*/ 265133 w 1897421"/>
              <a:gd name="connsiteY169" fmla="*/ 222872 h 592802"/>
              <a:gd name="connsiteX170" fmla="*/ 269909 w 1897421"/>
              <a:gd name="connsiteY170" fmla="*/ 189115 h 592802"/>
              <a:gd name="connsiteX171" fmla="*/ 266460 w 1897421"/>
              <a:gd name="connsiteY171" fmla="*/ 172254 h 592802"/>
              <a:gd name="connsiteX172" fmla="*/ 256282 w 1897421"/>
              <a:gd name="connsiteY172" fmla="*/ 158199 h 592802"/>
              <a:gd name="connsiteX173" fmla="*/ 236867 w 1897421"/>
              <a:gd name="connsiteY173" fmla="*/ 149000 h 592802"/>
              <a:gd name="connsiteX174" fmla="*/ 205433 w 1897421"/>
              <a:gd name="connsiteY174" fmla="*/ 146718 h 592802"/>
              <a:gd name="connsiteX175" fmla="*/ 109195 w 1897421"/>
              <a:gd name="connsiteY175" fmla="*/ 95460 h 592802"/>
              <a:gd name="connsiteX176" fmla="*/ 210872 w 1897421"/>
              <a:gd name="connsiteY176" fmla="*/ 90400 h 592802"/>
              <a:gd name="connsiteX177" fmla="*/ 270033 w 1897421"/>
              <a:gd name="connsiteY177" fmla="*/ 95011 h 592802"/>
              <a:gd name="connsiteX178" fmla="*/ 309823 w 1897421"/>
              <a:gd name="connsiteY178" fmla="*/ 113362 h 592802"/>
              <a:gd name="connsiteX179" fmla="*/ 332651 w 1897421"/>
              <a:gd name="connsiteY179" fmla="*/ 141486 h 592802"/>
              <a:gd name="connsiteX180" fmla="*/ 340922 w 1897421"/>
              <a:gd name="connsiteY180" fmla="*/ 175142 h 592802"/>
              <a:gd name="connsiteX181" fmla="*/ 333351 w 1897421"/>
              <a:gd name="connsiteY181" fmla="*/ 232802 h 592802"/>
              <a:gd name="connsiteX182" fmla="*/ 304254 w 1897421"/>
              <a:gd name="connsiteY182" fmla="*/ 283018 h 592802"/>
              <a:gd name="connsiteX183" fmla="*/ 271609 w 1897421"/>
              <a:gd name="connsiteY183" fmla="*/ 306010 h 592802"/>
              <a:gd name="connsiteX184" fmla="*/ 76411 w 1897421"/>
              <a:gd name="connsiteY184" fmla="*/ 315193 h 59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897421" h="592802">
                <a:moveTo>
                  <a:pt x="804219" y="477178"/>
                </a:moveTo>
                <a:lnTo>
                  <a:pt x="1279392" y="453529"/>
                </a:lnTo>
                <a:lnTo>
                  <a:pt x="1894580" y="422912"/>
                </a:lnTo>
                <a:lnTo>
                  <a:pt x="1897421" y="479992"/>
                </a:lnTo>
                <a:lnTo>
                  <a:pt x="1282232" y="510608"/>
                </a:lnTo>
                <a:lnTo>
                  <a:pt x="806905" y="534265"/>
                </a:lnTo>
                <a:close/>
                <a:moveTo>
                  <a:pt x="1601330" y="244452"/>
                </a:moveTo>
                <a:lnTo>
                  <a:pt x="1781936" y="244452"/>
                </a:lnTo>
                <a:lnTo>
                  <a:pt x="1772711" y="248536"/>
                </a:lnTo>
                <a:cubicBezTo>
                  <a:pt x="1752744" y="254016"/>
                  <a:pt x="1728326" y="257475"/>
                  <a:pt x="1699459" y="258911"/>
                </a:cubicBezTo>
                <a:lnTo>
                  <a:pt x="1663009" y="260725"/>
                </a:lnTo>
                <a:cubicBezTo>
                  <a:pt x="1662752" y="262936"/>
                  <a:pt x="1662603" y="265462"/>
                  <a:pt x="1662562" y="268304"/>
                </a:cubicBezTo>
                <a:cubicBezTo>
                  <a:pt x="1662519" y="271144"/>
                  <a:pt x="1662585" y="274301"/>
                  <a:pt x="1662758" y="277772"/>
                </a:cubicBezTo>
                <a:cubicBezTo>
                  <a:pt x="1663586" y="294399"/>
                  <a:pt x="1669478" y="306973"/>
                  <a:pt x="1680433" y="315494"/>
                </a:cubicBezTo>
                <a:cubicBezTo>
                  <a:pt x="1691388" y="324014"/>
                  <a:pt x="1707098" y="327766"/>
                  <a:pt x="1727562" y="326748"/>
                </a:cubicBezTo>
                <a:cubicBezTo>
                  <a:pt x="1741265" y="326066"/>
                  <a:pt x="1755920" y="324283"/>
                  <a:pt x="1771529" y="321400"/>
                </a:cubicBezTo>
                <a:cubicBezTo>
                  <a:pt x="1787137" y="318517"/>
                  <a:pt x="1802058" y="314706"/>
                  <a:pt x="1816293" y="309968"/>
                </a:cubicBezTo>
                <a:lnTo>
                  <a:pt x="1818883" y="362040"/>
                </a:lnTo>
                <a:cubicBezTo>
                  <a:pt x="1803736" y="366824"/>
                  <a:pt x="1787410" y="370933"/>
                  <a:pt x="1769906" y="374369"/>
                </a:cubicBezTo>
                <a:cubicBezTo>
                  <a:pt x="1752403" y="377805"/>
                  <a:pt x="1734880" y="379959"/>
                  <a:pt x="1717340" y="380832"/>
                </a:cubicBezTo>
                <a:cubicBezTo>
                  <a:pt x="1699435" y="381722"/>
                  <a:pt x="1683247" y="380330"/>
                  <a:pt x="1668778" y="376654"/>
                </a:cubicBezTo>
                <a:cubicBezTo>
                  <a:pt x="1654308" y="372979"/>
                  <a:pt x="1641927" y="367092"/>
                  <a:pt x="1631633" y="358996"/>
                </a:cubicBezTo>
                <a:cubicBezTo>
                  <a:pt x="1621340" y="350900"/>
                  <a:pt x="1613221" y="340497"/>
                  <a:pt x="1607277" y="327790"/>
                </a:cubicBezTo>
                <a:cubicBezTo>
                  <a:pt x="1601333" y="315080"/>
                  <a:pt x="1597929" y="300047"/>
                  <a:pt x="1597064" y="282690"/>
                </a:cubicBezTo>
                <a:close/>
                <a:moveTo>
                  <a:pt x="798761" y="361159"/>
                </a:moveTo>
                <a:lnTo>
                  <a:pt x="903677" y="355938"/>
                </a:lnTo>
                <a:lnTo>
                  <a:pt x="894550" y="415462"/>
                </a:lnTo>
                <a:lnTo>
                  <a:pt x="801533" y="420091"/>
                </a:lnTo>
                <a:close/>
                <a:moveTo>
                  <a:pt x="1338742" y="244452"/>
                </a:moveTo>
                <a:lnTo>
                  <a:pt x="1406057" y="244452"/>
                </a:lnTo>
                <a:lnTo>
                  <a:pt x="1397125" y="305005"/>
                </a:lnTo>
                <a:cubicBezTo>
                  <a:pt x="1395221" y="318287"/>
                  <a:pt x="1396716" y="328058"/>
                  <a:pt x="1401606" y="334315"/>
                </a:cubicBezTo>
                <a:cubicBezTo>
                  <a:pt x="1406496" y="340575"/>
                  <a:pt x="1414971" y="343404"/>
                  <a:pt x="1427030" y="342804"/>
                </a:cubicBezTo>
                <a:cubicBezTo>
                  <a:pt x="1440368" y="342140"/>
                  <a:pt x="1454519" y="339421"/>
                  <a:pt x="1469484" y="334646"/>
                </a:cubicBezTo>
                <a:cubicBezTo>
                  <a:pt x="1484448" y="329873"/>
                  <a:pt x="1501788" y="323148"/>
                  <a:pt x="1521504" y="314475"/>
                </a:cubicBezTo>
                <a:lnTo>
                  <a:pt x="1524110" y="366821"/>
                </a:lnTo>
                <a:cubicBezTo>
                  <a:pt x="1506038" y="375413"/>
                  <a:pt x="1487922" y="382175"/>
                  <a:pt x="1469760" y="387108"/>
                </a:cubicBezTo>
                <a:cubicBezTo>
                  <a:pt x="1451598" y="392042"/>
                  <a:pt x="1432832" y="394990"/>
                  <a:pt x="1413465" y="395955"/>
                </a:cubicBezTo>
                <a:cubicBezTo>
                  <a:pt x="1380212" y="397610"/>
                  <a:pt x="1356826" y="390485"/>
                  <a:pt x="1343304" y="374582"/>
                </a:cubicBezTo>
                <a:cubicBezTo>
                  <a:pt x="1329783" y="358680"/>
                  <a:pt x="1325621" y="333015"/>
                  <a:pt x="1330818" y="297590"/>
                </a:cubicBezTo>
                <a:close/>
                <a:moveTo>
                  <a:pt x="797393" y="332094"/>
                </a:moveTo>
                <a:lnTo>
                  <a:pt x="798761" y="361159"/>
                </a:lnTo>
                <a:lnTo>
                  <a:pt x="771030" y="362539"/>
                </a:lnTo>
                <a:close/>
                <a:moveTo>
                  <a:pt x="1745638" y="137925"/>
                </a:moveTo>
                <a:cubicBezTo>
                  <a:pt x="1758062" y="137307"/>
                  <a:pt x="1768161" y="139643"/>
                  <a:pt x="1775934" y="144935"/>
                </a:cubicBezTo>
                <a:cubicBezTo>
                  <a:pt x="1783706" y="150225"/>
                  <a:pt x="1787834" y="157714"/>
                  <a:pt x="1788316" y="167396"/>
                </a:cubicBezTo>
                <a:cubicBezTo>
                  <a:pt x="1788571" y="172512"/>
                  <a:pt x="1787719" y="177500"/>
                  <a:pt x="1785764" y="182359"/>
                </a:cubicBezTo>
                <a:cubicBezTo>
                  <a:pt x="1783808" y="187219"/>
                  <a:pt x="1779675" y="191591"/>
                  <a:pt x="1773367" y="195477"/>
                </a:cubicBezTo>
                <a:cubicBezTo>
                  <a:pt x="1767057" y="199363"/>
                  <a:pt x="1758111" y="202693"/>
                  <a:pt x="1746527" y="205468"/>
                </a:cubicBezTo>
                <a:cubicBezTo>
                  <a:pt x="1734943" y="208242"/>
                  <a:pt x="1719558" y="210107"/>
                  <a:pt x="1700374" y="211061"/>
                </a:cubicBezTo>
                <a:lnTo>
                  <a:pt x="1671323" y="212507"/>
                </a:lnTo>
                <a:cubicBezTo>
                  <a:pt x="1673582" y="202687"/>
                  <a:pt x="1676828" y="193367"/>
                  <a:pt x="1681059" y="184549"/>
                </a:cubicBezTo>
                <a:cubicBezTo>
                  <a:pt x="1685291" y="175729"/>
                  <a:pt x="1690490" y="167960"/>
                  <a:pt x="1696658" y="161243"/>
                </a:cubicBezTo>
                <a:cubicBezTo>
                  <a:pt x="1702826" y="154526"/>
                  <a:pt x="1710019" y="149085"/>
                  <a:pt x="1718238" y="144921"/>
                </a:cubicBezTo>
                <a:cubicBezTo>
                  <a:pt x="1726455" y="140757"/>
                  <a:pt x="1735589" y="138425"/>
                  <a:pt x="1745638" y="137925"/>
                </a:cubicBezTo>
                <a:close/>
                <a:moveTo>
                  <a:pt x="1084159" y="244452"/>
                </a:moveTo>
                <a:lnTo>
                  <a:pt x="1164589" y="244452"/>
                </a:lnTo>
                <a:lnTo>
                  <a:pt x="1075454" y="347388"/>
                </a:lnTo>
                <a:lnTo>
                  <a:pt x="1208101" y="340787"/>
                </a:lnTo>
                <a:lnTo>
                  <a:pt x="1198974" y="400310"/>
                </a:lnTo>
                <a:lnTo>
                  <a:pt x="972324" y="411590"/>
                </a:lnTo>
                <a:lnTo>
                  <a:pt x="979570" y="363975"/>
                </a:lnTo>
                <a:close/>
                <a:moveTo>
                  <a:pt x="448130" y="297706"/>
                </a:moveTo>
                <a:lnTo>
                  <a:pt x="543278" y="293229"/>
                </a:lnTo>
                <a:lnTo>
                  <a:pt x="537905" y="311501"/>
                </a:lnTo>
                <a:cubicBezTo>
                  <a:pt x="532064" y="324796"/>
                  <a:pt x="525115" y="336955"/>
                  <a:pt x="517055" y="347980"/>
                </a:cubicBezTo>
                <a:cubicBezTo>
                  <a:pt x="508995" y="359005"/>
                  <a:pt x="500383" y="368133"/>
                  <a:pt x="491219" y="375367"/>
                </a:cubicBezTo>
                <a:cubicBezTo>
                  <a:pt x="482054" y="382600"/>
                  <a:pt x="473270" y="386425"/>
                  <a:pt x="464865" y="386844"/>
                </a:cubicBezTo>
                <a:cubicBezTo>
                  <a:pt x="455547" y="387307"/>
                  <a:pt x="448858" y="383565"/>
                  <a:pt x="444799" y="375616"/>
                </a:cubicBezTo>
                <a:cubicBezTo>
                  <a:pt x="440740" y="367667"/>
                  <a:pt x="439704" y="356042"/>
                  <a:pt x="441690" y="340741"/>
                </a:cubicBezTo>
                <a:close/>
                <a:moveTo>
                  <a:pt x="827525" y="204989"/>
                </a:moveTo>
                <a:lnTo>
                  <a:pt x="827525" y="244452"/>
                </a:lnTo>
                <a:lnTo>
                  <a:pt x="873286" y="244452"/>
                </a:lnTo>
                <a:lnTo>
                  <a:pt x="797393" y="332094"/>
                </a:lnTo>
                <a:lnTo>
                  <a:pt x="795008" y="281386"/>
                </a:lnTo>
                <a:lnTo>
                  <a:pt x="759199" y="283071"/>
                </a:lnTo>
                <a:close/>
                <a:moveTo>
                  <a:pt x="827525" y="197081"/>
                </a:moveTo>
                <a:lnTo>
                  <a:pt x="834760" y="196721"/>
                </a:lnTo>
                <a:lnTo>
                  <a:pt x="827525" y="204989"/>
                </a:lnTo>
                <a:close/>
                <a:moveTo>
                  <a:pt x="0" y="318788"/>
                </a:moveTo>
                <a:lnTo>
                  <a:pt x="76411" y="315193"/>
                </a:lnTo>
                <a:lnTo>
                  <a:pt x="55217" y="457234"/>
                </a:lnTo>
                <a:lnTo>
                  <a:pt x="122637" y="453878"/>
                </a:lnTo>
                <a:lnTo>
                  <a:pt x="139655" y="337640"/>
                </a:lnTo>
                <a:lnTo>
                  <a:pt x="177476" y="335757"/>
                </a:lnTo>
                <a:cubicBezTo>
                  <a:pt x="206527" y="334312"/>
                  <a:pt x="231577" y="328852"/>
                  <a:pt x="252627" y="319379"/>
                </a:cubicBezTo>
                <a:lnTo>
                  <a:pt x="271609" y="306010"/>
                </a:lnTo>
                <a:lnTo>
                  <a:pt x="381179" y="300855"/>
                </a:lnTo>
                <a:lnTo>
                  <a:pt x="374764" y="342973"/>
                </a:lnTo>
                <a:cubicBezTo>
                  <a:pt x="372267" y="359032"/>
                  <a:pt x="372024" y="373469"/>
                  <a:pt x="374035" y="386281"/>
                </a:cubicBezTo>
                <a:cubicBezTo>
                  <a:pt x="376047" y="399094"/>
                  <a:pt x="380247" y="409874"/>
                  <a:pt x="386634" y="418623"/>
                </a:cubicBezTo>
                <a:cubicBezTo>
                  <a:pt x="393022" y="427371"/>
                  <a:pt x="401501" y="433955"/>
                  <a:pt x="412069" y="438376"/>
                </a:cubicBezTo>
                <a:cubicBezTo>
                  <a:pt x="422638" y="442794"/>
                  <a:pt x="435322" y="444636"/>
                  <a:pt x="450121" y="443899"/>
                </a:cubicBezTo>
                <a:cubicBezTo>
                  <a:pt x="462180" y="443299"/>
                  <a:pt x="473283" y="440961"/>
                  <a:pt x="483428" y="436883"/>
                </a:cubicBezTo>
                <a:cubicBezTo>
                  <a:pt x="493574" y="432807"/>
                  <a:pt x="502758" y="427817"/>
                  <a:pt x="510981" y="421913"/>
                </a:cubicBezTo>
                <a:cubicBezTo>
                  <a:pt x="519205" y="416009"/>
                  <a:pt x="526348" y="409563"/>
                  <a:pt x="532410" y="402577"/>
                </a:cubicBezTo>
                <a:cubicBezTo>
                  <a:pt x="538473" y="395589"/>
                  <a:pt x="543446" y="388794"/>
                  <a:pt x="547330" y="382190"/>
                </a:cubicBezTo>
                <a:lnTo>
                  <a:pt x="547648" y="432727"/>
                </a:lnTo>
                <a:lnTo>
                  <a:pt x="602186" y="430012"/>
                </a:lnTo>
                <a:cubicBezTo>
                  <a:pt x="603022" y="410006"/>
                  <a:pt x="603826" y="393023"/>
                  <a:pt x="604596" y="379066"/>
                </a:cubicBezTo>
                <a:cubicBezTo>
                  <a:pt x="605367" y="365106"/>
                  <a:pt x="606102" y="353210"/>
                  <a:pt x="606803" y="343376"/>
                </a:cubicBezTo>
                <a:cubicBezTo>
                  <a:pt x="607504" y="333541"/>
                  <a:pt x="608238" y="325264"/>
                  <a:pt x="609002" y="318540"/>
                </a:cubicBezTo>
                <a:cubicBezTo>
                  <a:pt x="609766" y="311816"/>
                  <a:pt x="610550" y="305504"/>
                  <a:pt x="611356" y="299603"/>
                </a:cubicBezTo>
                <a:lnTo>
                  <a:pt x="612781" y="289959"/>
                </a:lnTo>
                <a:lnTo>
                  <a:pt x="759199" y="283071"/>
                </a:lnTo>
                <a:lnTo>
                  <a:pt x="675146" y="379125"/>
                </a:lnTo>
                <a:lnTo>
                  <a:pt x="667901" y="426741"/>
                </a:lnTo>
                <a:lnTo>
                  <a:pt x="801533" y="420091"/>
                </a:lnTo>
                <a:lnTo>
                  <a:pt x="804219" y="477178"/>
                </a:lnTo>
                <a:lnTo>
                  <a:pt x="664203" y="484146"/>
                </a:lnTo>
                <a:lnTo>
                  <a:pt x="49014" y="514763"/>
                </a:lnTo>
                <a:lnTo>
                  <a:pt x="51855" y="571843"/>
                </a:lnTo>
                <a:lnTo>
                  <a:pt x="667044" y="541226"/>
                </a:lnTo>
                <a:lnTo>
                  <a:pt x="806905" y="534265"/>
                </a:lnTo>
                <a:lnTo>
                  <a:pt x="807899" y="555400"/>
                </a:lnTo>
                <a:lnTo>
                  <a:pt x="12891" y="592802"/>
                </a:lnTo>
                <a:close/>
                <a:moveTo>
                  <a:pt x="1436693" y="36747"/>
                </a:moveTo>
                <a:lnTo>
                  <a:pt x="1884990" y="36747"/>
                </a:lnTo>
                <a:lnTo>
                  <a:pt x="1884990" y="244452"/>
                </a:lnTo>
                <a:lnTo>
                  <a:pt x="1781936" y="244452"/>
                </a:lnTo>
                <a:lnTo>
                  <a:pt x="1820964" y="227176"/>
                </a:lnTo>
                <a:cubicBezTo>
                  <a:pt x="1833166" y="218418"/>
                  <a:pt x="1841814" y="208190"/>
                  <a:pt x="1846910" y="196487"/>
                </a:cubicBezTo>
                <a:cubicBezTo>
                  <a:pt x="1852006" y="184787"/>
                  <a:pt x="1854204" y="171902"/>
                  <a:pt x="1853503" y="157833"/>
                </a:cubicBezTo>
                <a:cubicBezTo>
                  <a:pt x="1852949" y="146687"/>
                  <a:pt x="1850204" y="136613"/>
                  <a:pt x="1845268" y="127609"/>
                </a:cubicBezTo>
                <a:cubicBezTo>
                  <a:pt x="1840333" y="118605"/>
                  <a:pt x="1833453" y="111026"/>
                  <a:pt x="1824629" y="104871"/>
                </a:cubicBezTo>
                <a:cubicBezTo>
                  <a:pt x="1815806" y="98717"/>
                  <a:pt x="1805137" y="94119"/>
                  <a:pt x="1792623" y="91079"/>
                </a:cubicBezTo>
                <a:cubicBezTo>
                  <a:pt x="1780108" y="88039"/>
                  <a:pt x="1765903" y="86914"/>
                  <a:pt x="1750007" y="87705"/>
                </a:cubicBezTo>
                <a:cubicBezTo>
                  <a:pt x="1737765" y="88314"/>
                  <a:pt x="1726157" y="90139"/>
                  <a:pt x="1715181" y="93181"/>
                </a:cubicBezTo>
                <a:cubicBezTo>
                  <a:pt x="1704206" y="96224"/>
                  <a:pt x="1693863" y="100481"/>
                  <a:pt x="1684153" y="105955"/>
                </a:cubicBezTo>
                <a:cubicBezTo>
                  <a:pt x="1664733" y="116904"/>
                  <a:pt x="1648369" y="131273"/>
                  <a:pt x="1635060" y="149061"/>
                </a:cubicBezTo>
                <a:cubicBezTo>
                  <a:pt x="1621750" y="166848"/>
                  <a:pt x="1611776" y="187264"/>
                  <a:pt x="1605139" y="210306"/>
                </a:cubicBezTo>
                <a:lnTo>
                  <a:pt x="1601330" y="244452"/>
                </a:lnTo>
                <a:lnTo>
                  <a:pt x="1406057" y="244452"/>
                </a:lnTo>
                <a:close/>
                <a:moveTo>
                  <a:pt x="712966" y="145361"/>
                </a:moveTo>
                <a:lnTo>
                  <a:pt x="827525" y="139659"/>
                </a:lnTo>
                <a:lnTo>
                  <a:pt x="827525" y="197081"/>
                </a:lnTo>
                <a:lnTo>
                  <a:pt x="704581" y="203199"/>
                </a:lnTo>
                <a:close/>
                <a:moveTo>
                  <a:pt x="1374695" y="3355"/>
                </a:moveTo>
                <a:lnTo>
                  <a:pt x="1442114" y="0"/>
                </a:lnTo>
                <a:lnTo>
                  <a:pt x="1436693" y="36747"/>
                </a:lnTo>
                <a:lnTo>
                  <a:pt x="1369716" y="36747"/>
                </a:lnTo>
                <a:close/>
                <a:moveTo>
                  <a:pt x="566951" y="152628"/>
                </a:moveTo>
                <a:lnTo>
                  <a:pt x="633549" y="149314"/>
                </a:lnTo>
                <a:lnTo>
                  <a:pt x="612781" y="289959"/>
                </a:lnTo>
                <a:lnTo>
                  <a:pt x="543278" y="293229"/>
                </a:lnTo>
                <a:lnTo>
                  <a:pt x="549302" y="272744"/>
                </a:lnTo>
                <a:close/>
                <a:moveTo>
                  <a:pt x="402514" y="160812"/>
                </a:moveTo>
                <a:lnTo>
                  <a:pt x="469111" y="157498"/>
                </a:lnTo>
                <a:lnTo>
                  <a:pt x="448130" y="297706"/>
                </a:lnTo>
                <a:lnTo>
                  <a:pt x="381179" y="300855"/>
                </a:lnTo>
                <a:close/>
                <a:moveTo>
                  <a:pt x="827525" y="36747"/>
                </a:moveTo>
                <a:lnTo>
                  <a:pt x="1369716" y="36747"/>
                </a:lnTo>
                <a:lnTo>
                  <a:pt x="1338742" y="244452"/>
                </a:lnTo>
                <a:lnTo>
                  <a:pt x="1164589" y="244452"/>
                </a:lnTo>
                <a:lnTo>
                  <a:pt x="1231339" y="167368"/>
                </a:lnTo>
                <a:lnTo>
                  <a:pt x="1238559" y="119203"/>
                </a:lnTo>
                <a:lnTo>
                  <a:pt x="1017389" y="130210"/>
                </a:lnTo>
                <a:lnTo>
                  <a:pt x="1009004" y="188049"/>
                </a:lnTo>
                <a:lnTo>
                  <a:pt x="1139184" y="181570"/>
                </a:lnTo>
                <a:lnTo>
                  <a:pt x="1084159" y="244452"/>
                </a:lnTo>
                <a:lnTo>
                  <a:pt x="873286" y="244452"/>
                </a:lnTo>
                <a:lnTo>
                  <a:pt x="926916" y="182518"/>
                </a:lnTo>
                <a:lnTo>
                  <a:pt x="934135" y="134354"/>
                </a:lnTo>
                <a:lnTo>
                  <a:pt x="827525" y="139659"/>
                </a:lnTo>
                <a:close/>
                <a:moveTo>
                  <a:pt x="167886" y="148586"/>
                </a:moveTo>
                <a:lnTo>
                  <a:pt x="147835" y="281186"/>
                </a:lnTo>
                <a:lnTo>
                  <a:pt x="184012" y="279385"/>
                </a:lnTo>
                <a:cubicBezTo>
                  <a:pt x="197715" y="278703"/>
                  <a:pt x="210027" y="275846"/>
                  <a:pt x="220950" y="270816"/>
                </a:cubicBezTo>
                <a:cubicBezTo>
                  <a:pt x="231872" y="265785"/>
                  <a:pt x="241023" y="259194"/>
                  <a:pt x="248401" y="251042"/>
                </a:cubicBezTo>
                <a:cubicBezTo>
                  <a:pt x="255780" y="242890"/>
                  <a:pt x="261357" y="233501"/>
                  <a:pt x="265133" y="222872"/>
                </a:cubicBezTo>
                <a:cubicBezTo>
                  <a:pt x="268908" y="212244"/>
                  <a:pt x="270501" y="200992"/>
                  <a:pt x="269909" y="189115"/>
                </a:cubicBezTo>
                <a:cubicBezTo>
                  <a:pt x="269618" y="183269"/>
                  <a:pt x="268468" y="177649"/>
                  <a:pt x="266460" y="172254"/>
                </a:cubicBezTo>
                <a:cubicBezTo>
                  <a:pt x="264452" y="166860"/>
                  <a:pt x="261059" y="162174"/>
                  <a:pt x="256282" y="158199"/>
                </a:cubicBezTo>
                <a:cubicBezTo>
                  <a:pt x="251504" y="154224"/>
                  <a:pt x="245033" y="151158"/>
                  <a:pt x="236867" y="149000"/>
                </a:cubicBezTo>
                <a:cubicBezTo>
                  <a:pt x="228701" y="146841"/>
                  <a:pt x="218222" y="146082"/>
                  <a:pt x="205433" y="146718"/>
                </a:cubicBezTo>
                <a:close/>
                <a:moveTo>
                  <a:pt x="109195" y="95460"/>
                </a:moveTo>
                <a:lnTo>
                  <a:pt x="210872" y="90400"/>
                </a:lnTo>
                <a:cubicBezTo>
                  <a:pt x="234076" y="89245"/>
                  <a:pt x="253797" y="90782"/>
                  <a:pt x="270033" y="95011"/>
                </a:cubicBezTo>
                <a:cubicBezTo>
                  <a:pt x="286270" y="99239"/>
                  <a:pt x="299534" y="105357"/>
                  <a:pt x="309823" y="113362"/>
                </a:cubicBezTo>
                <a:cubicBezTo>
                  <a:pt x="320112" y="121367"/>
                  <a:pt x="327722" y="130742"/>
                  <a:pt x="332651" y="141486"/>
                </a:cubicBezTo>
                <a:cubicBezTo>
                  <a:pt x="337583" y="152230"/>
                  <a:pt x="340339" y="163448"/>
                  <a:pt x="340922" y="175142"/>
                </a:cubicBezTo>
                <a:cubicBezTo>
                  <a:pt x="341903" y="194874"/>
                  <a:pt x="339379" y="214095"/>
                  <a:pt x="333351" y="232802"/>
                </a:cubicBezTo>
                <a:cubicBezTo>
                  <a:pt x="327321" y="251509"/>
                  <a:pt x="317623" y="268248"/>
                  <a:pt x="304254" y="283018"/>
                </a:cubicBezTo>
                <a:lnTo>
                  <a:pt x="271609" y="306010"/>
                </a:lnTo>
                <a:lnTo>
                  <a:pt x="76411" y="3151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4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45615D-BD2A-4C4E-BEA8-DE9C5DB47966}"/>
              </a:ext>
            </a:extLst>
          </p:cNvPr>
          <p:cNvSpPr txBox="1"/>
          <p:nvPr/>
        </p:nvSpPr>
        <p:spPr>
          <a:xfrm rot="21271345">
            <a:off x="4651504" y="4822567"/>
            <a:ext cx="189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Puzzle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0608AE-6115-42D7-A41A-C700F1E218C1}"/>
              </a:ext>
            </a:extLst>
          </p:cNvPr>
          <p:cNvSpPr txBox="1"/>
          <p:nvPr/>
        </p:nvSpPr>
        <p:spPr>
          <a:xfrm rot="21271345">
            <a:off x="4833843" y="4760381"/>
            <a:ext cx="189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Puzzle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2443E1-9392-489B-936C-179F8CDAD5D6}"/>
              </a:ext>
            </a:extLst>
          </p:cNvPr>
          <p:cNvSpPr txBox="1"/>
          <p:nvPr/>
        </p:nvSpPr>
        <p:spPr>
          <a:xfrm rot="21271345">
            <a:off x="5009801" y="4700087"/>
            <a:ext cx="189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Puzzle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21271345">
            <a:off x="5150009" y="4637270"/>
            <a:ext cx="189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1505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50009" y="4463534"/>
            <a:ext cx="189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Consolas" panose="020B0609020204030204" pitchFamily="49" charset="0"/>
              </a:rPr>
              <a:t>Puzzle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AAB0A6-5B92-4871-A0FE-4A7B5EC83E0C}"/>
              </a:ext>
            </a:extLst>
          </p:cNvPr>
          <p:cNvSpPr/>
          <p:nvPr/>
        </p:nvSpPr>
        <p:spPr>
          <a:xfrm>
            <a:off x="5019675" y="4619625"/>
            <a:ext cx="130334" cy="4000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63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16054 2.22222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3A1423-15F2-4D02-9281-5879A47754A3}"/>
              </a:ext>
            </a:extLst>
          </p:cNvPr>
          <p:cNvSpPr txBox="1"/>
          <p:nvPr/>
        </p:nvSpPr>
        <p:spPr>
          <a:xfrm rot="21021408">
            <a:off x="5323265" y="5257023"/>
            <a:ext cx="1545469" cy="492034"/>
          </a:xfrm>
          <a:custGeom>
            <a:avLst/>
            <a:gdLst/>
            <a:ahLst/>
            <a:cxnLst/>
            <a:rect l="l" t="t" r="r" b="b"/>
            <a:pathLst>
              <a:path w="1722946" h="516642">
                <a:moveTo>
                  <a:pt x="1083581" y="409133"/>
                </a:moveTo>
                <a:lnTo>
                  <a:pt x="1163230" y="409133"/>
                </a:lnTo>
                <a:lnTo>
                  <a:pt x="1119543" y="457975"/>
                </a:lnTo>
                <a:lnTo>
                  <a:pt x="1251418" y="457975"/>
                </a:lnTo>
                <a:cubicBezTo>
                  <a:pt x="1262100" y="457975"/>
                  <a:pt x="1270152" y="460482"/>
                  <a:pt x="1275575" y="465494"/>
                </a:cubicBezTo>
                <a:cubicBezTo>
                  <a:pt x="1280998" y="470506"/>
                  <a:pt x="1283710" y="476956"/>
                  <a:pt x="1283710" y="484844"/>
                </a:cubicBezTo>
                <a:cubicBezTo>
                  <a:pt x="1283710" y="492403"/>
                  <a:pt x="1281039" y="498565"/>
                  <a:pt x="1275698" y="503331"/>
                </a:cubicBezTo>
                <a:cubicBezTo>
                  <a:pt x="1270358" y="508096"/>
                  <a:pt x="1262264" y="510479"/>
                  <a:pt x="1251418" y="510479"/>
                </a:cubicBezTo>
                <a:lnTo>
                  <a:pt x="1069011" y="510479"/>
                </a:lnTo>
                <a:cubicBezTo>
                  <a:pt x="1056193" y="510479"/>
                  <a:pt x="1046621" y="507686"/>
                  <a:pt x="1040294" y="502098"/>
                </a:cubicBezTo>
                <a:cubicBezTo>
                  <a:pt x="1033967" y="496511"/>
                  <a:pt x="1030804" y="488870"/>
                  <a:pt x="1030804" y="479174"/>
                </a:cubicBezTo>
                <a:cubicBezTo>
                  <a:pt x="1030804" y="473423"/>
                  <a:pt x="1033023" y="467630"/>
                  <a:pt x="1037460" y="461796"/>
                </a:cubicBezTo>
                <a:cubicBezTo>
                  <a:pt x="1041896" y="455962"/>
                  <a:pt x="1051099" y="445240"/>
                  <a:pt x="1065067" y="429628"/>
                </a:cubicBezTo>
                <a:close/>
                <a:moveTo>
                  <a:pt x="816881" y="409133"/>
                </a:moveTo>
                <a:lnTo>
                  <a:pt x="896530" y="409133"/>
                </a:lnTo>
                <a:lnTo>
                  <a:pt x="852843" y="457975"/>
                </a:lnTo>
                <a:lnTo>
                  <a:pt x="984719" y="457975"/>
                </a:lnTo>
                <a:cubicBezTo>
                  <a:pt x="995400" y="457975"/>
                  <a:pt x="1003452" y="460482"/>
                  <a:pt x="1008875" y="465494"/>
                </a:cubicBezTo>
                <a:cubicBezTo>
                  <a:pt x="1014298" y="470506"/>
                  <a:pt x="1017010" y="476956"/>
                  <a:pt x="1017010" y="484844"/>
                </a:cubicBezTo>
                <a:cubicBezTo>
                  <a:pt x="1017010" y="492403"/>
                  <a:pt x="1014339" y="498565"/>
                  <a:pt x="1008999" y="503331"/>
                </a:cubicBezTo>
                <a:cubicBezTo>
                  <a:pt x="1003658" y="508096"/>
                  <a:pt x="995564" y="510479"/>
                  <a:pt x="984719" y="510479"/>
                </a:cubicBezTo>
                <a:lnTo>
                  <a:pt x="802311" y="510479"/>
                </a:lnTo>
                <a:cubicBezTo>
                  <a:pt x="789493" y="510479"/>
                  <a:pt x="779921" y="507686"/>
                  <a:pt x="773594" y="502098"/>
                </a:cubicBezTo>
                <a:cubicBezTo>
                  <a:pt x="767268" y="496511"/>
                  <a:pt x="764104" y="488870"/>
                  <a:pt x="764104" y="479174"/>
                </a:cubicBezTo>
                <a:cubicBezTo>
                  <a:pt x="764104" y="473423"/>
                  <a:pt x="766323" y="467630"/>
                  <a:pt x="770760" y="461796"/>
                </a:cubicBezTo>
                <a:cubicBezTo>
                  <a:pt x="775196" y="455962"/>
                  <a:pt x="784399" y="445240"/>
                  <a:pt x="798367" y="429628"/>
                </a:cubicBezTo>
                <a:close/>
                <a:moveTo>
                  <a:pt x="1679992" y="390431"/>
                </a:moveTo>
                <a:lnTo>
                  <a:pt x="1646250" y="407761"/>
                </a:lnTo>
                <a:cubicBezTo>
                  <a:pt x="1630060" y="413249"/>
                  <a:pt x="1611447" y="415993"/>
                  <a:pt x="1590409" y="415993"/>
                </a:cubicBezTo>
                <a:cubicBezTo>
                  <a:pt x="1566353" y="415993"/>
                  <a:pt x="1544973" y="412563"/>
                  <a:pt x="1526268" y="405703"/>
                </a:cubicBezTo>
                <a:lnTo>
                  <a:pt x="1516906" y="399693"/>
                </a:lnTo>
                <a:lnTo>
                  <a:pt x="1516142" y="396351"/>
                </a:lnTo>
                <a:lnTo>
                  <a:pt x="1647771" y="396351"/>
                </a:lnTo>
                <a:close/>
                <a:moveTo>
                  <a:pt x="1700438" y="372005"/>
                </a:moveTo>
                <a:lnTo>
                  <a:pt x="1699597" y="376847"/>
                </a:lnTo>
                <a:cubicBezTo>
                  <a:pt x="1697173" y="382332"/>
                  <a:pt x="1693537" y="386327"/>
                  <a:pt x="1688689" y="388833"/>
                </a:cubicBezTo>
                <a:lnTo>
                  <a:pt x="1679992" y="390431"/>
                </a:lnTo>
                <a:lnTo>
                  <a:pt x="1686587" y="387044"/>
                </a:lnTo>
                <a:close/>
                <a:moveTo>
                  <a:pt x="1557871" y="358144"/>
                </a:moveTo>
                <a:lnTo>
                  <a:pt x="1623734" y="358144"/>
                </a:lnTo>
                <a:lnTo>
                  <a:pt x="1612773" y="363171"/>
                </a:lnTo>
                <a:cubicBezTo>
                  <a:pt x="1605364" y="365275"/>
                  <a:pt x="1597178" y="366327"/>
                  <a:pt x="1588214" y="366327"/>
                </a:cubicBezTo>
                <a:close/>
                <a:moveTo>
                  <a:pt x="943052" y="357122"/>
                </a:moveTo>
                <a:lnTo>
                  <a:pt x="949263" y="359055"/>
                </a:lnTo>
                <a:cubicBezTo>
                  <a:pt x="955299" y="364634"/>
                  <a:pt x="958318" y="371815"/>
                  <a:pt x="958318" y="380595"/>
                </a:cubicBezTo>
                <a:cubicBezTo>
                  <a:pt x="958318" y="389010"/>
                  <a:pt x="955345" y="395870"/>
                  <a:pt x="949400" y="401176"/>
                </a:cubicBezTo>
                <a:cubicBezTo>
                  <a:pt x="943454" y="406481"/>
                  <a:pt x="934445" y="409133"/>
                  <a:pt x="922371" y="409133"/>
                </a:cubicBezTo>
                <a:lnTo>
                  <a:pt x="896530" y="409133"/>
                </a:lnTo>
                <a:close/>
                <a:moveTo>
                  <a:pt x="1636841" y="351397"/>
                </a:moveTo>
                <a:lnTo>
                  <a:pt x="1638158" y="358144"/>
                </a:lnTo>
                <a:lnTo>
                  <a:pt x="1623734" y="358144"/>
                </a:lnTo>
                <a:lnTo>
                  <a:pt x="1634314" y="353292"/>
                </a:lnTo>
                <a:close/>
                <a:moveTo>
                  <a:pt x="1215509" y="350686"/>
                </a:moveTo>
                <a:lnTo>
                  <a:pt x="1217646" y="350686"/>
                </a:lnTo>
                <a:cubicBezTo>
                  <a:pt x="1229537" y="350686"/>
                  <a:pt x="1238501" y="353475"/>
                  <a:pt x="1244538" y="359055"/>
                </a:cubicBezTo>
                <a:cubicBezTo>
                  <a:pt x="1250574" y="364634"/>
                  <a:pt x="1253593" y="371815"/>
                  <a:pt x="1253593" y="380595"/>
                </a:cubicBezTo>
                <a:cubicBezTo>
                  <a:pt x="1253593" y="389010"/>
                  <a:pt x="1250620" y="395870"/>
                  <a:pt x="1244675" y="401176"/>
                </a:cubicBezTo>
                <a:cubicBezTo>
                  <a:pt x="1238729" y="406481"/>
                  <a:pt x="1229720" y="409133"/>
                  <a:pt x="1217646" y="409133"/>
                </a:cubicBezTo>
                <a:lnTo>
                  <a:pt x="1163230" y="409133"/>
                </a:lnTo>
                <a:close/>
                <a:moveTo>
                  <a:pt x="1454279" y="336254"/>
                </a:moveTo>
                <a:lnTo>
                  <a:pt x="1478179" y="374833"/>
                </a:lnTo>
                <a:lnTo>
                  <a:pt x="1516906" y="399693"/>
                </a:lnTo>
                <a:lnTo>
                  <a:pt x="1525385" y="436777"/>
                </a:lnTo>
                <a:cubicBezTo>
                  <a:pt x="1531384" y="448444"/>
                  <a:pt x="1539354" y="457236"/>
                  <a:pt x="1549296" y="463152"/>
                </a:cubicBezTo>
                <a:cubicBezTo>
                  <a:pt x="1559238" y="469068"/>
                  <a:pt x="1570207" y="472026"/>
                  <a:pt x="1582203" y="472026"/>
                </a:cubicBezTo>
                <a:cubicBezTo>
                  <a:pt x="1590255" y="472026"/>
                  <a:pt x="1597609" y="471081"/>
                  <a:pt x="1604264" y="469191"/>
                </a:cubicBezTo>
                <a:cubicBezTo>
                  <a:pt x="1610920" y="467301"/>
                  <a:pt x="1617370" y="464343"/>
                  <a:pt x="1623614" y="460317"/>
                </a:cubicBezTo>
                <a:cubicBezTo>
                  <a:pt x="1629859" y="456291"/>
                  <a:pt x="1635611" y="451977"/>
                  <a:pt x="1640869" y="447376"/>
                </a:cubicBezTo>
                <a:cubicBezTo>
                  <a:pt x="1646128" y="442775"/>
                  <a:pt x="1652947" y="436530"/>
                  <a:pt x="1661328" y="428642"/>
                </a:cubicBezTo>
                <a:cubicBezTo>
                  <a:pt x="1664779" y="425684"/>
                  <a:pt x="1669709" y="424205"/>
                  <a:pt x="1676118" y="424205"/>
                </a:cubicBezTo>
                <a:cubicBezTo>
                  <a:pt x="1683020" y="424205"/>
                  <a:pt x="1688607" y="426095"/>
                  <a:pt x="1692880" y="429875"/>
                </a:cubicBezTo>
                <a:cubicBezTo>
                  <a:pt x="1697152" y="433654"/>
                  <a:pt x="1699289" y="438995"/>
                  <a:pt x="1699289" y="445897"/>
                </a:cubicBezTo>
                <a:cubicBezTo>
                  <a:pt x="1699289" y="451977"/>
                  <a:pt x="1696906" y="459085"/>
                  <a:pt x="1692140" y="467219"/>
                </a:cubicBezTo>
                <a:cubicBezTo>
                  <a:pt x="1687375" y="475353"/>
                  <a:pt x="1680185" y="483159"/>
                  <a:pt x="1670572" y="490636"/>
                </a:cubicBezTo>
                <a:cubicBezTo>
                  <a:pt x="1660959" y="498113"/>
                  <a:pt x="1648880" y="504317"/>
                  <a:pt x="1634337" y="509247"/>
                </a:cubicBezTo>
                <a:cubicBezTo>
                  <a:pt x="1619794" y="514177"/>
                  <a:pt x="1603073" y="516642"/>
                  <a:pt x="1584175" y="516642"/>
                </a:cubicBezTo>
                <a:cubicBezTo>
                  <a:pt x="1540956" y="516642"/>
                  <a:pt x="1507350" y="504317"/>
                  <a:pt x="1483358" y="479667"/>
                </a:cubicBezTo>
                <a:cubicBezTo>
                  <a:pt x="1459365" y="455017"/>
                  <a:pt x="1447369" y="421576"/>
                  <a:pt x="1447369" y="379343"/>
                </a:cubicBezTo>
                <a:close/>
                <a:moveTo>
                  <a:pt x="1524559" y="325312"/>
                </a:moveTo>
                <a:lnTo>
                  <a:pt x="1524965" y="327087"/>
                </a:lnTo>
                <a:cubicBezTo>
                  <a:pt x="1531642" y="340075"/>
                  <a:pt x="1540514" y="349862"/>
                  <a:pt x="1551582" y="356448"/>
                </a:cubicBezTo>
                <a:lnTo>
                  <a:pt x="1557871" y="358144"/>
                </a:lnTo>
                <a:lnTo>
                  <a:pt x="1516142" y="358144"/>
                </a:lnTo>
                <a:cubicBezTo>
                  <a:pt x="1517292" y="346806"/>
                  <a:pt x="1519500" y="336853"/>
                  <a:pt x="1522766" y="328288"/>
                </a:cubicBezTo>
                <a:close/>
                <a:moveTo>
                  <a:pt x="1692761" y="313093"/>
                </a:moveTo>
                <a:cubicBezTo>
                  <a:pt x="1700445" y="313093"/>
                  <a:pt x="1706664" y="315196"/>
                  <a:pt x="1711421" y="319404"/>
                </a:cubicBezTo>
                <a:cubicBezTo>
                  <a:pt x="1716177" y="323611"/>
                  <a:pt x="1718555" y="329557"/>
                  <a:pt x="1718555" y="337240"/>
                </a:cubicBezTo>
                <a:cubicBezTo>
                  <a:pt x="1718555" y="344009"/>
                  <a:pt x="1715902" y="351920"/>
                  <a:pt x="1710597" y="360976"/>
                </a:cubicBezTo>
                <a:lnTo>
                  <a:pt x="1700438" y="372005"/>
                </a:lnTo>
                <a:lnTo>
                  <a:pt x="1703233" y="355926"/>
                </a:lnTo>
                <a:lnTo>
                  <a:pt x="1692086" y="313295"/>
                </a:lnTo>
                <a:close/>
                <a:moveTo>
                  <a:pt x="1043500" y="282263"/>
                </a:moveTo>
                <a:lnTo>
                  <a:pt x="1049784" y="293809"/>
                </a:lnTo>
                <a:cubicBezTo>
                  <a:pt x="1056851" y="296274"/>
                  <a:pt x="1067286" y="297506"/>
                  <a:pt x="1081089" y="297506"/>
                </a:cubicBezTo>
                <a:lnTo>
                  <a:pt x="1118408" y="297506"/>
                </a:lnTo>
                <a:lnTo>
                  <a:pt x="1070841" y="350686"/>
                </a:lnTo>
                <a:lnTo>
                  <a:pt x="1136297" y="350686"/>
                </a:lnTo>
                <a:lnTo>
                  <a:pt x="1105369" y="385012"/>
                </a:lnTo>
                <a:lnTo>
                  <a:pt x="1083581" y="409133"/>
                </a:lnTo>
                <a:lnTo>
                  <a:pt x="1014589" y="409133"/>
                </a:lnTo>
                <a:cubicBezTo>
                  <a:pt x="1000320" y="409133"/>
                  <a:pt x="989664" y="406023"/>
                  <a:pt x="982621" y="399804"/>
                </a:cubicBezTo>
                <a:cubicBezTo>
                  <a:pt x="975578" y="393584"/>
                  <a:pt x="972056" y="385077"/>
                  <a:pt x="972056" y="374284"/>
                </a:cubicBezTo>
                <a:cubicBezTo>
                  <a:pt x="972056" y="367881"/>
                  <a:pt x="974526" y="361433"/>
                  <a:pt x="979465" y="354939"/>
                </a:cubicBezTo>
                <a:cubicBezTo>
                  <a:pt x="984405" y="348445"/>
                  <a:pt x="994649" y="336508"/>
                  <a:pt x="1010198" y="319129"/>
                </a:cubicBezTo>
                <a:close/>
                <a:moveTo>
                  <a:pt x="1668167" y="280806"/>
                </a:moveTo>
                <a:lnTo>
                  <a:pt x="1689182" y="302190"/>
                </a:lnTo>
                <a:lnTo>
                  <a:pt x="1692086" y="313295"/>
                </a:lnTo>
                <a:lnTo>
                  <a:pt x="1676297" y="318032"/>
                </a:lnTo>
                <a:cubicBezTo>
                  <a:pt x="1666968" y="326813"/>
                  <a:pt x="1659376" y="333764"/>
                  <a:pt x="1653522" y="338886"/>
                </a:cubicBezTo>
                <a:lnTo>
                  <a:pt x="1636841" y="351397"/>
                </a:lnTo>
                <a:lnTo>
                  <a:pt x="1632273" y="327979"/>
                </a:lnTo>
                <a:cubicBezTo>
                  <a:pt x="1629171" y="319372"/>
                  <a:pt x="1624929" y="312214"/>
                  <a:pt x="1619547" y="306503"/>
                </a:cubicBezTo>
                <a:cubicBezTo>
                  <a:pt x="1608783" y="295082"/>
                  <a:pt x="1594610" y="289372"/>
                  <a:pt x="1577027" y="289372"/>
                </a:cubicBezTo>
                <a:cubicBezTo>
                  <a:pt x="1560265" y="289372"/>
                  <a:pt x="1546502" y="295164"/>
                  <a:pt x="1535738" y="306750"/>
                </a:cubicBezTo>
                <a:lnTo>
                  <a:pt x="1524559" y="325312"/>
                </a:lnTo>
                <a:lnTo>
                  <a:pt x="1514675" y="282085"/>
                </a:lnTo>
                <a:lnTo>
                  <a:pt x="1661205" y="282085"/>
                </a:lnTo>
                <a:close/>
                <a:moveTo>
                  <a:pt x="1161843" y="248946"/>
                </a:moveTo>
                <a:lnTo>
                  <a:pt x="1224550" y="248946"/>
                </a:lnTo>
                <a:cubicBezTo>
                  <a:pt x="1238847" y="248946"/>
                  <a:pt x="1249816" y="251042"/>
                  <a:pt x="1257458" y="255232"/>
                </a:cubicBezTo>
                <a:cubicBezTo>
                  <a:pt x="1265099" y="259422"/>
                  <a:pt x="1268920" y="266941"/>
                  <a:pt x="1268920" y="277786"/>
                </a:cubicBezTo>
                <a:cubicBezTo>
                  <a:pt x="1268920" y="281402"/>
                  <a:pt x="1268180" y="285140"/>
                  <a:pt x="1266701" y="289002"/>
                </a:cubicBezTo>
                <a:cubicBezTo>
                  <a:pt x="1265222" y="292864"/>
                  <a:pt x="1263579" y="296027"/>
                  <a:pt x="1261771" y="298492"/>
                </a:cubicBezTo>
                <a:cubicBezTo>
                  <a:pt x="1259964" y="300957"/>
                  <a:pt x="1257499" y="303956"/>
                  <a:pt x="1254376" y="307489"/>
                </a:cubicBezTo>
                <a:cubicBezTo>
                  <a:pt x="1251254" y="311022"/>
                  <a:pt x="1247392" y="315254"/>
                  <a:pt x="1242791" y="320184"/>
                </a:cubicBezTo>
                <a:lnTo>
                  <a:pt x="1215509" y="350686"/>
                </a:lnTo>
                <a:lnTo>
                  <a:pt x="1136297" y="350686"/>
                </a:lnTo>
                <a:lnTo>
                  <a:pt x="1139016" y="347668"/>
                </a:lnTo>
                <a:cubicBezTo>
                  <a:pt x="1149369" y="336083"/>
                  <a:pt x="1157955" y="326264"/>
                  <a:pt x="1164775" y="318212"/>
                </a:cubicBezTo>
                <a:cubicBezTo>
                  <a:pt x="1171595" y="310160"/>
                  <a:pt x="1177059" y="303258"/>
                  <a:pt x="1181167" y="297506"/>
                </a:cubicBezTo>
                <a:lnTo>
                  <a:pt x="1118408" y="297506"/>
                </a:lnTo>
                <a:close/>
                <a:moveTo>
                  <a:pt x="1069997" y="248946"/>
                </a:moveTo>
                <a:lnTo>
                  <a:pt x="1073548" y="248946"/>
                </a:lnTo>
                <a:lnTo>
                  <a:pt x="1055063" y="269463"/>
                </a:lnTo>
                <a:lnTo>
                  <a:pt x="1043500" y="282263"/>
                </a:lnTo>
                <a:lnTo>
                  <a:pt x="1039185" y="274336"/>
                </a:lnTo>
                <a:cubicBezTo>
                  <a:pt x="1039185" y="266612"/>
                  <a:pt x="1041855" y="260450"/>
                  <a:pt x="1047196" y="255848"/>
                </a:cubicBezTo>
                <a:cubicBezTo>
                  <a:pt x="1052537" y="251247"/>
                  <a:pt x="1060137" y="248946"/>
                  <a:pt x="1069997" y="248946"/>
                </a:cubicBezTo>
                <a:close/>
                <a:moveTo>
                  <a:pt x="866568" y="248946"/>
                </a:moveTo>
                <a:lnTo>
                  <a:pt x="957850" y="248946"/>
                </a:lnTo>
                <a:cubicBezTo>
                  <a:pt x="972147" y="248946"/>
                  <a:pt x="983116" y="251042"/>
                  <a:pt x="990758" y="255232"/>
                </a:cubicBezTo>
                <a:cubicBezTo>
                  <a:pt x="998399" y="259422"/>
                  <a:pt x="1002220" y="266941"/>
                  <a:pt x="1002220" y="277786"/>
                </a:cubicBezTo>
                <a:cubicBezTo>
                  <a:pt x="1002220" y="281402"/>
                  <a:pt x="1001480" y="285140"/>
                  <a:pt x="1000001" y="289002"/>
                </a:cubicBezTo>
                <a:cubicBezTo>
                  <a:pt x="998522" y="292864"/>
                  <a:pt x="996879" y="296027"/>
                  <a:pt x="995071" y="298492"/>
                </a:cubicBezTo>
                <a:cubicBezTo>
                  <a:pt x="993264" y="300957"/>
                  <a:pt x="990799" y="303956"/>
                  <a:pt x="987677" y="307489"/>
                </a:cubicBezTo>
                <a:cubicBezTo>
                  <a:pt x="984554" y="311022"/>
                  <a:pt x="980692" y="315254"/>
                  <a:pt x="976091" y="320184"/>
                </a:cubicBezTo>
                <a:lnTo>
                  <a:pt x="943052" y="357122"/>
                </a:lnTo>
                <a:lnTo>
                  <a:pt x="922371" y="350686"/>
                </a:lnTo>
                <a:lnTo>
                  <a:pt x="869597" y="350686"/>
                </a:lnTo>
                <a:lnTo>
                  <a:pt x="872316" y="347668"/>
                </a:lnTo>
                <a:cubicBezTo>
                  <a:pt x="882669" y="336083"/>
                  <a:pt x="891255" y="326264"/>
                  <a:pt x="898075" y="318212"/>
                </a:cubicBezTo>
                <a:cubicBezTo>
                  <a:pt x="904895" y="310160"/>
                  <a:pt x="910359" y="303258"/>
                  <a:pt x="914467" y="297506"/>
                </a:cubicBezTo>
                <a:lnTo>
                  <a:pt x="823133" y="297506"/>
                </a:lnTo>
                <a:close/>
                <a:moveTo>
                  <a:pt x="692983" y="243030"/>
                </a:moveTo>
                <a:cubicBezTo>
                  <a:pt x="703007" y="243030"/>
                  <a:pt x="711059" y="246358"/>
                  <a:pt x="717140" y="253014"/>
                </a:cubicBezTo>
                <a:cubicBezTo>
                  <a:pt x="723220" y="259669"/>
                  <a:pt x="726260" y="269734"/>
                  <a:pt x="726260" y="283209"/>
                </a:cubicBezTo>
                <a:lnTo>
                  <a:pt x="726260" y="306579"/>
                </a:lnTo>
                <a:lnTo>
                  <a:pt x="714923" y="319129"/>
                </a:lnTo>
                <a:cubicBezTo>
                  <a:pt x="699374" y="336508"/>
                  <a:pt x="689130" y="348445"/>
                  <a:pt x="684190" y="354939"/>
                </a:cubicBezTo>
                <a:cubicBezTo>
                  <a:pt x="679251" y="361433"/>
                  <a:pt x="676781" y="367881"/>
                  <a:pt x="676781" y="374284"/>
                </a:cubicBezTo>
                <a:cubicBezTo>
                  <a:pt x="676781" y="385077"/>
                  <a:pt x="680303" y="393584"/>
                  <a:pt x="687346" y="399804"/>
                </a:cubicBezTo>
                <a:cubicBezTo>
                  <a:pt x="694389" y="406023"/>
                  <a:pt x="705045" y="409133"/>
                  <a:pt x="719314" y="409133"/>
                </a:cubicBezTo>
                <a:lnTo>
                  <a:pt x="726260" y="409133"/>
                </a:lnTo>
                <a:lnTo>
                  <a:pt x="726260" y="478188"/>
                </a:lnTo>
                <a:cubicBezTo>
                  <a:pt x="726260" y="491006"/>
                  <a:pt x="723343" y="500619"/>
                  <a:pt x="717509" y="507028"/>
                </a:cubicBezTo>
                <a:cubicBezTo>
                  <a:pt x="711676" y="513437"/>
                  <a:pt x="704157" y="516642"/>
                  <a:pt x="694955" y="516642"/>
                </a:cubicBezTo>
                <a:cubicBezTo>
                  <a:pt x="685752" y="516642"/>
                  <a:pt x="678152" y="513314"/>
                  <a:pt x="672154" y="506659"/>
                </a:cubicBezTo>
                <a:cubicBezTo>
                  <a:pt x="666156" y="500003"/>
                  <a:pt x="663157" y="490677"/>
                  <a:pt x="663157" y="478681"/>
                </a:cubicBezTo>
                <a:lnTo>
                  <a:pt x="663157" y="470054"/>
                </a:lnTo>
                <a:cubicBezTo>
                  <a:pt x="655105" y="480242"/>
                  <a:pt x="646642" y="488788"/>
                  <a:pt x="637768" y="495689"/>
                </a:cubicBezTo>
                <a:cubicBezTo>
                  <a:pt x="628894" y="502591"/>
                  <a:pt x="619198" y="507727"/>
                  <a:pt x="608681" y="511095"/>
                </a:cubicBezTo>
                <a:cubicBezTo>
                  <a:pt x="598164" y="514464"/>
                  <a:pt x="586168" y="516149"/>
                  <a:pt x="572693" y="516149"/>
                </a:cubicBezTo>
                <a:cubicBezTo>
                  <a:pt x="556424" y="516149"/>
                  <a:pt x="541839" y="512780"/>
                  <a:pt x="528939" y="506042"/>
                </a:cubicBezTo>
                <a:cubicBezTo>
                  <a:pt x="516039" y="499305"/>
                  <a:pt x="506056" y="490020"/>
                  <a:pt x="498990" y="478188"/>
                </a:cubicBezTo>
                <a:cubicBezTo>
                  <a:pt x="490609" y="463891"/>
                  <a:pt x="486419" y="443350"/>
                  <a:pt x="486419" y="416564"/>
                </a:cubicBezTo>
                <a:lnTo>
                  <a:pt x="486419" y="411750"/>
                </a:lnTo>
                <a:lnTo>
                  <a:pt x="500169" y="409819"/>
                </a:lnTo>
                <a:cubicBezTo>
                  <a:pt x="511877" y="406069"/>
                  <a:pt x="522670" y="400352"/>
                  <a:pt x="532548" y="392669"/>
                </a:cubicBezTo>
                <a:lnTo>
                  <a:pt x="553712" y="371300"/>
                </a:lnTo>
                <a:lnTo>
                  <a:pt x="553712" y="390928"/>
                </a:lnTo>
                <a:cubicBezTo>
                  <a:pt x="553712" y="406540"/>
                  <a:pt x="555027" y="419645"/>
                  <a:pt x="557656" y="430245"/>
                </a:cubicBezTo>
                <a:cubicBezTo>
                  <a:pt x="560286" y="440844"/>
                  <a:pt x="565010" y="449143"/>
                  <a:pt x="571830" y="455141"/>
                </a:cubicBezTo>
                <a:cubicBezTo>
                  <a:pt x="578650" y="461139"/>
                  <a:pt x="587893" y="464138"/>
                  <a:pt x="599561" y="464138"/>
                </a:cubicBezTo>
                <a:cubicBezTo>
                  <a:pt x="610900" y="464138"/>
                  <a:pt x="621581" y="460769"/>
                  <a:pt x="631605" y="454032"/>
                </a:cubicBezTo>
                <a:cubicBezTo>
                  <a:pt x="641630" y="447294"/>
                  <a:pt x="648942" y="438502"/>
                  <a:pt x="653543" y="427656"/>
                </a:cubicBezTo>
                <a:cubicBezTo>
                  <a:pt x="657323" y="418125"/>
                  <a:pt x="659213" y="397255"/>
                  <a:pt x="659213" y="365046"/>
                </a:cubicBezTo>
                <a:lnTo>
                  <a:pt x="659213" y="283209"/>
                </a:lnTo>
                <a:cubicBezTo>
                  <a:pt x="659213" y="269899"/>
                  <a:pt x="662335" y="259874"/>
                  <a:pt x="668580" y="253137"/>
                </a:cubicBezTo>
                <a:cubicBezTo>
                  <a:pt x="674824" y="246399"/>
                  <a:pt x="682959" y="243030"/>
                  <a:pt x="692983" y="243030"/>
                </a:cubicBezTo>
                <a:close/>
                <a:moveTo>
                  <a:pt x="519696" y="243030"/>
                </a:moveTo>
                <a:cubicBezTo>
                  <a:pt x="529884" y="243030"/>
                  <a:pt x="538101" y="246399"/>
                  <a:pt x="544345" y="253137"/>
                </a:cubicBezTo>
                <a:cubicBezTo>
                  <a:pt x="550590" y="259874"/>
                  <a:pt x="553712" y="269899"/>
                  <a:pt x="553712" y="283209"/>
                </a:cubicBezTo>
                <a:lnTo>
                  <a:pt x="553712" y="297619"/>
                </a:lnTo>
                <a:lnTo>
                  <a:pt x="550110" y="316934"/>
                </a:lnTo>
                <a:cubicBezTo>
                  <a:pt x="544988" y="329008"/>
                  <a:pt x="536847" y="338795"/>
                  <a:pt x="525688" y="346295"/>
                </a:cubicBezTo>
                <a:cubicBezTo>
                  <a:pt x="514529" y="353795"/>
                  <a:pt x="502639" y="357546"/>
                  <a:pt x="490016" y="357546"/>
                </a:cubicBezTo>
                <a:lnTo>
                  <a:pt x="486419" y="356379"/>
                </a:lnTo>
                <a:lnTo>
                  <a:pt x="486419" y="283209"/>
                </a:lnTo>
                <a:cubicBezTo>
                  <a:pt x="486419" y="269734"/>
                  <a:pt x="489459" y="259669"/>
                  <a:pt x="495539" y="253014"/>
                </a:cubicBezTo>
                <a:cubicBezTo>
                  <a:pt x="501619" y="246358"/>
                  <a:pt x="509672" y="243030"/>
                  <a:pt x="519696" y="243030"/>
                </a:cubicBezTo>
                <a:close/>
                <a:moveTo>
                  <a:pt x="232909" y="204084"/>
                </a:moveTo>
                <a:lnTo>
                  <a:pt x="281012" y="204084"/>
                </a:lnTo>
                <a:lnTo>
                  <a:pt x="268913" y="220756"/>
                </a:lnTo>
                <a:lnTo>
                  <a:pt x="232909" y="238916"/>
                </a:lnTo>
                <a:close/>
                <a:moveTo>
                  <a:pt x="1582452" y="162995"/>
                </a:moveTo>
                <a:cubicBezTo>
                  <a:pt x="1563792" y="162995"/>
                  <a:pt x="1548472" y="169443"/>
                  <a:pt x="1536489" y="182340"/>
                </a:cubicBezTo>
                <a:cubicBezTo>
                  <a:pt x="1524507" y="195237"/>
                  <a:pt x="1517236" y="214308"/>
                  <a:pt x="1514675" y="239553"/>
                </a:cubicBezTo>
                <a:lnTo>
                  <a:pt x="1650503" y="239553"/>
                </a:lnTo>
                <a:cubicBezTo>
                  <a:pt x="1648674" y="213942"/>
                  <a:pt x="1641768" y="194780"/>
                  <a:pt x="1629786" y="182066"/>
                </a:cubicBezTo>
                <a:cubicBezTo>
                  <a:pt x="1617804" y="169352"/>
                  <a:pt x="1602026" y="162995"/>
                  <a:pt x="1582452" y="162995"/>
                </a:cubicBezTo>
                <a:close/>
                <a:moveTo>
                  <a:pt x="302957" y="149415"/>
                </a:moveTo>
                <a:lnTo>
                  <a:pt x="364045" y="155524"/>
                </a:lnTo>
                <a:lnTo>
                  <a:pt x="364222" y="155619"/>
                </a:lnTo>
                <a:lnTo>
                  <a:pt x="364066" y="156135"/>
                </a:lnTo>
                <a:lnTo>
                  <a:pt x="364066" y="304586"/>
                </a:lnTo>
                <a:cubicBezTo>
                  <a:pt x="364066" y="319495"/>
                  <a:pt x="365232" y="332667"/>
                  <a:pt x="367564" y="344100"/>
                </a:cubicBezTo>
                <a:lnTo>
                  <a:pt x="371886" y="356077"/>
                </a:lnTo>
                <a:lnTo>
                  <a:pt x="358930" y="362612"/>
                </a:lnTo>
                <a:cubicBezTo>
                  <a:pt x="342045" y="367357"/>
                  <a:pt x="322387" y="369730"/>
                  <a:pt x="299956" y="369730"/>
                </a:cubicBezTo>
                <a:lnTo>
                  <a:pt x="232909" y="369730"/>
                </a:lnTo>
                <a:lnTo>
                  <a:pt x="232909" y="472026"/>
                </a:lnTo>
                <a:cubicBezTo>
                  <a:pt x="232909" y="486651"/>
                  <a:pt x="229458" y="497744"/>
                  <a:pt x="222556" y="505303"/>
                </a:cubicBezTo>
                <a:cubicBezTo>
                  <a:pt x="215654" y="512862"/>
                  <a:pt x="206944" y="516642"/>
                  <a:pt x="196427" y="516642"/>
                </a:cubicBezTo>
                <a:cubicBezTo>
                  <a:pt x="185417" y="516642"/>
                  <a:pt x="176543" y="512903"/>
                  <a:pt x="169806" y="505426"/>
                </a:cubicBezTo>
                <a:cubicBezTo>
                  <a:pt x="163068" y="497949"/>
                  <a:pt x="159699" y="486980"/>
                  <a:pt x="159699" y="472519"/>
                </a:cubicBezTo>
                <a:lnTo>
                  <a:pt x="159699" y="252019"/>
                </a:lnTo>
                <a:lnTo>
                  <a:pt x="221785" y="244526"/>
                </a:lnTo>
                <a:lnTo>
                  <a:pt x="232909" y="238916"/>
                </a:lnTo>
                <a:lnTo>
                  <a:pt x="232909" y="314514"/>
                </a:lnTo>
                <a:lnTo>
                  <a:pt x="282208" y="314514"/>
                </a:lnTo>
                <a:cubicBezTo>
                  <a:pt x="299463" y="314514"/>
                  <a:pt x="313883" y="312707"/>
                  <a:pt x="325468" y="309092"/>
                </a:cubicBezTo>
                <a:cubicBezTo>
                  <a:pt x="337053" y="305476"/>
                  <a:pt x="345886" y="299560"/>
                  <a:pt x="351967" y="291344"/>
                </a:cubicBezTo>
                <a:cubicBezTo>
                  <a:pt x="358047" y="283127"/>
                  <a:pt x="361087" y="272364"/>
                  <a:pt x="361087" y="259053"/>
                </a:cubicBezTo>
                <a:cubicBezTo>
                  <a:pt x="361087" y="243113"/>
                  <a:pt x="356403" y="230130"/>
                  <a:pt x="347037" y="220106"/>
                </a:cubicBezTo>
                <a:cubicBezTo>
                  <a:pt x="336519" y="209425"/>
                  <a:pt x="314910" y="204084"/>
                  <a:pt x="282208" y="204084"/>
                </a:cubicBezTo>
                <a:lnTo>
                  <a:pt x="281012" y="204084"/>
                </a:lnTo>
                <a:lnTo>
                  <a:pt x="297314" y="181620"/>
                </a:lnTo>
                <a:close/>
                <a:moveTo>
                  <a:pt x="206041" y="149115"/>
                </a:moveTo>
                <a:lnTo>
                  <a:pt x="218573" y="149115"/>
                </a:lnTo>
                <a:lnTo>
                  <a:pt x="214033" y="165190"/>
                </a:lnTo>
                <a:cubicBezTo>
                  <a:pt x="207264" y="174337"/>
                  <a:pt x="197432" y="180922"/>
                  <a:pt x="184535" y="184947"/>
                </a:cubicBezTo>
                <a:lnTo>
                  <a:pt x="161681" y="187812"/>
                </a:lnTo>
                <a:lnTo>
                  <a:pt x="170792" y="159468"/>
                </a:lnTo>
                <a:cubicBezTo>
                  <a:pt x="178186" y="152566"/>
                  <a:pt x="189936" y="149115"/>
                  <a:pt x="206041" y="149115"/>
                </a:cubicBezTo>
                <a:close/>
                <a:moveTo>
                  <a:pt x="1374623" y="149076"/>
                </a:moveTo>
                <a:lnTo>
                  <a:pt x="1384517" y="153182"/>
                </a:lnTo>
                <a:cubicBezTo>
                  <a:pt x="1390762" y="160002"/>
                  <a:pt x="1393884" y="170232"/>
                  <a:pt x="1393884" y="183871"/>
                </a:cubicBezTo>
                <a:lnTo>
                  <a:pt x="1393884" y="475723"/>
                </a:lnTo>
                <a:cubicBezTo>
                  <a:pt x="1393884" y="489363"/>
                  <a:pt x="1390721" y="499592"/>
                  <a:pt x="1384394" y="506412"/>
                </a:cubicBezTo>
                <a:cubicBezTo>
                  <a:pt x="1378067" y="513232"/>
                  <a:pt x="1369892" y="516642"/>
                  <a:pt x="1359868" y="516642"/>
                </a:cubicBezTo>
                <a:cubicBezTo>
                  <a:pt x="1350008" y="516642"/>
                  <a:pt x="1341997" y="513109"/>
                  <a:pt x="1335834" y="506042"/>
                </a:cubicBezTo>
                <a:cubicBezTo>
                  <a:pt x="1329672" y="498976"/>
                  <a:pt x="1326591" y="488870"/>
                  <a:pt x="1326591" y="475723"/>
                </a:cubicBezTo>
                <a:lnTo>
                  <a:pt x="1326591" y="411511"/>
                </a:lnTo>
                <a:lnTo>
                  <a:pt x="1336755" y="415993"/>
                </a:lnTo>
                <a:cubicBezTo>
                  <a:pt x="1347914" y="415993"/>
                  <a:pt x="1357015" y="412197"/>
                  <a:pt x="1364058" y="404606"/>
                </a:cubicBezTo>
                <a:cubicBezTo>
                  <a:pt x="1371101" y="397014"/>
                  <a:pt x="1374623" y="385626"/>
                  <a:pt x="1374623" y="370443"/>
                </a:cubicBezTo>
                <a:close/>
                <a:moveTo>
                  <a:pt x="1015686" y="117993"/>
                </a:moveTo>
                <a:lnTo>
                  <a:pt x="1187736" y="117993"/>
                </a:lnTo>
                <a:cubicBezTo>
                  <a:pt x="1203652" y="117993"/>
                  <a:pt x="1215863" y="120325"/>
                  <a:pt x="1224369" y="124990"/>
                </a:cubicBezTo>
                <a:cubicBezTo>
                  <a:pt x="1232875" y="129655"/>
                  <a:pt x="1237129" y="138024"/>
                  <a:pt x="1237129" y="150098"/>
                </a:cubicBezTo>
                <a:cubicBezTo>
                  <a:pt x="1237129" y="154122"/>
                  <a:pt x="1236305" y="158284"/>
                  <a:pt x="1234659" y="162583"/>
                </a:cubicBezTo>
                <a:cubicBezTo>
                  <a:pt x="1233013" y="166882"/>
                  <a:pt x="1231183" y="170404"/>
                  <a:pt x="1229171" y="173148"/>
                </a:cubicBezTo>
                <a:cubicBezTo>
                  <a:pt x="1227159" y="175892"/>
                  <a:pt x="1224415" y="179230"/>
                  <a:pt x="1220939" y="183163"/>
                </a:cubicBezTo>
                <a:cubicBezTo>
                  <a:pt x="1217463" y="187096"/>
                  <a:pt x="1213164" y="191807"/>
                  <a:pt x="1208042" y="197295"/>
                </a:cubicBezTo>
                <a:lnTo>
                  <a:pt x="1161843" y="248946"/>
                </a:lnTo>
                <a:lnTo>
                  <a:pt x="1073548" y="248946"/>
                </a:lnTo>
                <a:lnTo>
                  <a:pt x="1092519" y="227891"/>
                </a:lnTo>
                <a:cubicBezTo>
                  <a:pt x="1104044" y="214994"/>
                  <a:pt x="1113602" y="204064"/>
                  <a:pt x="1121194" y="195100"/>
                </a:cubicBezTo>
                <a:cubicBezTo>
                  <a:pt x="1128786" y="186136"/>
                  <a:pt x="1134868" y="178453"/>
                  <a:pt x="1139442" y="172050"/>
                </a:cubicBezTo>
                <a:lnTo>
                  <a:pt x="1028034" y="172050"/>
                </a:lnTo>
                <a:cubicBezTo>
                  <a:pt x="1012668" y="172050"/>
                  <a:pt x="1001051" y="170678"/>
                  <a:pt x="993185" y="167934"/>
                </a:cubicBezTo>
                <a:cubicBezTo>
                  <a:pt x="985319" y="165190"/>
                  <a:pt x="981386" y="157964"/>
                  <a:pt x="981386" y="146256"/>
                </a:cubicBezTo>
                <a:cubicBezTo>
                  <a:pt x="981386" y="137658"/>
                  <a:pt x="984359" y="130798"/>
                  <a:pt x="990304" y="125676"/>
                </a:cubicBezTo>
                <a:cubicBezTo>
                  <a:pt x="996249" y="120554"/>
                  <a:pt x="1004710" y="117993"/>
                  <a:pt x="1015686" y="117993"/>
                </a:cubicBezTo>
                <a:close/>
                <a:moveTo>
                  <a:pt x="720411" y="117993"/>
                </a:moveTo>
                <a:lnTo>
                  <a:pt x="892461" y="117993"/>
                </a:lnTo>
                <a:cubicBezTo>
                  <a:pt x="908377" y="117993"/>
                  <a:pt x="920588" y="120325"/>
                  <a:pt x="929094" y="124990"/>
                </a:cubicBezTo>
                <a:cubicBezTo>
                  <a:pt x="937600" y="129655"/>
                  <a:pt x="941854" y="138024"/>
                  <a:pt x="941854" y="150098"/>
                </a:cubicBezTo>
                <a:cubicBezTo>
                  <a:pt x="941854" y="154122"/>
                  <a:pt x="941030" y="158284"/>
                  <a:pt x="939384" y="162583"/>
                </a:cubicBezTo>
                <a:cubicBezTo>
                  <a:pt x="937738" y="166882"/>
                  <a:pt x="935908" y="170404"/>
                  <a:pt x="933896" y="173148"/>
                </a:cubicBezTo>
                <a:cubicBezTo>
                  <a:pt x="931884" y="175892"/>
                  <a:pt x="929140" y="179230"/>
                  <a:pt x="925664" y="183163"/>
                </a:cubicBezTo>
                <a:cubicBezTo>
                  <a:pt x="922188" y="187096"/>
                  <a:pt x="917889" y="191807"/>
                  <a:pt x="912767" y="197295"/>
                </a:cubicBezTo>
                <a:lnTo>
                  <a:pt x="866568" y="248946"/>
                </a:lnTo>
                <a:lnTo>
                  <a:pt x="803297" y="248946"/>
                </a:lnTo>
                <a:cubicBezTo>
                  <a:pt x="793437" y="248946"/>
                  <a:pt x="785837" y="251247"/>
                  <a:pt x="780496" y="255848"/>
                </a:cubicBezTo>
                <a:cubicBezTo>
                  <a:pt x="775155" y="260450"/>
                  <a:pt x="772485" y="266612"/>
                  <a:pt x="772485" y="274336"/>
                </a:cubicBezTo>
                <a:cubicBezTo>
                  <a:pt x="772485" y="284853"/>
                  <a:pt x="776018" y="291344"/>
                  <a:pt x="783084" y="293809"/>
                </a:cubicBezTo>
                <a:cubicBezTo>
                  <a:pt x="790151" y="296274"/>
                  <a:pt x="800586" y="297506"/>
                  <a:pt x="814389" y="297506"/>
                </a:cubicBezTo>
                <a:lnTo>
                  <a:pt x="823133" y="297506"/>
                </a:lnTo>
                <a:lnTo>
                  <a:pt x="775566" y="350686"/>
                </a:lnTo>
                <a:lnTo>
                  <a:pt x="869597" y="350686"/>
                </a:lnTo>
                <a:lnTo>
                  <a:pt x="838669" y="385012"/>
                </a:lnTo>
                <a:lnTo>
                  <a:pt x="816881" y="409133"/>
                </a:lnTo>
                <a:lnTo>
                  <a:pt x="726260" y="409133"/>
                </a:lnTo>
                <a:lnTo>
                  <a:pt x="726260" y="306579"/>
                </a:lnTo>
                <a:lnTo>
                  <a:pt x="759788" y="269463"/>
                </a:lnTo>
                <a:cubicBezTo>
                  <a:pt x="773234" y="254645"/>
                  <a:pt x="785719" y="240788"/>
                  <a:pt x="797244" y="227891"/>
                </a:cubicBezTo>
                <a:cubicBezTo>
                  <a:pt x="808769" y="214994"/>
                  <a:pt x="818327" y="204064"/>
                  <a:pt x="825919" y="195100"/>
                </a:cubicBezTo>
                <a:cubicBezTo>
                  <a:pt x="833511" y="186136"/>
                  <a:pt x="839593" y="178453"/>
                  <a:pt x="844167" y="172050"/>
                </a:cubicBezTo>
                <a:lnTo>
                  <a:pt x="732759" y="172050"/>
                </a:lnTo>
                <a:cubicBezTo>
                  <a:pt x="717393" y="172050"/>
                  <a:pt x="705777" y="170678"/>
                  <a:pt x="697910" y="167934"/>
                </a:cubicBezTo>
                <a:cubicBezTo>
                  <a:pt x="690044" y="165190"/>
                  <a:pt x="686111" y="157964"/>
                  <a:pt x="686111" y="146256"/>
                </a:cubicBezTo>
                <a:cubicBezTo>
                  <a:pt x="686111" y="137658"/>
                  <a:pt x="689084" y="130798"/>
                  <a:pt x="695029" y="125676"/>
                </a:cubicBezTo>
                <a:cubicBezTo>
                  <a:pt x="700975" y="120554"/>
                  <a:pt x="709435" y="117993"/>
                  <a:pt x="720411" y="117993"/>
                </a:cubicBezTo>
                <a:close/>
                <a:moveTo>
                  <a:pt x="594014" y="111407"/>
                </a:moveTo>
                <a:cubicBezTo>
                  <a:pt x="605174" y="111407"/>
                  <a:pt x="614137" y="115112"/>
                  <a:pt x="620906" y="122520"/>
                </a:cubicBezTo>
                <a:cubicBezTo>
                  <a:pt x="627674" y="129929"/>
                  <a:pt x="631059" y="141134"/>
                  <a:pt x="631059" y="156135"/>
                </a:cubicBezTo>
                <a:lnTo>
                  <a:pt x="631059" y="373187"/>
                </a:lnTo>
                <a:cubicBezTo>
                  <a:pt x="631059" y="387455"/>
                  <a:pt x="627812" y="398157"/>
                  <a:pt x="621318" y="405292"/>
                </a:cubicBezTo>
                <a:cubicBezTo>
                  <a:pt x="614823" y="412426"/>
                  <a:pt x="606454" y="415993"/>
                  <a:pt x="596210" y="415993"/>
                </a:cubicBezTo>
                <a:cubicBezTo>
                  <a:pt x="585965" y="415993"/>
                  <a:pt x="577505" y="412289"/>
                  <a:pt x="570827" y="404880"/>
                </a:cubicBezTo>
                <a:cubicBezTo>
                  <a:pt x="564150" y="397471"/>
                  <a:pt x="560812" y="387090"/>
                  <a:pt x="560812" y="373735"/>
                </a:cubicBezTo>
                <a:lnTo>
                  <a:pt x="560812" y="364131"/>
                </a:lnTo>
                <a:lnTo>
                  <a:pt x="553712" y="371300"/>
                </a:lnTo>
                <a:lnTo>
                  <a:pt x="553712" y="297619"/>
                </a:lnTo>
                <a:lnTo>
                  <a:pt x="554844" y="291552"/>
                </a:lnTo>
                <a:cubicBezTo>
                  <a:pt x="555895" y="279936"/>
                  <a:pt x="556421" y="265164"/>
                  <a:pt x="556421" y="247236"/>
                </a:cubicBezTo>
                <a:lnTo>
                  <a:pt x="556421" y="156135"/>
                </a:lnTo>
                <a:cubicBezTo>
                  <a:pt x="556421" y="141317"/>
                  <a:pt x="559897" y="130158"/>
                  <a:pt x="566849" y="122658"/>
                </a:cubicBezTo>
                <a:cubicBezTo>
                  <a:pt x="573800" y="115157"/>
                  <a:pt x="582855" y="111407"/>
                  <a:pt x="594014" y="111407"/>
                </a:cubicBezTo>
                <a:close/>
                <a:moveTo>
                  <a:pt x="401110" y="111407"/>
                </a:moveTo>
                <a:cubicBezTo>
                  <a:pt x="412452" y="111407"/>
                  <a:pt x="421599" y="115157"/>
                  <a:pt x="428550" y="122658"/>
                </a:cubicBezTo>
                <a:cubicBezTo>
                  <a:pt x="435502" y="130158"/>
                  <a:pt x="438977" y="141317"/>
                  <a:pt x="438977" y="156135"/>
                </a:cubicBezTo>
                <a:lnTo>
                  <a:pt x="438977" y="276048"/>
                </a:lnTo>
                <a:cubicBezTo>
                  <a:pt x="438977" y="293427"/>
                  <a:pt x="440441" y="308016"/>
                  <a:pt x="443368" y="319815"/>
                </a:cubicBezTo>
                <a:cubicBezTo>
                  <a:pt x="446295" y="331615"/>
                  <a:pt x="451554" y="340853"/>
                  <a:pt x="459146" y="347530"/>
                </a:cubicBezTo>
                <a:lnTo>
                  <a:pt x="486419" y="356379"/>
                </a:lnTo>
                <a:lnTo>
                  <a:pt x="486419" y="411750"/>
                </a:lnTo>
                <a:lnTo>
                  <a:pt x="460106" y="415444"/>
                </a:lnTo>
                <a:cubicBezTo>
                  <a:pt x="441996" y="415444"/>
                  <a:pt x="425760" y="411694"/>
                  <a:pt x="411400" y="404194"/>
                </a:cubicBezTo>
                <a:cubicBezTo>
                  <a:pt x="397040" y="396694"/>
                  <a:pt x="385926" y="386358"/>
                  <a:pt x="378060" y="373187"/>
                </a:cubicBezTo>
                <a:lnTo>
                  <a:pt x="371886" y="356077"/>
                </a:lnTo>
                <a:lnTo>
                  <a:pt x="401266" y="341259"/>
                </a:lnTo>
                <a:cubicBezTo>
                  <a:pt x="423944" y="322279"/>
                  <a:pt x="435282" y="294384"/>
                  <a:pt x="435282" y="257574"/>
                </a:cubicBezTo>
                <a:cubicBezTo>
                  <a:pt x="435282" y="240319"/>
                  <a:pt x="432489" y="224790"/>
                  <a:pt x="426901" y="210986"/>
                </a:cubicBezTo>
                <a:cubicBezTo>
                  <a:pt x="421314" y="197182"/>
                  <a:pt x="413139" y="185515"/>
                  <a:pt x="402375" y="175983"/>
                </a:cubicBezTo>
                <a:lnTo>
                  <a:pt x="364222" y="155619"/>
                </a:lnTo>
                <a:lnTo>
                  <a:pt x="374219" y="122520"/>
                </a:lnTo>
                <a:cubicBezTo>
                  <a:pt x="380987" y="115112"/>
                  <a:pt x="389951" y="111407"/>
                  <a:pt x="401110" y="111407"/>
                </a:cubicBezTo>
                <a:close/>
                <a:moveTo>
                  <a:pt x="1584921" y="110858"/>
                </a:moveTo>
                <a:cubicBezTo>
                  <a:pt x="1614191" y="110858"/>
                  <a:pt x="1639299" y="117032"/>
                  <a:pt x="1660245" y="129381"/>
                </a:cubicBezTo>
                <a:cubicBezTo>
                  <a:pt x="1681191" y="141729"/>
                  <a:pt x="1696877" y="157690"/>
                  <a:pt x="1707305" y="177264"/>
                </a:cubicBezTo>
                <a:cubicBezTo>
                  <a:pt x="1717732" y="196838"/>
                  <a:pt x="1722946" y="216778"/>
                  <a:pt x="1722946" y="237083"/>
                </a:cubicBezTo>
                <a:cubicBezTo>
                  <a:pt x="1722946" y="255926"/>
                  <a:pt x="1717549" y="268136"/>
                  <a:pt x="1706756" y="273716"/>
                </a:cubicBezTo>
                <a:lnTo>
                  <a:pt x="1668167" y="280806"/>
                </a:lnTo>
                <a:lnTo>
                  <a:pt x="1646908" y="259176"/>
                </a:lnTo>
                <a:cubicBezTo>
                  <a:pt x="1628092" y="248084"/>
                  <a:pt x="1605538" y="242537"/>
                  <a:pt x="1579245" y="242537"/>
                </a:cubicBezTo>
                <a:cubicBezTo>
                  <a:pt x="1559032" y="242537"/>
                  <a:pt x="1540627" y="245783"/>
                  <a:pt x="1524030" y="252274"/>
                </a:cubicBezTo>
                <a:cubicBezTo>
                  <a:pt x="1507432" y="258765"/>
                  <a:pt x="1493464" y="268091"/>
                  <a:pt x="1482125" y="280251"/>
                </a:cubicBezTo>
                <a:cubicBezTo>
                  <a:pt x="1470786" y="292412"/>
                  <a:pt x="1462159" y="306996"/>
                  <a:pt x="1456243" y="324005"/>
                </a:cubicBezTo>
                <a:lnTo>
                  <a:pt x="1454279" y="336254"/>
                </a:lnTo>
                <a:lnTo>
                  <a:pt x="1448132" y="326332"/>
                </a:lnTo>
                <a:cubicBezTo>
                  <a:pt x="1441455" y="307719"/>
                  <a:pt x="1438116" y="286658"/>
                  <a:pt x="1438116" y="263151"/>
                </a:cubicBezTo>
                <a:cubicBezTo>
                  <a:pt x="1438116" y="241016"/>
                  <a:pt x="1441409" y="220482"/>
                  <a:pt x="1447995" y="201548"/>
                </a:cubicBezTo>
                <a:cubicBezTo>
                  <a:pt x="1454580" y="182614"/>
                  <a:pt x="1464185" y="166379"/>
                  <a:pt x="1476807" y="152842"/>
                </a:cubicBezTo>
                <a:cubicBezTo>
                  <a:pt x="1489430" y="139305"/>
                  <a:pt x="1504979" y="128923"/>
                  <a:pt x="1523455" y="121697"/>
                </a:cubicBezTo>
                <a:cubicBezTo>
                  <a:pt x="1541932" y="114471"/>
                  <a:pt x="1562420" y="110858"/>
                  <a:pt x="1584921" y="110858"/>
                </a:cubicBezTo>
                <a:close/>
                <a:moveTo>
                  <a:pt x="51587" y="6860"/>
                </a:moveTo>
                <a:lnTo>
                  <a:pt x="156134" y="6860"/>
                </a:lnTo>
                <a:cubicBezTo>
                  <a:pt x="187050" y="6860"/>
                  <a:pt x="210832" y="9238"/>
                  <a:pt x="227479" y="13995"/>
                </a:cubicBezTo>
                <a:cubicBezTo>
                  <a:pt x="243943" y="18568"/>
                  <a:pt x="258166" y="26160"/>
                  <a:pt x="270148" y="36770"/>
                </a:cubicBezTo>
                <a:cubicBezTo>
                  <a:pt x="282130" y="47380"/>
                  <a:pt x="291231" y="60368"/>
                  <a:pt x="297451" y="75735"/>
                </a:cubicBezTo>
                <a:cubicBezTo>
                  <a:pt x="303671" y="91101"/>
                  <a:pt x="306781" y="108389"/>
                  <a:pt x="306781" y="127597"/>
                </a:cubicBezTo>
                <a:lnTo>
                  <a:pt x="302957" y="149415"/>
                </a:lnTo>
                <a:lnTo>
                  <a:pt x="299956" y="149115"/>
                </a:lnTo>
                <a:lnTo>
                  <a:pt x="218573" y="149115"/>
                </a:lnTo>
                <a:lnTo>
                  <a:pt x="224186" y="129243"/>
                </a:lnTo>
                <a:cubicBezTo>
                  <a:pt x="224186" y="111499"/>
                  <a:pt x="218972" y="97047"/>
                  <a:pt x="208545" y="85888"/>
                </a:cubicBezTo>
                <a:cubicBezTo>
                  <a:pt x="196837" y="73997"/>
                  <a:pt x="172781" y="68052"/>
                  <a:pt x="136377" y="68052"/>
                </a:cubicBezTo>
                <a:lnTo>
                  <a:pt x="81497" y="68052"/>
                </a:lnTo>
                <a:lnTo>
                  <a:pt x="81497" y="190984"/>
                </a:lnTo>
                <a:lnTo>
                  <a:pt x="136377" y="190984"/>
                </a:lnTo>
                <a:lnTo>
                  <a:pt x="161681" y="187812"/>
                </a:lnTo>
                <a:lnTo>
                  <a:pt x="159699" y="193978"/>
                </a:lnTo>
                <a:lnTo>
                  <a:pt x="159699" y="252019"/>
                </a:lnTo>
                <a:lnTo>
                  <a:pt x="156134" y="252450"/>
                </a:lnTo>
                <a:lnTo>
                  <a:pt x="81497" y="252450"/>
                </a:lnTo>
                <a:lnTo>
                  <a:pt x="81497" y="366327"/>
                </a:lnTo>
                <a:cubicBezTo>
                  <a:pt x="81497" y="382608"/>
                  <a:pt x="77655" y="394956"/>
                  <a:pt x="69972" y="403371"/>
                </a:cubicBezTo>
                <a:cubicBezTo>
                  <a:pt x="62289" y="411786"/>
                  <a:pt x="52593" y="415993"/>
                  <a:pt x="40885" y="415993"/>
                </a:cubicBezTo>
                <a:cubicBezTo>
                  <a:pt x="28629" y="415993"/>
                  <a:pt x="18750" y="411832"/>
                  <a:pt x="11250" y="403508"/>
                </a:cubicBezTo>
                <a:cubicBezTo>
                  <a:pt x="3750" y="395184"/>
                  <a:pt x="0" y="382974"/>
                  <a:pt x="0" y="366875"/>
                </a:cubicBezTo>
                <a:lnTo>
                  <a:pt x="0" y="56801"/>
                </a:lnTo>
                <a:cubicBezTo>
                  <a:pt x="0" y="38874"/>
                  <a:pt x="4116" y="26068"/>
                  <a:pt x="12348" y="18385"/>
                </a:cubicBezTo>
                <a:cubicBezTo>
                  <a:pt x="20580" y="10702"/>
                  <a:pt x="33659" y="6860"/>
                  <a:pt x="51587" y="6860"/>
                </a:cubicBezTo>
                <a:close/>
                <a:moveTo>
                  <a:pt x="1336755" y="0"/>
                </a:moveTo>
                <a:cubicBezTo>
                  <a:pt x="1348097" y="0"/>
                  <a:pt x="1357244" y="3796"/>
                  <a:pt x="1364195" y="11388"/>
                </a:cubicBezTo>
                <a:cubicBezTo>
                  <a:pt x="1371147" y="18980"/>
                  <a:pt x="1374623" y="30367"/>
                  <a:pt x="1374623" y="45551"/>
                </a:cubicBezTo>
                <a:lnTo>
                  <a:pt x="1374623" y="149076"/>
                </a:lnTo>
                <a:lnTo>
                  <a:pt x="1359868" y="142953"/>
                </a:lnTo>
                <a:cubicBezTo>
                  <a:pt x="1349679" y="142953"/>
                  <a:pt x="1341586" y="146404"/>
                  <a:pt x="1335588" y="153306"/>
                </a:cubicBezTo>
                <a:cubicBezTo>
                  <a:pt x="1329590" y="160208"/>
                  <a:pt x="1326591" y="170396"/>
                  <a:pt x="1326591" y="183871"/>
                </a:cubicBezTo>
                <a:lnTo>
                  <a:pt x="1326591" y="411511"/>
                </a:lnTo>
                <a:lnTo>
                  <a:pt x="1310001" y="404194"/>
                </a:lnTo>
                <a:cubicBezTo>
                  <a:pt x="1303141" y="396328"/>
                  <a:pt x="1299711" y="385077"/>
                  <a:pt x="1299711" y="370443"/>
                </a:cubicBezTo>
                <a:lnTo>
                  <a:pt x="1299711" y="45551"/>
                </a:lnTo>
                <a:cubicBezTo>
                  <a:pt x="1299711" y="30550"/>
                  <a:pt x="1303049" y="19208"/>
                  <a:pt x="1309727" y="11525"/>
                </a:cubicBezTo>
                <a:cubicBezTo>
                  <a:pt x="1316404" y="3842"/>
                  <a:pt x="1325413" y="0"/>
                  <a:pt x="133675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6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1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4652216" y="4536686"/>
            <a:ext cx="2887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Rounded MT Bold" panose="020F0704030504030204" pitchFamily="34" charset="0"/>
              </a:rPr>
              <a:t>Puzzle</a:t>
            </a:r>
            <a:endParaRPr lang="pt-BR" sz="40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VidroVerde">
            <a:extLst>
              <a:ext uri="{FF2B5EF4-FFF2-40B4-BE49-F238E27FC236}">
                <a16:creationId xmlns:a16="http://schemas.microsoft.com/office/drawing/2014/main" id="{8FF5DEB8-73FF-4E70-82B5-0F618C6689E7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undoFake">
            <a:extLst>
              <a:ext uri="{FF2B5EF4-FFF2-40B4-BE49-F238E27FC236}">
                <a16:creationId xmlns:a16="http://schemas.microsoft.com/office/drawing/2014/main" id="{BF26B02E-A4D7-4514-9717-DE5E0E1B70FB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0 w 12192000"/>
              <a:gd name="connsiteY3" fmla="*/ 0 h 6854371"/>
              <a:gd name="connsiteX4" fmla="*/ 9124785 w 12192000"/>
              <a:gd name="connsiteY4" fmla="*/ 0 h 6854371"/>
              <a:gd name="connsiteX5" fmla="*/ 12192000 w 12192000"/>
              <a:gd name="connsiteY5" fmla="*/ 3067215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34AE3C-95F5-412A-8CA2-3FF0CF0F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260264"/>
            <a:ext cx="3962400" cy="1114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757E94-8B89-440D-AF35-093C5BF0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755064"/>
            <a:ext cx="4419600" cy="350520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1E48EF-BDB5-4551-AEFA-BA2A1B0B51D5}"/>
              </a:ext>
            </a:extLst>
          </p:cNvPr>
          <p:cNvCxnSpPr/>
          <p:nvPr/>
        </p:nvCxnSpPr>
        <p:spPr>
          <a:xfrm>
            <a:off x="5133975" y="447675"/>
            <a:ext cx="0" cy="581025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8F9A33-B3B9-49E7-A6E3-9293CC0BB985}"/>
              </a:ext>
            </a:extLst>
          </p:cNvPr>
          <p:cNvSpPr txBox="1"/>
          <p:nvPr/>
        </p:nvSpPr>
        <p:spPr>
          <a:xfrm>
            <a:off x="5238750" y="2419350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Telefone: </a:t>
            </a:r>
            <a:r>
              <a:rPr lang="pt-BR" sz="2400" dirty="0">
                <a:solidFill>
                  <a:schemeClr val="bg1"/>
                </a:solidFill>
              </a:rPr>
              <a:t>(11) 2519-6782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113D1F-890C-4E65-8C2F-585157B12FEC}"/>
              </a:ext>
            </a:extLst>
          </p:cNvPr>
          <p:cNvSpPr txBox="1"/>
          <p:nvPr/>
        </p:nvSpPr>
        <p:spPr>
          <a:xfrm>
            <a:off x="5238750" y="3033415"/>
            <a:ext cx="514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Endereço: </a:t>
            </a:r>
            <a:r>
              <a:rPr lang="pt-BR" sz="2400" dirty="0">
                <a:solidFill>
                  <a:schemeClr val="bg1"/>
                </a:solidFill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14446B-29A4-4938-AF5C-2B66699229D4}"/>
              </a:ext>
            </a:extLst>
          </p:cNvPr>
          <p:cNvSpPr txBox="1"/>
          <p:nvPr/>
        </p:nvSpPr>
        <p:spPr>
          <a:xfrm>
            <a:off x="5238750" y="4016812"/>
            <a:ext cx="567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E-mail: </a:t>
            </a:r>
            <a:r>
              <a:rPr lang="pt-BR" sz="2400" dirty="0">
                <a:solidFill>
                  <a:schemeClr val="bg1"/>
                </a:solidFill>
              </a:rPr>
              <a:t>contatopuzzlesolutions@gmail.com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C07E3BA-3263-4937-9FD8-5C91F82673F8}"/>
              </a:ext>
            </a:extLst>
          </p:cNvPr>
          <p:cNvSpPr txBox="1"/>
          <p:nvPr/>
        </p:nvSpPr>
        <p:spPr>
          <a:xfrm>
            <a:off x="5238750" y="4661946"/>
            <a:ext cx="567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CNPJ: </a:t>
            </a:r>
            <a:r>
              <a:rPr lang="pt-BR" sz="2400" dirty="0">
                <a:solidFill>
                  <a:schemeClr val="bg1"/>
                </a:solidFill>
              </a:rPr>
              <a:t>64.245.374/0001-50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B00C1C-56EF-420A-8227-677104E1C920}"/>
              </a:ext>
            </a:extLst>
          </p:cNvPr>
          <p:cNvSpPr txBox="1"/>
          <p:nvPr/>
        </p:nvSpPr>
        <p:spPr>
          <a:xfrm>
            <a:off x="5238750" y="896455"/>
            <a:ext cx="384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Desenvolvedora de Sistemas e Soluções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5" name="TriG">
            <a:extLst>
              <a:ext uri="{FF2B5EF4-FFF2-40B4-BE49-F238E27FC236}">
                <a16:creationId xmlns:a16="http://schemas.microsoft.com/office/drawing/2014/main" id="{9121D2CE-6BCF-4098-93F6-EA170DE9E5D0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PB">
            <a:extLst>
              <a:ext uri="{FF2B5EF4-FFF2-40B4-BE49-F238E27FC236}">
                <a16:creationId xmlns:a16="http://schemas.microsoft.com/office/drawing/2014/main" id="{AE64A100-C721-4653-A1F6-279B60F0E6CF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12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7.40741E-7 L -0.27969 -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8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7037E-6 L -0.27969 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4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4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52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54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9" grpId="0"/>
      <p:bldP spid="10" grpId="0"/>
      <p:bldP spid="29" grpId="0"/>
      <p:bldP spid="30" grpId="0"/>
      <p:bldP spid="15" grpId="0" animBg="1"/>
      <p:bldP spid="15" grpId="1" animBg="1"/>
      <p:bldP spid="15" grpId="2" animBg="1"/>
      <p:bldP spid="17" grpId="0" animBg="1"/>
      <p:bldP spid="17" grpId="1" animBg="1"/>
      <p:bldP spid="17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VidroVerde">
            <a:extLst>
              <a:ext uri="{FF2B5EF4-FFF2-40B4-BE49-F238E27FC236}">
                <a16:creationId xmlns:a16="http://schemas.microsoft.com/office/drawing/2014/main" id="{517C7C06-1D11-49BC-81F9-149C180E99FB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undoFake">
            <a:extLst>
              <a:ext uri="{FF2B5EF4-FFF2-40B4-BE49-F238E27FC236}">
                <a16:creationId xmlns:a16="http://schemas.microsoft.com/office/drawing/2014/main" id="{07E7DF1C-A8F4-421F-B33F-02164A5DBEA0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0 w 12192000"/>
              <a:gd name="connsiteY3" fmla="*/ 0 h 6854371"/>
              <a:gd name="connsiteX4" fmla="*/ 9124785 w 12192000"/>
              <a:gd name="connsiteY4" fmla="*/ 0 h 6854371"/>
              <a:gd name="connsiteX5" fmla="*/ 12192000 w 12192000"/>
              <a:gd name="connsiteY5" fmla="*/ 3067215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9" name="Titulo">
            <a:extLst>
              <a:ext uri="{FF2B5EF4-FFF2-40B4-BE49-F238E27FC236}">
                <a16:creationId xmlns:a16="http://schemas.microsoft.com/office/drawing/2014/main" id="{BD184737-ABB9-4647-8A67-64513CA08A16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Livraria Scrolls</a:t>
            </a:r>
          </a:p>
        </p:txBody>
      </p:sp>
      <p:sp>
        <p:nvSpPr>
          <p:cNvPr id="14" name="TriG">
            <a:extLst>
              <a:ext uri="{FF2B5EF4-FFF2-40B4-BE49-F238E27FC236}">
                <a16:creationId xmlns:a16="http://schemas.microsoft.com/office/drawing/2014/main" id="{800BDCFD-CF00-4A4E-AAF4-4242DAEA1EAC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5" name="TriPB">
            <a:extLst>
              <a:ext uri="{FF2B5EF4-FFF2-40B4-BE49-F238E27FC236}">
                <a16:creationId xmlns:a16="http://schemas.microsoft.com/office/drawing/2014/main" id="{D23B4FEA-0F88-4F72-A6BA-40B5F096FE58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6" name="TriPU">
            <a:extLst>
              <a:ext uri="{FF2B5EF4-FFF2-40B4-BE49-F238E27FC236}">
                <a16:creationId xmlns:a16="http://schemas.microsoft.com/office/drawing/2014/main" id="{61CD1D94-11B3-453F-93E9-1441E846E32D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7" name="TriPR">
            <a:extLst>
              <a:ext uri="{FF2B5EF4-FFF2-40B4-BE49-F238E27FC236}">
                <a16:creationId xmlns:a16="http://schemas.microsoft.com/office/drawing/2014/main" id="{869CEF93-465D-44EC-BCD7-723BA03E84D1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</p:spTree>
    <p:extLst>
      <p:ext uri="{BB962C8B-B14F-4D97-AF65-F5344CB8AC3E}">
        <p14:creationId xmlns:p14="http://schemas.microsoft.com/office/powerpoint/2010/main" val="35079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2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32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9" grpId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50009" y="4463534"/>
            <a:ext cx="189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Consolas" panose="020B0609020204030204" pitchFamily="49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106984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6526BA-1ED4-420D-AB4D-A1DCDE32C3B7}"/>
              </a:ext>
            </a:extLst>
          </p:cNvPr>
          <p:cNvSpPr txBox="1"/>
          <p:nvPr/>
        </p:nvSpPr>
        <p:spPr>
          <a:xfrm>
            <a:off x="5418448" y="4627519"/>
            <a:ext cx="1338551" cy="387181"/>
          </a:xfrm>
          <a:custGeom>
            <a:avLst/>
            <a:gdLst/>
            <a:ahLst/>
            <a:cxnLst/>
            <a:rect l="l" t="t" r="r" b="b"/>
            <a:pathLst>
              <a:path w="1338551" h="387181">
                <a:moveTo>
                  <a:pt x="500690" y="372057"/>
                </a:moveTo>
                <a:lnTo>
                  <a:pt x="502132" y="383339"/>
                </a:lnTo>
                <a:lnTo>
                  <a:pt x="491849" y="383339"/>
                </a:lnTo>
                <a:close/>
                <a:moveTo>
                  <a:pt x="1259425" y="123206"/>
                </a:moveTo>
                <a:cubicBezTo>
                  <a:pt x="1285036" y="123206"/>
                  <a:pt x="1306348" y="133039"/>
                  <a:pt x="1323361" y="152705"/>
                </a:cubicBezTo>
                <a:lnTo>
                  <a:pt x="1338551" y="198030"/>
                </a:lnTo>
                <a:lnTo>
                  <a:pt x="1298167" y="203189"/>
                </a:lnTo>
                <a:lnTo>
                  <a:pt x="1290838" y="177675"/>
                </a:lnTo>
                <a:cubicBezTo>
                  <a:pt x="1282875" y="167522"/>
                  <a:pt x="1271664" y="162445"/>
                  <a:pt x="1257204" y="162445"/>
                </a:cubicBezTo>
                <a:cubicBezTo>
                  <a:pt x="1243475" y="162446"/>
                  <a:pt x="1231600" y="167179"/>
                  <a:pt x="1221578" y="176646"/>
                </a:cubicBezTo>
                <a:lnTo>
                  <a:pt x="1199022" y="215856"/>
                </a:lnTo>
                <a:lnTo>
                  <a:pt x="1146912" y="222513"/>
                </a:lnTo>
                <a:lnTo>
                  <a:pt x="1148464" y="212353"/>
                </a:lnTo>
                <a:cubicBezTo>
                  <a:pt x="1154249" y="195043"/>
                  <a:pt x="1162927" y="179367"/>
                  <a:pt x="1174497" y="165327"/>
                </a:cubicBezTo>
                <a:cubicBezTo>
                  <a:pt x="1197639" y="137246"/>
                  <a:pt x="1225948" y="123206"/>
                  <a:pt x="1259425" y="123206"/>
                </a:cubicBezTo>
                <a:close/>
                <a:moveTo>
                  <a:pt x="791831" y="130890"/>
                </a:moveTo>
                <a:lnTo>
                  <a:pt x="1007510" y="130890"/>
                </a:lnTo>
                <a:lnTo>
                  <a:pt x="910404" y="252729"/>
                </a:lnTo>
                <a:lnTo>
                  <a:pt x="844816" y="261108"/>
                </a:lnTo>
                <a:lnTo>
                  <a:pt x="913750" y="173147"/>
                </a:lnTo>
                <a:lnTo>
                  <a:pt x="786343" y="173147"/>
                </a:lnTo>
                <a:close/>
                <a:moveTo>
                  <a:pt x="534655" y="130889"/>
                </a:moveTo>
                <a:lnTo>
                  <a:pt x="750335" y="130890"/>
                </a:lnTo>
                <a:lnTo>
                  <a:pt x="624075" y="289310"/>
                </a:lnTo>
                <a:lnTo>
                  <a:pt x="559027" y="297620"/>
                </a:lnTo>
                <a:lnTo>
                  <a:pt x="656576" y="173147"/>
                </a:lnTo>
                <a:lnTo>
                  <a:pt x="529168" y="173147"/>
                </a:lnTo>
                <a:close/>
                <a:moveTo>
                  <a:pt x="281127" y="130889"/>
                </a:moveTo>
                <a:lnTo>
                  <a:pt x="328800" y="130889"/>
                </a:lnTo>
                <a:lnTo>
                  <a:pt x="305223" y="297443"/>
                </a:lnTo>
                <a:cubicBezTo>
                  <a:pt x="304491" y="302931"/>
                  <a:pt x="304125" y="308055"/>
                  <a:pt x="304125" y="312813"/>
                </a:cubicBezTo>
                <a:cubicBezTo>
                  <a:pt x="304125" y="338062"/>
                  <a:pt x="313459" y="350685"/>
                  <a:pt x="332127" y="350685"/>
                </a:cubicBezTo>
                <a:cubicBezTo>
                  <a:pt x="351712" y="350685"/>
                  <a:pt x="377062" y="332118"/>
                  <a:pt x="408175" y="294982"/>
                </a:cubicBezTo>
                <a:lnTo>
                  <a:pt x="431224" y="130889"/>
                </a:lnTo>
                <a:lnTo>
                  <a:pt x="478889" y="130889"/>
                </a:lnTo>
                <a:lnTo>
                  <a:pt x="442934" y="383339"/>
                </a:lnTo>
                <a:lnTo>
                  <a:pt x="395827" y="383339"/>
                </a:lnTo>
                <a:lnTo>
                  <a:pt x="400217" y="340532"/>
                </a:lnTo>
                <a:cubicBezTo>
                  <a:pt x="371130" y="371631"/>
                  <a:pt x="343416" y="387181"/>
                  <a:pt x="317073" y="387181"/>
                </a:cubicBezTo>
                <a:cubicBezTo>
                  <a:pt x="300060" y="387181"/>
                  <a:pt x="285654" y="381098"/>
                  <a:pt x="273855" y="368933"/>
                </a:cubicBezTo>
                <a:cubicBezTo>
                  <a:pt x="262056" y="356768"/>
                  <a:pt x="256156" y="339435"/>
                  <a:pt x="256156" y="316934"/>
                </a:cubicBezTo>
                <a:cubicBezTo>
                  <a:pt x="256156" y="310531"/>
                  <a:pt x="256613" y="304037"/>
                  <a:pt x="257528" y="297451"/>
                </a:cubicBezTo>
                <a:close/>
                <a:moveTo>
                  <a:pt x="1080562" y="0"/>
                </a:moveTo>
                <a:lnTo>
                  <a:pt x="1128235" y="0"/>
                </a:lnTo>
                <a:lnTo>
                  <a:pt x="1095933" y="229026"/>
                </a:lnTo>
                <a:lnTo>
                  <a:pt x="1047391" y="235228"/>
                </a:lnTo>
                <a:close/>
                <a:moveTo>
                  <a:pt x="100015" y="45551"/>
                </a:moveTo>
                <a:lnTo>
                  <a:pt x="81848" y="175892"/>
                </a:lnTo>
                <a:lnTo>
                  <a:pt x="118957" y="175891"/>
                </a:lnTo>
                <a:cubicBezTo>
                  <a:pt x="142050" y="175891"/>
                  <a:pt x="160056" y="169260"/>
                  <a:pt x="172975" y="155997"/>
                </a:cubicBezTo>
                <a:cubicBezTo>
                  <a:pt x="185895" y="142735"/>
                  <a:pt x="192355" y="126316"/>
                  <a:pt x="192355" y="106742"/>
                </a:cubicBezTo>
                <a:cubicBezTo>
                  <a:pt x="192355" y="88266"/>
                  <a:pt x="186309" y="73448"/>
                  <a:pt x="174217" y="62289"/>
                </a:cubicBezTo>
                <a:cubicBezTo>
                  <a:pt x="162124" y="51130"/>
                  <a:pt x="144903" y="45551"/>
                  <a:pt x="122550" y="45550"/>
                </a:cubicBezTo>
                <a:close/>
                <a:moveTo>
                  <a:pt x="54057" y="0"/>
                </a:moveTo>
                <a:lnTo>
                  <a:pt x="119913" y="0"/>
                </a:lnTo>
                <a:cubicBezTo>
                  <a:pt x="159427" y="0"/>
                  <a:pt x="189977" y="9146"/>
                  <a:pt x="211563" y="27440"/>
                </a:cubicBezTo>
                <a:cubicBezTo>
                  <a:pt x="233150" y="45733"/>
                  <a:pt x="243943" y="72808"/>
                  <a:pt x="243943" y="108663"/>
                </a:cubicBezTo>
                <a:cubicBezTo>
                  <a:pt x="243943" y="138115"/>
                  <a:pt x="233243" y="164275"/>
                  <a:pt x="211844" y="187142"/>
                </a:cubicBezTo>
                <a:cubicBezTo>
                  <a:pt x="190445" y="210008"/>
                  <a:pt x="160359" y="221442"/>
                  <a:pt x="121585" y="221442"/>
                </a:cubicBezTo>
                <a:lnTo>
                  <a:pt x="75494" y="221442"/>
                </a:lnTo>
                <a:lnTo>
                  <a:pt x="52929" y="383339"/>
                </a:lnTo>
                <a:lnTo>
                  <a:pt x="0" y="3833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i="1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88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45D0A9-4ED5-4B62-875C-6EE4777C4BA9}"/>
              </a:ext>
            </a:extLst>
          </p:cNvPr>
          <p:cNvSpPr txBox="1"/>
          <p:nvPr/>
        </p:nvSpPr>
        <p:spPr>
          <a:xfrm>
            <a:off x="5271477" y="4945422"/>
            <a:ext cx="1647826" cy="376400"/>
          </a:xfrm>
          <a:custGeom>
            <a:avLst/>
            <a:gdLst>
              <a:gd name="connsiteX0" fmla="*/ 542344 w 1647826"/>
              <a:gd name="connsiteY0" fmla="*/ 265463 h 376400"/>
              <a:gd name="connsiteX1" fmla="*/ 452803 w 1647826"/>
              <a:gd name="connsiteY1" fmla="*/ 265463 h 376400"/>
              <a:gd name="connsiteX2" fmla="*/ 454723 w 1647826"/>
              <a:gd name="connsiteY2" fmla="*/ 285156 h 376400"/>
              <a:gd name="connsiteX3" fmla="*/ 467042 w 1647826"/>
              <a:gd name="connsiteY3" fmla="*/ 307368 h 376400"/>
              <a:gd name="connsiteX4" fmla="*/ 490926 w 1647826"/>
              <a:gd name="connsiteY4" fmla="*/ 315023 h 376400"/>
              <a:gd name="connsiteX5" fmla="*/ 519631 w 1647826"/>
              <a:gd name="connsiteY5" fmla="*/ 305933 h 376400"/>
              <a:gd name="connsiteX6" fmla="*/ 539119 w 1647826"/>
              <a:gd name="connsiteY6" fmla="*/ 282805 h 376400"/>
              <a:gd name="connsiteX7" fmla="*/ 150646 w 1647826"/>
              <a:gd name="connsiteY7" fmla="*/ 6162 h 376400"/>
              <a:gd name="connsiteX8" fmla="*/ 155020 w 1647826"/>
              <a:gd name="connsiteY8" fmla="*/ 69759 h 376400"/>
              <a:gd name="connsiteX9" fmla="*/ 120537 w 1647826"/>
              <a:gd name="connsiteY9" fmla="*/ 69758 h 376400"/>
              <a:gd name="connsiteX10" fmla="*/ 120538 w 1647826"/>
              <a:gd name="connsiteY10" fmla="*/ 168111 h 376400"/>
              <a:gd name="connsiteX11" fmla="*/ 161784 w 1647826"/>
              <a:gd name="connsiteY11" fmla="*/ 168110 h 376400"/>
              <a:gd name="connsiteX12" fmla="*/ 166192 w 1647826"/>
              <a:gd name="connsiteY12" fmla="*/ 232200 h 376400"/>
              <a:gd name="connsiteX13" fmla="*/ 120538 w 1647826"/>
              <a:gd name="connsiteY13" fmla="*/ 232200 h 376400"/>
              <a:gd name="connsiteX14" fmla="*/ 120538 w 1647826"/>
              <a:gd name="connsiteY14" fmla="*/ 236888 h 376400"/>
              <a:gd name="connsiteX15" fmla="*/ 166514 w 1647826"/>
              <a:gd name="connsiteY15" fmla="*/ 236888 h 376400"/>
              <a:gd name="connsiteX16" fmla="*/ 168479 w 1647826"/>
              <a:gd name="connsiteY16" fmla="*/ 265463 h 376400"/>
              <a:gd name="connsiteX17" fmla="*/ 120538 w 1647826"/>
              <a:gd name="connsiteY17" fmla="*/ 265463 h 376400"/>
              <a:gd name="connsiteX18" fmla="*/ 120538 w 1647826"/>
              <a:gd name="connsiteY18" fmla="*/ 327679 h 376400"/>
              <a:gd name="connsiteX19" fmla="*/ 109004 w 1647826"/>
              <a:gd name="connsiteY19" fmla="*/ 363746 h 376400"/>
              <a:gd name="connsiteX20" fmla="*/ 79615 w 1647826"/>
              <a:gd name="connsiteY20" fmla="*/ 376400 h 376400"/>
              <a:gd name="connsiteX21" fmla="*/ 49947 w 1647826"/>
              <a:gd name="connsiteY21" fmla="*/ 363908 h 376400"/>
              <a:gd name="connsiteX22" fmla="*/ 38700 w 1647826"/>
              <a:gd name="connsiteY22" fmla="*/ 328206 h 376400"/>
              <a:gd name="connsiteX23" fmla="*/ 38701 w 1647826"/>
              <a:gd name="connsiteY23" fmla="*/ 265463 h 376400"/>
              <a:gd name="connsiteX24" fmla="*/ 1 w 1647826"/>
              <a:gd name="connsiteY24" fmla="*/ 265463 h 376400"/>
              <a:gd name="connsiteX25" fmla="*/ 0 w 1647826"/>
              <a:gd name="connsiteY25" fmla="*/ 236888 h 376400"/>
              <a:gd name="connsiteX26" fmla="*/ 38701 w 1647826"/>
              <a:gd name="connsiteY26" fmla="*/ 236888 h 376400"/>
              <a:gd name="connsiteX27" fmla="*/ 38701 w 1647826"/>
              <a:gd name="connsiteY27" fmla="*/ 55080 h 376400"/>
              <a:gd name="connsiteX28" fmla="*/ 51089 w 1647826"/>
              <a:gd name="connsiteY28" fmla="*/ 17725 h 376400"/>
              <a:gd name="connsiteX29" fmla="*/ 89063 w 1647826"/>
              <a:gd name="connsiteY29" fmla="*/ 6162 h 376400"/>
              <a:gd name="connsiteX30" fmla="*/ 857797 w 1647826"/>
              <a:gd name="connsiteY30" fmla="*/ 104022 h 376400"/>
              <a:gd name="connsiteX31" fmla="*/ 864262 w 1647826"/>
              <a:gd name="connsiteY31" fmla="*/ 105336 h 376400"/>
              <a:gd name="connsiteX32" fmla="*/ 805757 w 1647826"/>
              <a:gd name="connsiteY32" fmla="*/ 265463 h 376400"/>
              <a:gd name="connsiteX33" fmla="*/ 800897 w 1647826"/>
              <a:gd name="connsiteY33" fmla="*/ 265463 h 376400"/>
              <a:gd name="connsiteX34" fmla="*/ 760011 w 1647826"/>
              <a:gd name="connsiteY34" fmla="*/ 308860 h 376400"/>
              <a:gd name="connsiteX35" fmla="*/ 789900 w 1647826"/>
              <a:gd name="connsiteY35" fmla="*/ 308860 h 376400"/>
              <a:gd name="connsiteX36" fmla="*/ 767475 w 1647826"/>
              <a:gd name="connsiteY36" fmla="*/ 370238 h 376400"/>
              <a:gd name="connsiteX37" fmla="*/ 705289 w 1647826"/>
              <a:gd name="connsiteY37" fmla="*/ 370238 h 376400"/>
              <a:gd name="connsiteX38" fmla="*/ 673706 w 1647826"/>
              <a:gd name="connsiteY38" fmla="*/ 360688 h 376400"/>
              <a:gd name="connsiteX39" fmla="*/ 662895 w 1647826"/>
              <a:gd name="connsiteY39" fmla="*/ 334604 h 376400"/>
              <a:gd name="connsiteX40" fmla="*/ 670051 w 1647826"/>
              <a:gd name="connsiteY40" fmla="*/ 315123 h 376400"/>
              <a:gd name="connsiteX41" fmla="*/ 697724 w 1647826"/>
              <a:gd name="connsiteY41" fmla="*/ 282774 h 376400"/>
              <a:gd name="connsiteX42" fmla="*/ 715296 w 1647826"/>
              <a:gd name="connsiteY42" fmla="*/ 265463 h 376400"/>
              <a:gd name="connsiteX43" fmla="*/ 620455 w 1647826"/>
              <a:gd name="connsiteY43" fmla="*/ 265463 h 376400"/>
              <a:gd name="connsiteX44" fmla="*/ 620456 w 1647826"/>
              <a:gd name="connsiteY44" fmla="*/ 333733 h 376400"/>
              <a:gd name="connsiteX45" fmla="*/ 610476 w 1647826"/>
              <a:gd name="connsiteY45" fmla="*/ 365433 h 376400"/>
              <a:gd name="connsiteX46" fmla="*/ 584548 w 1647826"/>
              <a:gd name="connsiteY46" fmla="*/ 376389 h 376400"/>
              <a:gd name="connsiteX47" fmla="*/ 558583 w 1647826"/>
              <a:gd name="connsiteY47" fmla="*/ 365102 h 376400"/>
              <a:gd name="connsiteX48" fmla="*/ 548405 w 1647826"/>
              <a:gd name="connsiteY48" fmla="*/ 334219 h 376400"/>
              <a:gd name="connsiteX49" fmla="*/ 548406 w 1647826"/>
              <a:gd name="connsiteY49" fmla="*/ 330687 h 376400"/>
              <a:gd name="connsiteX50" fmla="*/ 531613 w 1647826"/>
              <a:gd name="connsiteY50" fmla="*/ 354828 h 376400"/>
              <a:gd name="connsiteX51" fmla="*/ 501648 w 1647826"/>
              <a:gd name="connsiteY51" fmla="*/ 370664 h 376400"/>
              <a:gd name="connsiteX52" fmla="*/ 464662 w 1647826"/>
              <a:gd name="connsiteY52" fmla="*/ 375907 h 376400"/>
              <a:gd name="connsiteX53" fmla="*/ 419382 w 1647826"/>
              <a:gd name="connsiteY53" fmla="*/ 365412 h 376400"/>
              <a:gd name="connsiteX54" fmla="*/ 387486 w 1647826"/>
              <a:gd name="connsiteY54" fmla="*/ 330093 h 376400"/>
              <a:gd name="connsiteX55" fmla="*/ 375192 w 1647826"/>
              <a:gd name="connsiteY55" fmla="*/ 273280 h 376400"/>
              <a:gd name="connsiteX56" fmla="*/ 375192 w 1647826"/>
              <a:gd name="connsiteY56" fmla="*/ 265463 h 376400"/>
              <a:gd name="connsiteX57" fmla="*/ 368552 w 1647826"/>
              <a:gd name="connsiteY57" fmla="*/ 265463 h 376400"/>
              <a:gd name="connsiteX58" fmla="*/ 441721 w 1647826"/>
              <a:gd name="connsiteY58" fmla="*/ 113310 h 376400"/>
              <a:gd name="connsiteX59" fmla="*/ 451112 w 1647826"/>
              <a:gd name="connsiteY59" fmla="*/ 142452 h 376400"/>
              <a:gd name="connsiteX60" fmla="*/ 451113 w 1647826"/>
              <a:gd name="connsiteY60" fmla="*/ 236888 h 376400"/>
              <a:gd name="connsiteX61" fmla="*/ 544034 w 1647826"/>
              <a:gd name="connsiteY61" fmla="*/ 236888 h 376400"/>
              <a:gd name="connsiteX62" fmla="*/ 544535 w 1647826"/>
              <a:gd name="connsiteY62" fmla="*/ 222741 h 376400"/>
              <a:gd name="connsiteX63" fmla="*/ 544535 w 1647826"/>
              <a:gd name="connsiteY63" fmla="*/ 142452 h 376400"/>
              <a:gd name="connsiteX64" fmla="*/ 555134 w 1647826"/>
              <a:gd name="connsiteY64" fmla="*/ 109537 h 376400"/>
              <a:gd name="connsiteX65" fmla="*/ 582615 w 1647826"/>
              <a:gd name="connsiteY65" fmla="*/ 98106 h 376400"/>
              <a:gd name="connsiteX66" fmla="*/ 610076 w 1647826"/>
              <a:gd name="connsiteY66" fmla="*/ 109462 h 376400"/>
              <a:gd name="connsiteX67" fmla="*/ 620456 w 1647826"/>
              <a:gd name="connsiteY67" fmla="*/ 142452 h 376400"/>
              <a:gd name="connsiteX68" fmla="*/ 620456 w 1647826"/>
              <a:gd name="connsiteY68" fmla="*/ 236888 h 376400"/>
              <a:gd name="connsiteX69" fmla="*/ 744202 w 1647826"/>
              <a:gd name="connsiteY69" fmla="*/ 236888 h 376400"/>
              <a:gd name="connsiteX70" fmla="*/ 772388 w 1647826"/>
              <a:gd name="connsiteY70" fmla="*/ 201725 h 376400"/>
              <a:gd name="connsiteX71" fmla="*/ 795061 w 1647826"/>
              <a:gd name="connsiteY71" fmla="*/ 174071 h 376400"/>
              <a:gd name="connsiteX72" fmla="*/ 810327 w 1647826"/>
              <a:gd name="connsiteY72" fmla="*/ 161455 h 376400"/>
              <a:gd name="connsiteX73" fmla="*/ 717132 w 1647826"/>
              <a:gd name="connsiteY73" fmla="*/ 161455 h 376400"/>
              <a:gd name="connsiteX74" fmla="*/ 683456 w 1647826"/>
              <a:gd name="connsiteY74" fmla="*/ 157153 h 376400"/>
              <a:gd name="connsiteX75" fmla="*/ 671114 w 1647826"/>
              <a:gd name="connsiteY75" fmla="*/ 133824 h 376400"/>
              <a:gd name="connsiteX76" fmla="*/ 680533 w 1647826"/>
              <a:gd name="connsiteY76" fmla="*/ 112129 h 376400"/>
              <a:gd name="connsiteX77" fmla="*/ 706256 w 1647826"/>
              <a:gd name="connsiteY77" fmla="*/ 104022 h 376400"/>
              <a:gd name="connsiteX78" fmla="*/ 1518281 w 1647826"/>
              <a:gd name="connsiteY78" fmla="*/ 157410 h 376400"/>
              <a:gd name="connsiteX79" fmla="*/ 1496882 w 1647826"/>
              <a:gd name="connsiteY79" fmla="*/ 153568 h 376400"/>
              <a:gd name="connsiteX80" fmla="*/ 1460013 w 1647826"/>
              <a:gd name="connsiteY80" fmla="*/ 169146 h 376400"/>
              <a:gd name="connsiteX81" fmla="*/ 1442364 w 1647826"/>
              <a:gd name="connsiteY81" fmla="*/ 211001 h 376400"/>
              <a:gd name="connsiteX82" fmla="*/ 1551889 w 1647826"/>
              <a:gd name="connsiteY82" fmla="*/ 211001 h 376400"/>
              <a:gd name="connsiteX83" fmla="*/ 1535089 w 1647826"/>
              <a:gd name="connsiteY83" fmla="*/ 168935 h 376400"/>
              <a:gd name="connsiteX84" fmla="*/ 1518281 w 1647826"/>
              <a:gd name="connsiteY84" fmla="*/ 157410 h 376400"/>
              <a:gd name="connsiteX85" fmla="*/ 1271889 w 1647826"/>
              <a:gd name="connsiteY85" fmla="*/ 0 h 376400"/>
              <a:gd name="connsiteX86" fmla="*/ 1299749 w 1647826"/>
              <a:gd name="connsiteY86" fmla="*/ 11595 h 376400"/>
              <a:gd name="connsiteX87" fmla="*/ 1310335 w 1647826"/>
              <a:gd name="connsiteY87" fmla="*/ 45067 h 376400"/>
              <a:gd name="connsiteX88" fmla="*/ 1310334 w 1647826"/>
              <a:gd name="connsiteY88" fmla="*/ 236888 h 376400"/>
              <a:gd name="connsiteX89" fmla="*/ 1364737 w 1647826"/>
              <a:gd name="connsiteY89" fmla="*/ 236888 h 376400"/>
              <a:gd name="connsiteX90" fmla="*/ 1364717 w 1647826"/>
              <a:gd name="connsiteY90" fmla="*/ 236764 h 376400"/>
              <a:gd name="connsiteX91" fmla="*/ 1373695 w 1647826"/>
              <a:gd name="connsiteY91" fmla="*/ 180755 h 376400"/>
              <a:gd name="connsiteX92" fmla="*/ 1400165 w 1647826"/>
              <a:gd name="connsiteY92" fmla="*/ 136226 h 376400"/>
              <a:gd name="connsiteX93" fmla="*/ 1443061 w 1647826"/>
              <a:gd name="connsiteY93" fmla="*/ 107549 h 376400"/>
              <a:gd name="connsiteX94" fmla="*/ 1499058 w 1647826"/>
              <a:gd name="connsiteY94" fmla="*/ 97613 h 376400"/>
              <a:gd name="connsiteX95" fmla="*/ 1568067 w 1647826"/>
              <a:gd name="connsiteY95" fmla="*/ 114671 h 376400"/>
              <a:gd name="connsiteX96" fmla="*/ 1611397 w 1647826"/>
              <a:gd name="connsiteY96" fmla="*/ 158773 h 376400"/>
              <a:gd name="connsiteX97" fmla="*/ 1625800 w 1647826"/>
              <a:gd name="connsiteY97" fmla="*/ 213751 h 376400"/>
              <a:gd name="connsiteX98" fmla="*/ 1621751 w 1647826"/>
              <a:gd name="connsiteY98" fmla="*/ 236715 h 376400"/>
              <a:gd name="connsiteX99" fmla="*/ 1621592 w 1647826"/>
              <a:gd name="connsiteY99" fmla="*/ 236888 h 376400"/>
              <a:gd name="connsiteX100" fmla="*/ 1647826 w 1647826"/>
              <a:gd name="connsiteY100" fmla="*/ 236888 h 376400"/>
              <a:gd name="connsiteX101" fmla="*/ 1647826 w 1647826"/>
              <a:gd name="connsiteY101" fmla="*/ 265463 h 376400"/>
              <a:gd name="connsiteX102" fmla="*/ 1444184 w 1647826"/>
              <a:gd name="connsiteY102" fmla="*/ 265463 h 376400"/>
              <a:gd name="connsiteX103" fmla="*/ 1450773 w 1647826"/>
              <a:gd name="connsiteY103" fmla="*/ 290920 h 376400"/>
              <a:gd name="connsiteX104" fmla="*/ 1472323 w 1647826"/>
              <a:gd name="connsiteY104" fmla="*/ 314976 h 376400"/>
              <a:gd name="connsiteX105" fmla="*/ 1501958 w 1647826"/>
              <a:gd name="connsiteY105" fmla="*/ 322910 h 376400"/>
              <a:gd name="connsiteX106" fmla="*/ 1522288 w 1647826"/>
              <a:gd name="connsiteY106" fmla="*/ 320328 h 376400"/>
              <a:gd name="connsiteX107" fmla="*/ 1539857 w 1647826"/>
              <a:gd name="connsiteY107" fmla="*/ 312244 h 376400"/>
              <a:gd name="connsiteX108" fmla="*/ 1556732 w 1647826"/>
              <a:gd name="connsiteY108" fmla="*/ 299395 h 376400"/>
              <a:gd name="connsiteX109" fmla="*/ 1576396 w 1647826"/>
              <a:gd name="connsiteY109" fmla="*/ 281384 h 376400"/>
              <a:gd name="connsiteX110" fmla="*/ 1594040 w 1647826"/>
              <a:gd name="connsiteY110" fmla="*/ 275868 h 376400"/>
              <a:gd name="connsiteX111" fmla="*/ 1614020 w 1647826"/>
              <a:gd name="connsiteY111" fmla="*/ 282872 h 376400"/>
              <a:gd name="connsiteX112" fmla="*/ 1621933 w 1647826"/>
              <a:gd name="connsiteY112" fmla="*/ 302078 h 376400"/>
              <a:gd name="connsiteX113" fmla="*/ 1614357 w 1647826"/>
              <a:gd name="connsiteY113" fmla="*/ 325258 h 376400"/>
              <a:gd name="connsiteX114" fmla="*/ 1591914 w 1647826"/>
              <a:gd name="connsiteY114" fmla="*/ 349765 h 376400"/>
              <a:gd name="connsiteX115" fmla="*/ 1554832 w 1647826"/>
              <a:gd name="connsiteY115" fmla="*/ 368867 h 376400"/>
              <a:gd name="connsiteX116" fmla="*/ 1503891 w 1647826"/>
              <a:gd name="connsiteY116" fmla="*/ 376400 h 376400"/>
              <a:gd name="connsiteX117" fmla="*/ 1401465 w 1647826"/>
              <a:gd name="connsiteY117" fmla="*/ 338682 h 376400"/>
              <a:gd name="connsiteX118" fmla="*/ 1373904 w 1647826"/>
              <a:gd name="connsiteY118" fmla="*/ 294344 h 376400"/>
              <a:gd name="connsiteX119" fmla="*/ 1369296 w 1647826"/>
              <a:gd name="connsiteY119" fmla="*/ 265463 h 376400"/>
              <a:gd name="connsiteX120" fmla="*/ 1310335 w 1647826"/>
              <a:gd name="connsiteY120" fmla="*/ 265463 h 376400"/>
              <a:gd name="connsiteX121" fmla="*/ 1310335 w 1647826"/>
              <a:gd name="connsiteY121" fmla="*/ 331334 h 376400"/>
              <a:gd name="connsiteX122" fmla="*/ 1299612 w 1647826"/>
              <a:gd name="connsiteY122" fmla="*/ 364809 h 376400"/>
              <a:gd name="connsiteX123" fmla="*/ 1271889 w 1647826"/>
              <a:gd name="connsiteY123" fmla="*/ 376400 h 376400"/>
              <a:gd name="connsiteX124" fmla="*/ 1244771 w 1647826"/>
              <a:gd name="connsiteY124" fmla="*/ 364489 h 376400"/>
              <a:gd name="connsiteX125" fmla="*/ 1234413 w 1647826"/>
              <a:gd name="connsiteY125" fmla="*/ 331334 h 376400"/>
              <a:gd name="connsiteX126" fmla="*/ 1234414 w 1647826"/>
              <a:gd name="connsiteY126" fmla="*/ 265463 h 376400"/>
              <a:gd name="connsiteX127" fmla="*/ 1077122 w 1647826"/>
              <a:gd name="connsiteY127" fmla="*/ 265463 h 376400"/>
              <a:gd name="connsiteX128" fmla="*/ 1036236 w 1647826"/>
              <a:gd name="connsiteY128" fmla="*/ 308860 h 376400"/>
              <a:gd name="connsiteX129" fmla="*/ 1160362 w 1647826"/>
              <a:gd name="connsiteY129" fmla="*/ 308860 h 376400"/>
              <a:gd name="connsiteX130" fmla="*/ 1187627 w 1647826"/>
              <a:gd name="connsiteY130" fmla="*/ 317717 h 376400"/>
              <a:gd name="connsiteX131" fmla="*/ 1197202 w 1647826"/>
              <a:gd name="connsiteY131" fmla="*/ 340154 h 376400"/>
              <a:gd name="connsiteX132" fmla="*/ 1187768 w 1647826"/>
              <a:gd name="connsiteY132" fmla="*/ 361813 h 376400"/>
              <a:gd name="connsiteX133" fmla="*/ 1160362 w 1647826"/>
              <a:gd name="connsiteY133" fmla="*/ 370238 h 376400"/>
              <a:gd name="connsiteX134" fmla="*/ 981514 w 1647826"/>
              <a:gd name="connsiteY134" fmla="*/ 370238 h 376400"/>
              <a:gd name="connsiteX135" fmla="*/ 949931 w 1647826"/>
              <a:gd name="connsiteY135" fmla="*/ 360688 h 376400"/>
              <a:gd name="connsiteX136" fmla="*/ 943500 w 1647826"/>
              <a:gd name="connsiteY136" fmla="*/ 345172 h 376400"/>
              <a:gd name="connsiteX137" fmla="*/ 944216 w 1647826"/>
              <a:gd name="connsiteY137" fmla="*/ 320731 h 376400"/>
              <a:gd name="connsiteX138" fmla="*/ 946276 w 1647826"/>
              <a:gd name="connsiteY138" fmla="*/ 315123 h 376400"/>
              <a:gd name="connsiteX139" fmla="*/ 973949 w 1647826"/>
              <a:gd name="connsiteY139" fmla="*/ 282774 h 376400"/>
              <a:gd name="connsiteX140" fmla="*/ 991521 w 1647826"/>
              <a:gd name="connsiteY140" fmla="*/ 265463 h 376400"/>
              <a:gd name="connsiteX141" fmla="*/ 945834 w 1647826"/>
              <a:gd name="connsiteY141" fmla="*/ 265463 h 376400"/>
              <a:gd name="connsiteX142" fmla="*/ 946671 w 1647826"/>
              <a:gd name="connsiteY142" fmla="*/ 236888 h 376400"/>
              <a:gd name="connsiteX143" fmla="*/ 1020427 w 1647826"/>
              <a:gd name="connsiteY143" fmla="*/ 236888 h 376400"/>
              <a:gd name="connsiteX144" fmla="*/ 1048613 w 1647826"/>
              <a:gd name="connsiteY144" fmla="*/ 201724 h 376400"/>
              <a:gd name="connsiteX145" fmla="*/ 1071287 w 1647826"/>
              <a:gd name="connsiteY145" fmla="*/ 174071 h 376400"/>
              <a:gd name="connsiteX146" fmla="*/ 1086552 w 1647826"/>
              <a:gd name="connsiteY146" fmla="*/ 161455 h 376400"/>
              <a:gd name="connsiteX147" fmla="*/ 993357 w 1647826"/>
              <a:gd name="connsiteY147" fmla="*/ 161455 h 376400"/>
              <a:gd name="connsiteX148" fmla="*/ 959681 w 1647826"/>
              <a:gd name="connsiteY148" fmla="*/ 157153 h 376400"/>
              <a:gd name="connsiteX149" fmla="*/ 950425 w 1647826"/>
              <a:gd name="connsiteY149" fmla="*/ 149170 h 376400"/>
              <a:gd name="connsiteX150" fmla="*/ 949391 w 1647826"/>
              <a:gd name="connsiteY150" fmla="*/ 144028 h 376400"/>
              <a:gd name="connsiteX151" fmla="*/ 949859 w 1647826"/>
              <a:gd name="connsiteY151" fmla="*/ 128019 h 376400"/>
              <a:gd name="connsiteX152" fmla="*/ 956758 w 1647826"/>
              <a:gd name="connsiteY152" fmla="*/ 112129 h 376400"/>
              <a:gd name="connsiteX153" fmla="*/ 982480 w 1647826"/>
              <a:gd name="connsiteY153" fmla="*/ 104022 h 376400"/>
              <a:gd name="connsiteX154" fmla="*/ 1134022 w 1647826"/>
              <a:gd name="connsiteY154" fmla="*/ 104022 h 376400"/>
              <a:gd name="connsiteX155" fmla="*/ 1169525 w 1647826"/>
              <a:gd name="connsiteY155" fmla="*/ 111241 h 376400"/>
              <a:gd name="connsiteX156" fmla="*/ 1182701 w 1647826"/>
              <a:gd name="connsiteY156" fmla="*/ 137210 h 376400"/>
              <a:gd name="connsiteX157" fmla="*/ 1180213 w 1647826"/>
              <a:gd name="connsiteY157" fmla="*/ 149727 h 376400"/>
              <a:gd name="connsiteX158" fmla="*/ 1174817 w 1647826"/>
              <a:gd name="connsiteY158" fmla="*/ 160182 h 376400"/>
              <a:gd name="connsiteX159" fmla="*/ 1167259 w 1647826"/>
              <a:gd name="connsiteY159" fmla="*/ 169405 h 376400"/>
              <a:gd name="connsiteX160" fmla="*/ 1155883 w 1647826"/>
              <a:gd name="connsiteY160" fmla="*/ 181864 h 376400"/>
              <a:gd name="connsiteX161" fmla="*/ 1104043 w 1647826"/>
              <a:gd name="connsiteY161" fmla="*/ 236888 h 376400"/>
              <a:gd name="connsiteX162" fmla="*/ 1234414 w 1647826"/>
              <a:gd name="connsiteY162" fmla="*/ 236888 h 376400"/>
              <a:gd name="connsiteX163" fmla="*/ 1234414 w 1647826"/>
              <a:gd name="connsiteY163" fmla="*/ 45067 h 376400"/>
              <a:gd name="connsiteX164" fmla="*/ 1244558 w 1647826"/>
              <a:gd name="connsiteY164" fmla="*/ 11707 h 376400"/>
              <a:gd name="connsiteX165" fmla="*/ 1271889 w 1647826"/>
              <a:gd name="connsiteY165" fmla="*/ 0 h 3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647826" h="376400">
                <a:moveTo>
                  <a:pt x="542344" y="265463"/>
                </a:moveTo>
                <a:lnTo>
                  <a:pt x="452803" y="265463"/>
                </a:lnTo>
                <a:lnTo>
                  <a:pt x="454723" y="285156"/>
                </a:lnTo>
                <a:cubicBezTo>
                  <a:pt x="457130" y="294861"/>
                  <a:pt x="461237" y="302264"/>
                  <a:pt x="467042" y="307368"/>
                </a:cubicBezTo>
                <a:cubicBezTo>
                  <a:pt x="472848" y="312471"/>
                  <a:pt x="480809" y="315023"/>
                  <a:pt x="490926" y="315023"/>
                </a:cubicBezTo>
                <a:cubicBezTo>
                  <a:pt x="501045" y="315023"/>
                  <a:pt x="510613" y="311992"/>
                  <a:pt x="519631" y="305933"/>
                </a:cubicBezTo>
                <a:cubicBezTo>
                  <a:pt x="528649" y="299873"/>
                  <a:pt x="535145" y="292164"/>
                  <a:pt x="539119" y="282805"/>
                </a:cubicBezTo>
                <a:close/>
                <a:moveTo>
                  <a:pt x="150646" y="6162"/>
                </a:moveTo>
                <a:lnTo>
                  <a:pt x="155020" y="69759"/>
                </a:lnTo>
                <a:lnTo>
                  <a:pt x="120537" y="69758"/>
                </a:lnTo>
                <a:lnTo>
                  <a:pt x="120538" y="168111"/>
                </a:lnTo>
                <a:lnTo>
                  <a:pt x="161784" y="168110"/>
                </a:lnTo>
                <a:lnTo>
                  <a:pt x="166192" y="232200"/>
                </a:lnTo>
                <a:lnTo>
                  <a:pt x="120538" y="232200"/>
                </a:lnTo>
                <a:lnTo>
                  <a:pt x="120538" y="236888"/>
                </a:lnTo>
                <a:lnTo>
                  <a:pt x="166514" y="236888"/>
                </a:lnTo>
                <a:lnTo>
                  <a:pt x="168479" y="265463"/>
                </a:lnTo>
                <a:lnTo>
                  <a:pt x="120538" y="265463"/>
                </a:lnTo>
                <a:lnTo>
                  <a:pt x="120538" y="327679"/>
                </a:lnTo>
                <a:cubicBezTo>
                  <a:pt x="120537" y="343287"/>
                  <a:pt x="116693" y="355310"/>
                  <a:pt x="109004" y="363746"/>
                </a:cubicBezTo>
                <a:cubicBezTo>
                  <a:pt x="101315" y="372182"/>
                  <a:pt x="91519" y="376401"/>
                  <a:pt x="79615" y="376400"/>
                </a:cubicBezTo>
                <a:cubicBezTo>
                  <a:pt x="67334" y="376400"/>
                  <a:pt x="57445" y="372236"/>
                  <a:pt x="49947" y="363908"/>
                </a:cubicBezTo>
                <a:cubicBezTo>
                  <a:pt x="42449" y="355580"/>
                  <a:pt x="38701" y="343679"/>
                  <a:pt x="38700" y="328206"/>
                </a:cubicBezTo>
                <a:lnTo>
                  <a:pt x="38701" y="265463"/>
                </a:lnTo>
                <a:lnTo>
                  <a:pt x="1" y="265463"/>
                </a:lnTo>
                <a:lnTo>
                  <a:pt x="0" y="236888"/>
                </a:lnTo>
                <a:lnTo>
                  <a:pt x="38701" y="236888"/>
                </a:lnTo>
                <a:lnTo>
                  <a:pt x="38701" y="55080"/>
                </a:lnTo>
                <a:cubicBezTo>
                  <a:pt x="38701" y="37885"/>
                  <a:pt x="42830" y="25433"/>
                  <a:pt x="51089" y="17725"/>
                </a:cubicBezTo>
                <a:cubicBezTo>
                  <a:pt x="59348" y="10016"/>
                  <a:pt x="72006" y="6162"/>
                  <a:pt x="89063" y="6162"/>
                </a:cubicBezTo>
                <a:close/>
                <a:moveTo>
                  <a:pt x="857797" y="104022"/>
                </a:moveTo>
                <a:lnTo>
                  <a:pt x="864262" y="105336"/>
                </a:lnTo>
                <a:lnTo>
                  <a:pt x="805757" y="265463"/>
                </a:lnTo>
                <a:lnTo>
                  <a:pt x="800897" y="265463"/>
                </a:lnTo>
                <a:lnTo>
                  <a:pt x="760011" y="308860"/>
                </a:lnTo>
                <a:lnTo>
                  <a:pt x="789900" y="308860"/>
                </a:lnTo>
                <a:lnTo>
                  <a:pt x="767475" y="370238"/>
                </a:lnTo>
                <a:lnTo>
                  <a:pt x="705289" y="370238"/>
                </a:lnTo>
                <a:cubicBezTo>
                  <a:pt x="691441" y="370238"/>
                  <a:pt x="680914" y="367054"/>
                  <a:pt x="673706" y="360688"/>
                </a:cubicBezTo>
                <a:cubicBezTo>
                  <a:pt x="666499" y="354321"/>
                  <a:pt x="662895" y="345626"/>
                  <a:pt x="662895" y="334604"/>
                </a:cubicBezTo>
                <a:cubicBezTo>
                  <a:pt x="662895" y="327890"/>
                  <a:pt x="665281" y="321395"/>
                  <a:pt x="670051" y="315123"/>
                </a:cubicBezTo>
                <a:cubicBezTo>
                  <a:pt x="674822" y="308850"/>
                  <a:pt x="684046" y="298067"/>
                  <a:pt x="697724" y="282774"/>
                </a:cubicBezTo>
                <a:lnTo>
                  <a:pt x="715296" y="265463"/>
                </a:lnTo>
                <a:lnTo>
                  <a:pt x="620455" y="265463"/>
                </a:lnTo>
                <a:lnTo>
                  <a:pt x="620456" y="333733"/>
                </a:lnTo>
                <a:cubicBezTo>
                  <a:pt x="620456" y="347563"/>
                  <a:pt x="617130" y="358129"/>
                  <a:pt x="610476" y="365433"/>
                </a:cubicBezTo>
                <a:cubicBezTo>
                  <a:pt x="603824" y="372737"/>
                  <a:pt x="595181" y="376389"/>
                  <a:pt x="584548" y="376389"/>
                </a:cubicBezTo>
                <a:cubicBezTo>
                  <a:pt x="574024" y="376389"/>
                  <a:pt x="565368" y="372626"/>
                  <a:pt x="558583" y="365102"/>
                </a:cubicBezTo>
                <a:cubicBezTo>
                  <a:pt x="551798" y="357578"/>
                  <a:pt x="548406" y="347283"/>
                  <a:pt x="548405" y="334219"/>
                </a:cubicBezTo>
                <a:lnTo>
                  <a:pt x="548406" y="330687"/>
                </a:lnTo>
                <a:cubicBezTo>
                  <a:pt x="546282" y="339720"/>
                  <a:pt x="540685" y="347767"/>
                  <a:pt x="531613" y="354828"/>
                </a:cubicBezTo>
                <a:cubicBezTo>
                  <a:pt x="522541" y="361889"/>
                  <a:pt x="512553" y="367168"/>
                  <a:pt x="501648" y="370664"/>
                </a:cubicBezTo>
                <a:cubicBezTo>
                  <a:pt x="490743" y="374159"/>
                  <a:pt x="478415" y="375907"/>
                  <a:pt x="464662" y="375907"/>
                </a:cubicBezTo>
                <a:cubicBezTo>
                  <a:pt x="447862" y="375907"/>
                  <a:pt x="432768" y="372409"/>
                  <a:pt x="419382" y="365412"/>
                </a:cubicBezTo>
                <a:cubicBezTo>
                  <a:pt x="405996" y="358415"/>
                  <a:pt x="395363" y="346642"/>
                  <a:pt x="387486" y="330093"/>
                </a:cubicBezTo>
                <a:cubicBezTo>
                  <a:pt x="379290" y="319492"/>
                  <a:pt x="375192" y="300554"/>
                  <a:pt x="375192" y="273280"/>
                </a:cubicBezTo>
                <a:lnTo>
                  <a:pt x="375192" y="265463"/>
                </a:lnTo>
                <a:lnTo>
                  <a:pt x="368552" y="265463"/>
                </a:lnTo>
                <a:lnTo>
                  <a:pt x="441721" y="113310"/>
                </a:lnTo>
                <a:lnTo>
                  <a:pt x="451112" y="142452"/>
                </a:lnTo>
                <a:lnTo>
                  <a:pt x="451113" y="236888"/>
                </a:lnTo>
                <a:lnTo>
                  <a:pt x="544034" y="236888"/>
                </a:lnTo>
                <a:lnTo>
                  <a:pt x="544535" y="222741"/>
                </a:lnTo>
                <a:lnTo>
                  <a:pt x="544535" y="142452"/>
                </a:lnTo>
                <a:cubicBezTo>
                  <a:pt x="544535" y="128129"/>
                  <a:pt x="548068" y="117158"/>
                  <a:pt x="555134" y="109537"/>
                </a:cubicBezTo>
                <a:cubicBezTo>
                  <a:pt x="562201" y="101916"/>
                  <a:pt x="571360" y="98105"/>
                  <a:pt x="582615" y="98106"/>
                </a:cubicBezTo>
                <a:cubicBezTo>
                  <a:pt x="594003" y="98105"/>
                  <a:pt x="603156" y="101891"/>
                  <a:pt x="610076" y="109462"/>
                </a:cubicBezTo>
                <a:cubicBezTo>
                  <a:pt x="616996" y="117032"/>
                  <a:pt x="620456" y="128029"/>
                  <a:pt x="620456" y="142452"/>
                </a:cubicBezTo>
                <a:lnTo>
                  <a:pt x="620456" y="236888"/>
                </a:lnTo>
                <a:lnTo>
                  <a:pt x="744202" y="236888"/>
                </a:lnTo>
                <a:lnTo>
                  <a:pt x="772388" y="201725"/>
                </a:lnTo>
                <a:cubicBezTo>
                  <a:pt x="780957" y="191016"/>
                  <a:pt x="788515" y="181798"/>
                  <a:pt x="795061" y="174071"/>
                </a:cubicBezTo>
                <a:cubicBezTo>
                  <a:pt x="801608" y="166344"/>
                  <a:pt x="806696" y="162138"/>
                  <a:pt x="810327" y="161455"/>
                </a:cubicBezTo>
                <a:lnTo>
                  <a:pt x="717132" y="161455"/>
                </a:lnTo>
                <a:cubicBezTo>
                  <a:pt x="702910" y="161455"/>
                  <a:pt x="691685" y="160021"/>
                  <a:pt x="683456" y="157153"/>
                </a:cubicBezTo>
                <a:cubicBezTo>
                  <a:pt x="675228" y="154285"/>
                  <a:pt x="671114" y="146509"/>
                  <a:pt x="671114" y="133824"/>
                </a:cubicBezTo>
                <a:cubicBezTo>
                  <a:pt x="671114" y="124766"/>
                  <a:pt x="674254" y="117534"/>
                  <a:pt x="680533" y="112129"/>
                </a:cubicBezTo>
                <a:cubicBezTo>
                  <a:pt x="686812" y="106724"/>
                  <a:pt x="695386" y="104022"/>
                  <a:pt x="706256" y="104022"/>
                </a:cubicBezTo>
                <a:close/>
                <a:moveTo>
                  <a:pt x="1518281" y="157410"/>
                </a:moveTo>
                <a:cubicBezTo>
                  <a:pt x="1511913" y="154848"/>
                  <a:pt x="1504780" y="153568"/>
                  <a:pt x="1496882" y="153568"/>
                </a:cubicBezTo>
                <a:cubicBezTo>
                  <a:pt x="1481974" y="153567"/>
                  <a:pt x="1469684" y="158760"/>
                  <a:pt x="1460013" y="169146"/>
                </a:cubicBezTo>
                <a:cubicBezTo>
                  <a:pt x="1450342" y="179533"/>
                  <a:pt x="1444459" y="193484"/>
                  <a:pt x="1442364" y="211001"/>
                </a:cubicBezTo>
                <a:lnTo>
                  <a:pt x="1551889" y="211001"/>
                </a:lnTo>
                <a:cubicBezTo>
                  <a:pt x="1550364" y="193202"/>
                  <a:pt x="1544764" y="179180"/>
                  <a:pt x="1535089" y="168935"/>
                </a:cubicBezTo>
                <a:cubicBezTo>
                  <a:pt x="1530251" y="163812"/>
                  <a:pt x="1524649" y="159970"/>
                  <a:pt x="1518281" y="157410"/>
                </a:cubicBezTo>
                <a:close/>
                <a:moveTo>
                  <a:pt x="1271889" y="0"/>
                </a:moveTo>
                <a:cubicBezTo>
                  <a:pt x="1283405" y="0"/>
                  <a:pt x="1292692" y="3865"/>
                  <a:pt x="1299749" y="11595"/>
                </a:cubicBezTo>
                <a:cubicBezTo>
                  <a:pt x="1306806" y="19325"/>
                  <a:pt x="1310335" y="30482"/>
                  <a:pt x="1310335" y="45067"/>
                </a:cubicBezTo>
                <a:lnTo>
                  <a:pt x="1310334" y="236888"/>
                </a:lnTo>
                <a:lnTo>
                  <a:pt x="1364737" y="236888"/>
                </a:lnTo>
                <a:lnTo>
                  <a:pt x="1364717" y="236764"/>
                </a:lnTo>
                <a:cubicBezTo>
                  <a:pt x="1364717" y="216618"/>
                  <a:pt x="1367710" y="197949"/>
                  <a:pt x="1373695" y="180755"/>
                </a:cubicBezTo>
                <a:cubicBezTo>
                  <a:pt x="1379680" y="163562"/>
                  <a:pt x="1388504" y="148719"/>
                  <a:pt x="1400165" y="136226"/>
                </a:cubicBezTo>
                <a:cubicBezTo>
                  <a:pt x="1411826" y="123733"/>
                  <a:pt x="1426125" y="114174"/>
                  <a:pt x="1443061" y="107549"/>
                </a:cubicBezTo>
                <a:cubicBezTo>
                  <a:pt x="1459997" y="100925"/>
                  <a:pt x="1478663" y="97613"/>
                  <a:pt x="1499058" y="97613"/>
                </a:cubicBezTo>
                <a:cubicBezTo>
                  <a:pt x="1525780" y="97612"/>
                  <a:pt x="1548783" y="103299"/>
                  <a:pt x="1568067" y="114671"/>
                </a:cubicBezTo>
                <a:cubicBezTo>
                  <a:pt x="1587352" y="126043"/>
                  <a:pt x="1601795" y="140744"/>
                  <a:pt x="1611397" y="158773"/>
                </a:cubicBezTo>
                <a:cubicBezTo>
                  <a:pt x="1620998" y="176801"/>
                  <a:pt x="1625799" y="195128"/>
                  <a:pt x="1625800" y="213751"/>
                </a:cubicBezTo>
                <a:cubicBezTo>
                  <a:pt x="1625800" y="223027"/>
                  <a:pt x="1624450" y="230682"/>
                  <a:pt x="1621751" y="236715"/>
                </a:cubicBezTo>
                <a:lnTo>
                  <a:pt x="1621592" y="236888"/>
                </a:lnTo>
                <a:lnTo>
                  <a:pt x="1647826" y="236888"/>
                </a:lnTo>
                <a:lnTo>
                  <a:pt x="1647826" y="265463"/>
                </a:lnTo>
                <a:lnTo>
                  <a:pt x="1444184" y="265463"/>
                </a:lnTo>
                <a:lnTo>
                  <a:pt x="1450773" y="290920"/>
                </a:lnTo>
                <a:cubicBezTo>
                  <a:pt x="1456280" y="301668"/>
                  <a:pt x="1463463" y="309687"/>
                  <a:pt x="1472323" y="314976"/>
                </a:cubicBezTo>
                <a:cubicBezTo>
                  <a:pt x="1481182" y="320266"/>
                  <a:pt x="1491061" y="322911"/>
                  <a:pt x="1501958" y="322910"/>
                </a:cubicBezTo>
                <a:cubicBezTo>
                  <a:pt x="1509471" y="322911"/>
                  <a:pt x="1516248" y="322050"/>
                  <a:pt x="1522288" y="320328"/>
                </a:cubicBezTo>
                <a:cubicBezTo>
                  <a:pt x="1528329" y="318606"/>
                  <a:pt x="1534185" y="315912"/>
                  <a:pt x="1539857" y="312244"/>
                </a:cubicBezTo>
                <a:cubicBezTo>
                  <a:pt x="1545529" y="308576"/>
                  <a:pt x="1551154" y="304293"/>
                  <a:pt x="1556732" y="299395"/>
                </a:cubicBezTo>
                <a:cubicBezTo>
                  <a:pt x="1562311" y="294497"/>
                  <a:pt x="1568866" y="288494"/>
                  <a:pt x="1576396" y="281384"/>
                </a:cubicBezTo>
                <a:cubicBezTo>
                  <a:pt x="1580672" y="277707"/>
                  <a:pt x="1586553" y="275868"/>
                  <a:pt x="1594040" y="275868"/>
                </a:cubicBezTo>
                <a:cubicBezTo>
                  <a:pt x="1602084" y="275868"/>
                  <a:pt x="1608744" y="278203"/>
                  <a:pt x="1614020" y="282872"/>
                </a:cubicBezTo>
                <a:cubicBezTo>
                  <a:pt x="1619295" y="287542"/>
                  <a:pt x="1621932" y="293943"/>
                  <a:pt x="1621933" y="302078"/>
                </a:cubicBezTo>
                <a:cubicBezTo>
                  <a:pt x="1621933" y="308905"/>
                  <a:pt x="1619407" y="316632"/>
                  <a:pt x="1614357" y="325258"/>
                </a:cubicBezTo>
                <a:cubicBezTo>
                  <a:pt x="1609306" y="333884"/>
                  <a:pt x="1601825" y="342053"/>
                  <a:pt x="1591914" y="349765"/>
                </a:cubicBezTo>
                <a:cubicBezTo>
                  <a:pt x="1582003" y="357477"/>
                  <a:pt x="1569642" y="363845"/>
                  <a:pt x="1554832" y="368867"/>
                </a:cubicBezTo>
                <a:cubicBezTo>
                  <a:pt x="1540021" y="373889"/>
                  <a:pt x="1523041" y="376400"/>
                  <a:pt x="1503891" y="376400"/>
                </a:cubicBezTo>
                <a:cubicBezTo>
                  <a:pt x="1460105" y="376400"/>
                  <a:pt x="1425963" y="363828"/>
                  <a:pt x="1401465" y="338682"/>
                </a:cubicBezTo>
                <a:cubicBezTo>
                  <a:pt x="1389216" y="326110"/>
                  <a:pt x="1380029" y="311330"/>
                  <a:pt x="1373904" y="294344"/>
                </a:cubicBezTo>
                <a:lnTo>
                  <a:pt x="1369296" y="265463"/>
                </a:lnTo>
                <a:lnTo>
                  <a:pt x="1310335" y="265463"/>
                </a:lnTo>
                <a:lnTo>
                  <a:pt x="1310335" y="331334"/>
                </a:lnTo>
                <a:cubicBezTo>
                  <a:pt x="1310335" y="345923"/>
                  <a:pt x="1306760" y="357082"/>
                  <a:pt x="1299612" y="364809"/>
                </a:cubicBezTo>
                <a:cubicBezTo>
                  <a:pt x="1292464" y="372537"/>
                  <a:pt x="1283223" y="376400"/>
                  <a:pt x="1271889" y="376400"/>
                </a:cubicBezTo>
                <a:cubicBezTo>
                  <a:pt x="1260714" y="376400"/>
                  <a:pt x="1251675" y="372430"/>
                  <a:pt x="1244771" y="364489"/>
                </a:cubicBezTo>
                <a:cubicBezTo>
                  <a:pt x="1237866" y="356549"/>
                  <a:pt x="1234414" y="345497"/>
                  <a:pt x="1234413" y="331334"/>
                </a:cubicBezTo>
                <a:lnTo>
                  <a:pt x="1234414" y="265463"/>
                </a:lnTo>
                <a:lnTo>
                  <a:pt x="1077122" y="265463"/>
                </a:lnTo>
                <a:lnTo>
                  <a:pt x="1036236" y="308860"/>
                </a:lnTo>
                <a:lnTo>
                  <a:pt x="1160362" y="308860"/>
                </a:lnTo>
                <a:cubicBezTo>
                  <a:pt x="1172156" y="308860"/>
                  <a:pt x="1181244" y="311812"/>
                  <a:pt x="1187627" y="317717"/>
                </a:cubicBezTo>
                <a:cubicBezTo>
                  <a:pt x="1194010" y="323621"/>
                  <a:pt x="1197202" y="331100"/>
                  <a:pt x="1197202" y="340154"/>
                </a:cubicBezTo>
                <a:cubicBezTo>
                  <a:pt x="1197202" y="348976"/>
                  <a:pt x="1194057" y="356196"/>
                  <a:pt x="1187768" y="361813"/>
                </a:cubicBezTo>
                <a:cubicBezTo>
                  <a:pt x="1181478" y="367430"/>
                  <a:pt x="1172343" y="370238"/>
                  <a:pt x="1160362" y="370238"/>
                </a:cubicBezTo>
                <a:lnTo>
                  <a:pt x="981514" y="370238"/>
                </a:lnTo>
                <a:cubicBezTo>
                  <a:pt x="967666" y="370238"/>
                  <a:pt x="957139" y="367054"/>
                  <a:pt x="949931" y="360688"/>
                </a:cubicBezTo>
                <a:lnTo>
                  <a:pt x="943500" y="345172"/>
                </a:lnTo>
                <a:lnTo>
                  <a:pt x="944216" y="320731"/>
                </a:lnTo>
                <a:lnTo>
                  <a:pt x="946276" y="315123"/>
                </a:lnTo>
                <a:cubicBezTo>
                  <a:pt x="951047" y="308850"/>
                  <a:pt x="960271" y="298067"/>
                  <a:pt x="973949" y="282774"/>
                </a:cubicBezTo>
                <a:lnTo>
                  <a:pt x="991521" y="265463"/>
                </a:lnTo>
                <a:lnTo>
                  <a:pt x="945834" y="265463"/>
                </a:lnTo>
                <a:lnTo>
                  <a:pt x="946671" y="236888"/>
                </a:lnTo>
                <a:lnTo>
                  <a:pt x="1020427" y="236888"/>
                </a:lnTo>
                <a:lnTo>
                  <a:pt x="1048613" y="201724"/>
                </a:lnTo>
                <a:cubicBezTo>
                  <a:pt x="1057182" y="191016"/>
                  <a:pt x="1064740" y="181798"/>
                  <a:pt x="1071287" y="174071"/>
                </a:cubicBezTo>
                <a:cubicBezTo>
                  <a:pt x="1077833" y="166344"/>
                  <a:pt x="1082921" y="162138"/>
                  <a:pt x="1086552" y="161455"/>
                </a:cubicBezTo>
                <a:lnTo>
                  <a:pt x="993357" y="161455"/>
                </a:lnTo>
                <a:cubicBezTo>
                  <a:pt x="979134" y="161455"/>
                  <a:pt x="967909" y="160021"/>
                  <a:pt x="959681" y="157153"/>
                </a:cubicBezTo>
                <a:cubicBezTo>
                  <a:pt x="955567" y="155719"/>
                  <a:pt x="952481" y="153058"/>
                  <a:pt x="950425" y="149170"/>
                </a:cubicBezTo>
                <a:lnTo>
                  <a:pt x="949391" y="144028"/>
                </a:lnTo>
                <a:lnTo>
                  <a:pt x="949859" y="128019"/>
                </a:lnTo>
                <a:lnTo>
                  <a:pt x="956758" y="112129"/>
                </a:lnTo>
                <a:cubicBezTo>
                  <a:pt x="963037" y="106724"/>
                  <a:pt x="971611" y="104021"/>
                  <a:pt x="982480" y="104022"/>
                </a:cubicBezTo>
                <a:lnTo>
                  <a:pt x="1134022" y="104022"/>
                </a:lnTo>
                <a:cubicBezTo>
                  <a:pt x="1148907" y="104022"/>
                  <a:pt x="1160741" y="106428"/>
                  <a:pt x="1169525" y="111241"/>
                </a:cubicBezTo>
                <a:cubicBezTo>
                  <a:pt x="1178309" y="116055"/>
                  <a:pt x="1182701" y="124711"/>
                  <a:pt x="1182701" y="137210"/>
                </a:cubicBezTo>
                <a:cubicBezTo>
                  <a:pt x="1182701" y="141229"/>
                  <a:pt x="1181872" y="145401"/>
                  <a:pt x="1180213" y="149727"/>
                </a:cubicBezTo>
                <a:cubicBezTo>
                  <a:pt x="1178554" y="154054"/>
                  <a:pt x="1176756" y="157539"/>
                  <a:pt x="1174817" y="160182"/>
                </a:cubicBezTo>
                <a:cubicBezTo>
                  <a:pt x="1172879" y="162826"/>
                  <a:pt x="1170359" y="165900"/>
                  <a:pt x="1167259" y="169405"/>
                </a:cubicBezTo>
                <a:cubicBezTo>
                  <a:pt x="1164158" y="172910"/>
                  <a:pt x="1160366" y="177063"/>
                  <a:pt x="1155883" y="181864"/>
                </a:cubicBezTo>
                <a:lnTo>
                  <a:pt x="1104043" y="236888"/>
                </a:lnTo>
                <a:lnTo>
                  <a:pt x="1234414" y="236888"/>
                </a:lnTo>
                <a:lnTo>
                  <a:pt x="1234414" y="45067"/>
                </a:lnTo>
                <a:cubicBezTo>
                  <a:pt x="1234414" y="30631"/>
                  <a:pt x="1237795" y="19511"/>
                  <a:pt x="1244558" y="11707"/>
                </a:cubicBezTo>
                <a:cubicBezTo>
                  <a:pt x="1251322" y="3902"/>
                  <a:pt x="1260432" y="0"/>
                  <a:pt x="12718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17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88E150-9D14-4F84-8D81-C666DCA53B79}"/>
              </a:ext>
            </a:extLst>
          </p:cNvPr>
          <p:cNvSpPr txBox="1"/>
          <p:nvPr/>
        </p:nvSpPr>
        <p:spPr>
          <a:xfrm>
            <a:off x="4983045" y="4178808"/>
            <a:ext cx="2225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Puzzle</a:t>
            </a:r>
            <a:endParaRPr lang="pt-BR" sz="44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48368" y="4304168"/>
            <a:ext cx="2078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Gill Sans MT" panose="020B0502020104020203" pitchFamily="34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5915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CA0709-F0F3-4C19-9BE8-44155FE477A8}"/>
              </a:ext>
            </a:extLst>
          </p:cNvPr>
          <p:cNvSpPr txBox="1"/>
          <p:nvPr/>
        </p:nvSpPr>
        <p:spPr>
          <a:xfrm>
            <a:off x="5507671" y="4564285"/>
            <a:ext cx="1642762" cy="402039"/>
          </a:xfrm>
          <a:custGeom>
            <a:avLst/>
            <a:gdLst/>
            <a:ahLst/>
            <a:cxnLst/>
            <a:rect l="l" t="t" r="r" b="b"/>
            <a:pathLst>
              <a:path w="1642762" h="402039">
                <a:moveTo>
                  <a:pt x="894226" y="347663"/>
                </a:moveTo>
                <a:lnTo>
                  <a:pt x="901597" y="347663"/>
                </a:lnTo>
                <a:lnTo>
                  <a:pt x="901512" y="348220"/>
                </a:lnTo>
                <a:close/>
                <a:moveTo>
                  <a:pt x="1522508" y="191095"/>
                </a:moveTo>
                <a:cubicBezTo>
                  <a:pt x="1496116" y="191096"/>
                  <a:pt x="1477066" y="207963"/>
                  <a:pt x="1465358" y="241697"/>
                </a:cubicBezTo>
                <a:lnTo>
                  <a:pt x="1562097" y="241697"/>
                </a:lnTo>
                <a:cubicBezTo>
                  <a:pt x="1562692" y="238323"/>
                  <a:pt x="1562990" y="234950"/>
                  <a:pt x="1562990" y="231577"/>
                </a:cubicBezTo>
                <a:cubicBezTo>
                  <a:pt x="1562990" y="219472"/>
                  <a:pt x="1559319" y="209699"/>
                  <a:pt x="1551976" y="202258"/>
                </a:cubicBezTo>
                <a:cubicBezTo>
                  <a:pt x="1544634" y="194816"/>
                  <a:pt x="1534812" y="191096"/>
                  <a:pt x="1522508" y="191095"/>
                </a:cubicBezTo>
                <a:close/>
                <a:moveTo>
                  <a:pt x="1524295" y="134541"/>
                </a:moveTo>
                <a:cubicBezTo>
                  <a:pt x="1560212" y="134541"/>
                  <a:pt x="1588936" y="145207"/>
                  <a:pt x="1610466" y="166539"/>
                </a:cubicBezTo>
                <a:cubicBezTo>
                  <a:pt x="1631996" y="187871"/>
                  <a:pt x="1642762" y="215999"/>
                  <a:pt x="1642762" y="250924"/>
                </a:cubicBezTo>
                <a:cubicBezTo>
                  <a:pt x="1642762" y="263227"/>
                  <a:pt x="1641273" y="276027"/>
                  <a:pt x="1638297" y="289322"/>
                </a:cubicBezTo>
                <a:lnTo>
                  <a:pt x="1457322" y="289322"/>
                </a:lnTo>
                <a:cubicBezTo>
                  <a:pt x="1455338" y="311060"/>
                  <a:pt x="1460299" y="328351"/>
                  <a:pt x="1472205" y="341196"/>
                </a:cubicBezTo>
                <a:cubicBezTo>
                  <a:pt x="1484111" y="354040"/>
                  <a:pt x="1500284" y="360462"/>
                  <a:pt x="1520723" y="360462"/>
                </a:cubicBezTo>
                <a:cubicBezTo>
                  <a:pt x="1543344" y="360462"/>
                  <a:pt x="1577476" y="351036"/>
                  <a:pt x="1623116" y="332185"/>
                </a:cubicBezTo>
                <a:lnTo>
                  <a:pt x="1608531" y="401241"/>
                </a:lnTo>
                <a:lnTo>
                  <a:pt x="1605812" y="402039"/>
                </a:lnTo>
                <a:lnTo>
                  <a:pt x="1416856" y="387600"/>
                </a:lnTo>
                <a:lnTo>
                  <a:pt x="1412078" y="384609"/>
                </a:lnTo>
                <a:cubicBezTo>
                  <a:pt x="1387075" y="360226"/>
                  <a:pt x="1374574" y="327617"/>
                  <a:pt x="1374573" y="286783"/>
                </a:cubicBezTo>
                <a:cubicBezTo>
                  <a:pt x="1374573" y="244559"/>
                  <a:pt x="1389158" y="208629"/>
                  <a:pt x="1418329" y="178994"/>
                </a:cubicBezTo>
                <a:cubicBezTo>
                  <a:pt x="1447499" y="149358"/>
                  <a:pt x="1482821" y="134541"/>
                  <a:pt x="1524295" y="134541"/>
                </a:cubicBezTo>
                <a:close/>
                <a:moveTo>
                  <a:pt x="953985" y="139006"/>
                </a:moveTo>
                <a:lnTo>
                  <a:pt x="1193598" y="139006"/>
                </a:lnTo>
                <a:lnTo>
                  <a:pt x="1057569" y="347663"/>
                </a:lnTo>
                <a:lnTo>
                  <a:pt x="1177822" y="347663"/>
                </a:lnTo>
                <a:lnTo>
                  <a:pt x="1174548" y="369084"/>
                </a:lnTo>
                <a:lnTo>
                  <a:pt x="958343" y="352562"/>
                </a:lnTo>
                <a:lnTo>
                  <a:pt x="1056402" y="207467"/>
                </a:lnTo>
                <a:lnTo>
                  <a:pt x="944162" y="207466"/>
                </a:lnTo>
                <a:close/>
                <a:moveTo>
                  <a:pt x="677760" y="139006"/>
                </a:moveTo>
                <a:lnTo>
                  <a:pt x="917373" y="139006"/>
                </a:lnTo>
                <a:lnTo>
                  <a:pt x="786701" y="339446"/>
                </a:lnTo>
                <a:lnTo>
                  <a:pt x="695683" y="332491"/>
                </a:lnTo>
                <a:lnTo>
                  <a:pt x="780177" y="207467"/>
                </a:lnTo>
                <a:lnTo>
                  <a:pt x="667937" y="207466"/>
                </a:lnTo>
                <a:close/>
                <a:moveTo>
                  <a:pt x="540243" y="139006"/>
                </a:moveTo>
                <a:lnTo>
                  <a:pt x="622601" y="139006"/>
                </a:lnTo>
                <a:lnTo>
                  <a:pt x="596418" y="324906"/>
                </a:lnTo>
                <a:lnTo>
                  <a:pt x="515334" y="318710"/>
                </a:lnTo>
                <a:close/>
                <a:moveTo>
                  <a:pt x="362244" y="139006"/>
                </a:moveTo>
                <a:lnTo>
                  <a:pt x="444318" y="139006"/>
                </a:lnTo>
                <a:lnTo>
                  <a:pt x="423692" y="286025"/>
                </a:lnTo>
                <a:lnTo>
                  <a:pt x="421585" y="311546"/>
                </a:lnTo>
                <a:lnTo>
                  <a:pt x="338583" y="305203"/>
                </a:lnTo>
                <a:close/>
                <a:moveTo>
                  <a:pt x="1269203" y="0"/>
                </a:moveTo>
                <a:lnTo>
                  <a:pt x="1351552" y="0"/>
                </a:lnTo>
                <a:lnTo>
                  <a:pt x="1298177" y="378531"/>
                </a:lnTo>
                <a:lnTo>
                  <a:pt x="1216966" y="372325"/>
                </a:lnTo>
                <a:close/>
                <a:moveTo>
                  <a:pt x="117864" y="65782"/>
                </a:moveTo>
                <a:lnTo>
                  <a:pt x="100065" y="194072"/>
                </a:lnTo>
                <a:lnTo>
                  <a:pt x="137440" y="194072"/>
                </a:lnTo>
                <a:cubicBezTo>
                  <a:pt x="164151" y="194072"/>
                  <a:pt x="184682" y="188119"/>
                  <a:pt x="199033" y="176212"/>
                </a:cubicBezTo>
                <a:cubicBezTo>
                  <a:pt x="213385" y="164306"/>
                  <a:pt x="220560" y="148034"/>
                  <a:pt x="220560" y="127397"/>
                </a:cubicBezTo>
                <a:cubicBezTo>
                  <a:pt x="220560" y="108347"/>
                  <a:pt x="213544" y="93315"/>
                  <a:pt x="199513" y="82302"/>
                </a:cubicBezTo>
                <a:cubicBezTo>
                  <a:pt x="185481" y="71289"/>
                  <a:pt x="165430" y="65782"/>
                  <a:pt x="139360" y="65782"/>
                </a:cubicBezTo>
                <a:close/>
                <a:moveTo>
                  <a:pt x="38990" y="0"/>
                </a:moveTo>
                <a:lnTo>
                  <a:pt x="174721" y="0"/>
                </a:lnTo>
                <a:cubicBezTo>
                  <a:pt x="215401" y="0"/>
                  <a:pt x="248440" y="11063"/>
                  <a:pt x="273841" y="33189"/>
                </a:cubicBezTo>
                <a:cubicBezTo>
                  <a:pt x="299241" y="55314"/>
                  <a:pt x="311940" y="85527"/>
                  <a:pt x="311941" y="123825"/>
                </a:cubicBezTo>
                <a:cubicBezTo>
                  <a:pt x="311941" y="167680"/>
                  <a:pt x="298275" y="201215"/>
                  <a:pt x="270946" y="224433"/>
                </a:cubicBezTo>
                <a:cubicBezTo>
                  <a:pt x="243615" y="247650"/>
                  <a:pt x="206993" y="259259"/>
                  <a:pt x="161080" y="259259"/>
                </a:cubicBezTo>
                <a:lnTo>
                  <a:pt x="91019" y="259259"/>
                </a:lnTo>
                <a:lnTo>
                  <a:pt x="87310" y="286002"/>
                </a:lnTo>
                <a:lnTo>
                  <a:pt x="0" y="27933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b="1" i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0F744D1-A6A0-484E-B184-12BFC63197F3}"/>
              </a:ext>
            </a:extLst>
          </p:cNvPr>
          <p:cNvCxnSpPr>
            <a:cxnSpLocks/>
          </p:cNvCxnSpPr>
          <p:nvPr/>
        </p:nvCxnSpPr>
        <p:spPr>
          <a:xfrm rot="21354679">
            <a:off x="4848225" y="4691063"/>
            <a:ext cx="2800350" cy="39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2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116</Words>
  <Application>Microsoft Office PowerPoint</Application>
  <PresentationFormat>Widescreen</PresentationFormat>
  <Paragraphs>41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Arial Rounded MT Bold</vt:lpstr>
      <vt:lpstr>Bauhaus 93</vt:lpstr>
      <vt:lpstr>Bodoni MT</vt:lpstr>
      <vt:lpstr>Calibri</vt:lpstr>
      <vt:lpstr>Calibri Light</vt:lpstr>
      <vt:lpstr>Consolas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56</cp:revision>
  <dcterms:created xsi:type="dcterms:W3CDTF">2018-08-22T22:34:59Z</dcterms:created>
  <dcterms:modified xsi:type="dcterms:W3CDTF">2018-08-25T01:34:44Z</dcterms:modified>
</cp:coreProperties>
</file>