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239000" cy="2828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875" y="462975"/>
            <a:ext cx="5429250" cy="984885"/>
          </a:xfrm>
        </p:spPr>
        <p:txBody>
          <a:bodyPr anchor="b"/>
          <a:lstStyle>
            <a:lvl1pPr algn="ctr">
              <a:defRPr sz="24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875" y="1485841"/>
            <a:ext cx="5429250" cy="683002"/>
          </a:xfrm>
        </p:spPr>
        <p:txBody>
          <a:bodyPr/>
          <a:lstStyle>
            <a:lvl1pPr marL="0" indent="0" algn="ctr">
              <a:buNone/>
              <a:defRPr sz="990"/>
            </a:lvl1pPr>
            <a:lvl2pPr marL="188595" indent="0" algn="ctr">
              <a:buNone/>
              <a:defRPr sz="825"/>
            </a:lvl2pPr>
            <a:lvl3pPr marL="377190" indent="0" algn="ctr">
              <a:buNone/>
              <a:defRPr sz="743"/>
            </a:lvl3pPr>
            <a:lvl4pPr marL="565785" indent="0" algn="ctr">
              <a:buNone/>
              <a:defRPr sz="660"/>
            </a:lvl4pPr>
            <a:lvl5pPr marL="754380" indent="0" algn="ctr">
              <a:buNone/>
              <a:defRPr sz="660"/>
            </a:lvl5pPr>
            <a:lvl6pPr marL="942975" indent="0" algn="ctr">
              <a:buNone/>
              <a:defRPr sz="660"/>
            </a:lvl6pPr>
            <a:lvl7pPr marL="1131570" indent="0" algn="ctr">
              <a:buNone/>
              <a:defRPr sz="660"/>
            </a:lvl7pPr>
            <a:lvl8pPr marL="1320165" indent="0" algn="ctr">
              <a:buNone/>
              <a:defRPr sz="660"/>
            </a:lvl8pPr>
            <a:lvl9pPr marL="1508760" indent="0" algn="ctr">
              <a:buNone/>
              <a:defRPr sz="6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41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0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0410" y="150614"/>
            <a:ext cx="1560909" cy="239738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681" y="150614"/>
            <a:ext cx="4592241" cy="239738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95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17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11" y="705267"/>
            <a:ext cx="6243638" cy="1176754"/>
          </a:xfrm>
        </p:spPr>
        <p:txBody>
          <a:bodyPr anchor="b"/>
          <a:lstStyle>
            <a:lvl1pPr>
              <a:defRPr sz="24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11" y="1893154"/>
            <a:ext cx="6243638" cy="618827"/>
          </a:xfrm>
        </p:spPr>
        <p:txBody>
          <a:bodyPr/>
          <a:lstStyle>
            <a:lvl1pPr marL="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1pPr>
            <a:lvl2pPr marL="18859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2pPr>
            <a:lvl3pPr marL="377190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578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4pPr>
            <a:lvl5pPr marL="75438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5pPr>
            <a:lvl6pPr marL="94297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6pPr>
            <a:lvl7pPr marL="113157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7pPr>
            <a:lvl8pPr marL="1320165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8pPr>
            <a:lvl9pPr marL="150876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681" y="753070"/>
            <a:ext cx="3076575" cy="179492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4744" y="753070"/>
            <a:ext cx="3076575" cy="179492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31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624" y="150614"/>
            <a:ext cx="6243638" cy="5467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624" y="693480"/>
            <a:ext cx="3062436" cy="339864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624" y="1033343"/>
            <a:ext cx="3062436" cy="151989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4744" y="693480"/>
            <a:ext cx="3077518" cy="339864"/>
          </a:xfrm>
        </p:spPr>
        <p:txBody>
          <a:bodyPr anchor="b"/>
          <a:lstStyle>
            <a:lvl1pPr marL="0" indent="0">
              <a:buNone/>
              <a:defRPr sz="990" b="1"/>
            </a:lvl1pPr>
            <a:lvl2pPr marL="188595" indent="0">
              <a:buNone/>
              <a:defRPr sz="825" b="1"/>
            </a:lvl2pPr>
            <a:lvl3pPr marL="377190" indent="0">
              <a:buNone/>
              <a:defRPr sz="743" b="1"/>
            </a:lvl3pPr>
            <a:lvl4pPr marL="565785" indent="0">
              <a:buNone/>
              <a:defRPr sz="660" b="1"/>
            </a:lvl4pPr>
            <a:lvl5pPr marL="754380" indent="0">
              <a:buNone/>
              <a:defRPr sz="660" b="1"/>
            </a:lvl5pPr>
            <a:lvl6pPr marL="942975" indent="0">
              <a:buNone/>
              <a:defRPr sz="660" b="1"/>
            </a:lvl6pPr>
            <a:lvl7pPr marL="1131570" indent="0">
              <a:buNone/>
              <a:defRPr sz="660" b="1"/>
            </a:lvl7pPr>
            <a:lvl8pPr marL="1320165" indent="0">
              <a:buNone/>
              <a:defRPr sz="660" b="1"/>
            </a:lvl8pPr>
            <a:lvl9pPr marL="1508760" indent="0">
              <a:buNone/>
              <a:defRPr sz="66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4744" y="1033343"/>
            <a:ext cx="3077518" cy="151989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9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6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624" y="188595"/>
            <a:ext cx="2334766" cy="660083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7518" y="407313"/>
            <a:ext cx="3664744" cy="2010370"/>
          </a:xfrm>
        </p:spPr>
        <p:txBody>
          <a:bodyPr/>
          <a:lstStyle>
            <a:lvl1pPr>
              <a:defRPr sz="1320"/>
            </a:lvl1pPr>
            <a:lvl2pPr>
              <a:defRPr sz="1155"/>
            </a:lvl2pPr>
            <a:lvl3pPr>
              <a:defRPr sz="99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624" y="848678"/>
            <a:ext cx="2334766" cy="1572280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19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624" y="188595"/>
            <a:ext cx="2334766" cy="660083"/>
          </a:xfrm>
        </p:spPr>
        <p:txBody>
          <a:bodyPr anchor="b"/>
          <a:lstStyle>
            <a:lvl1pPr>
              <a:defRPr sz="13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7518" y="407313"/>
            <a:ext cx="3664744" cy="2010370"/>
          </a:xfrm>
        </p:spPr>
        <p:txBody>
          <a:bodyPr anchor="t"/>
          <a:lstStyle>
            <a:lvl1pPr marL="0" indent="0">
              <a:buNone/>
              <a:defRPr sz="1320"/>
            </a:lvl1pPr>
            <a:lvl2pPr marL="188595" indent="0">
              <a:buNone/>
              <a:defRPr sz="1155"/>
            </a:lvl2pPr>
            <a:lvl3pPr marL="377190" indent="0">
              <a:buNone/>
              <a:defRPr sz="990"/>
            </a:lvl3pPr>
            <a:lvl4pPr marL="565785" indent="0">
              <a:buNone/>
              <a:defRPr sz="825"/>
            </a:lvl4pPr>
            <a:lvl5pPr marL="754380" indent="0">
              <a:buNone/>
              <a:defRPr sz="825"/>
            </a:lvl5pPr>
            <a:lvl6pPr marL="942975" indent="0">
              <a:buNone/>
              <a:defRPr sz="825"/>
            </a:lvl6pPr>
            <a:lvl7pPr marL="1131570" indent="0">
              <a:buNone/>
              <a:defRPr sz="825"/>
            </a:lvl7pPr>
            <a:lvl8pPr marL="1320165" indent="0">
              <a:buNone/>
              <a:defRPr sz="825"/>
            </a:lvl8pPr>
            <a:lvl9pPr marL="1508760" indent="0">
              <a:buNone/>
              <a:defRPr sz="8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624" y="848678"/>
            <a:ext cx="2334766" cy="1572280"/>
          </a:xfrm>
        </p:spPr>
        <p:txBody>
          <a:bodyPr/>
          <a:lstStyle>
            <a:lvl1pPr marL="0" indent="0">
              <a:buNone/>
              <a:defRPr sz="660"/>
            </a:lvl1pPr>
            <a:lvl2pPr marL="188595" indent="0">
              <a:buNone/>
              <a:defRPr sz="578"/>
            </a:lvl2pPr>
            <a:lvl3pPr marL="377190" indent="0">
              <a:buNone/>
              <a:defRPr sz="495"/>
            </a:lvl3pPr>
            <a:lvl4pPr marL="565785" indent="0">
              <a:buNone/>
              <a:defRPr sz="413"/>
            </a:lvl4pPr>
            <a:lvl5pPr marL="754380" indent="0">
              <a:buNone/>
              <a:defRPr sz="413"/>
            </a:lvl5pPr>
            <a:lvl6pPr marL="942975" indent="0">
              <a:buNone/>
              <a:defRPr sz="413"/>
            </a:lvl6pPr>
            <a:lvl7pPr marL="1131570" indent="0">
              <a:buNone/>
              <a:defRPr sz="413"/>
            </a:lvl7pPr>
            <a:lvl8pPr marL="1320165" indent="0">
              <a:buNone/>
              <a:defRPr sz="413"/>
            </a:lvl8pPr>
            <a:lvl9pPr marL="1508760" indent="0">
              <a:buNone/>
              <a:defRPr sz="41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58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681" y="150614"/>
            <a:ext cx="6243638" cy="546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681" y="753070"/>
            <a:ext cx="6243638" cy="179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7681" y="2621995"/>
            <a:ext cx="1628775" cy="150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C179-56AD-4C44-A958-A90A3AD3B85E}" type="datetimeFigureOut">
              <a:rPr lang="pt-BR" smtClean="0"/>
              <a:t>23/11/2018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7919" y="2621995"/>
            <a:ext cx="2443163" cy="150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544" y="2621995"/>
            <a:ext cx="1628775" cy="150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D686-BB81-4EFC-910B-B856160DC2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9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7190" rtl="0" eaLnBrk="1" latinLnBrk="0" hangingPunct="1">
        <a:lnSpc>
          <a:spcPct val="90000"/>
        </a:lnSpc>
        <a:spcBef>
          <a:spcPct val="0"/>
        </a:spcBef>
        <a:buNone/>
        <a:defRPr sz="1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298" indent="-94298" algn="l" defTabSz="37719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8289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47148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6008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4867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727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586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4463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3058" indent="-94298" algn="l" defTabSz="37719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59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578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438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157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0165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08760" algn="l" defTabSz="377190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EB7582C9-ED88-48C2-BEE0-AD28E3168322}"/>
              </a:ext>
            </a:extLst>
          </p:cNvPr>
          <p:cNvGrpSpPr/>
          <p:nvPr/>
        </p:nvGrpSpPr>
        <p:grpSpPr>
          <a:xfrm>
            <a:off x="-1991943" y="0"/>
            <a:ext cx="9229267" cy="3683978"/>
            <a:chOff x="-1990267" y="-1"/>
            <a:chExt cx="9229267" cy="368397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8FB0DEE-683C-4755-A914-B1E61C47F569}"/>
                </a:ext>
              </a:extLst>
            </p:cNvPr>
            <p:cNvSpPr/>
            <p:nvPr/>
          </p:nvSpPr>
          <p:spPr>
            <a:xfrm>
              <a:off x="0" y="-1"/>
              <a:ext cx="7239000" cy="2828925"/>
            </a:xfrm>
            <a:prstGeom prst="rect">
              <a:avLst/>
            </a:prstGeom>
            <a:solidFill>
              <a:srgbClr val="E51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 descr="Uma imagem contendo pôr do sol, ao ar livre, céu, escuro&#10;&#10;Descrição gerada com alta confiança">
              <a:extLst>
                <a:ext uri="{FF2B5EF4-FFF2-40B4-BE49-F238E27FC236}">
                  <a16:creationId xmlns:a16="http://schemas.microsoft.com/office/drawing/2014/main" id="{318255AA-32D2-4255-8935-7B5C761F8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083" y="957943"/>
              <a:ext cx="4630917" cy="187098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C901D59-B3B7-423A-8E80-4B8E31F0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33" y="1872734"/>
              <a:ext cx="4398273" cy="1776988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840B0FA-6EDC-4BEA-A52B-5BA14448B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0067" y="1877496"/>
              <a:ext cx="4398273" cy="1776988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A7BA22C-6E3B-4916-987C-56AFBDEA6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23467" y="1893433"/>
              <a:ext cx="4398273" cy="1776988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A6373D6-CD6F-4189-9D47-04AB88B59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6867" y="1879512"/>
              <a:ext cx="4398273" cy="1776988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895BDBC-D0E8-477E-85FA-7C7DD7025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90267" y="1906989"/>
              <a:ext cx="4398273" cy="1776988"/>
            </a:xfrm>
            <a:prstGeom prst="rect">
              <a:avLst/>
            </a:prstGeom>
          </p:spPr>
        </p:pic>
      </p:grpSp>
      <p:pic>
        <p:nvPicPr>
          <p:cNvPr id="15" name="Imagem 1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92C991C6-557C-4B4E-8DC8-22B24315C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50"/>
            <a:ext cx="3710940" cy="125549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6B85644-98B4-4526-97B6-47C688D2E7E0}"/>
              </a:ext>
            </a:extLst>
          </p:cNvPr>
          <p:cNvSpPr txBox="1"/>
          <p:nvPr/>
        </p:nvSpPr>
        <p:spPr>
          <a:xfrm>
            <a:off x="467319" y="1715495"/>
            <a:ext cx="2776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he dead saloon" pitchFamily="2" charset="0"/>
              </a:rPr>
              <a:t>A espera terminou</a:t>
            </a:r>
          </a:p>
          <a:p>
            <a:pPr algn="ctr"/>
            <a:r>
              <a:rPr lang="pt-BR" sz="2000" dirty="0">
                <a:latin typeface="the dead saloon" pitchFamily="2" charset="0"/>
              </a:rPr>
              <a:t>Adquira ja o seu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07D515-77B5-40A0-8247-243BAB79BA78}"/>
              </a:ext>
            </a:extLst>
          </p:cNvPr>
          <p:cNvSpPr txBox="1"/>
          <p:nvPr/>
        </p:nvSpPr>
        <p:spPr>
          <a:xfrm rot="2269019">
            <a:off x="1706076" y="2049748"/>
            <a:ext cx="17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the dead saloon" pitchFamily="2" charset="0"/>
              </a:rPr>
              <a:t>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AD2F9F-CB73-495E-AAA8-D6E4194B8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0" y="104548"/>
            <a:ext cx="2824580" cy="28289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15899DF-64CB-4FD7-8BB0-FE1F1F0B0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41" y="39686"/>
            <a:ext cx="511810" cy="51181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C60505B-7969-4BFB-9BE4-4DECE567DBFC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79" y="97165"/>
            <a:ext cx="511810" cy="3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62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8</Words>
  <Application>Microsoft Office PowerPoint</Application>
  <PresentationFormat>Personalizar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the dead saloon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Lucas Claro</cp:lastModifiedBy>
  <cp:revision>6</cp:revision>
  <dcterms:created xsi:type="dcterms:W3CDTF">2018-11-23T19:06:02Z</dcterms:created>
  <dcterms:modified xsi:type="dcterms:W3CDTF">2018-11-23T19:37:26Z</dcterms:modified>
</cp:coreProperties>
</file>