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9F4A7-F1C4-4C12-AEF8-867D2B388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91DF8-9EAC-4034-AD89-D4838A13F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8E326-89CD-4E21-A1AA-FAC31B1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EA5170-9167-49C5-8529-B17BD334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2FE0F0-1CBB-46C1-AB57-39D353B6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33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27979-90BD-4EE1-B0D5-90A586B6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0962CA-189A-451F-9599-4E3EDA19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A01E5-0B68-4004-8483-33AF37A9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9FC06-A3FC-483F-814D-4F2B06E0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EEDB84-77E8-4540-8FEE-45D951BF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5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B88E88-B168-42BE-A602-825D25E7D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FD3EA2-A96A-4E44-9D51-520D270A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5BEA-B4A9-4F02-866E-CC0DEE7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C7FB2-06DF-4AB0-AA5C-6499AAAD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8F578-8CD8-446A-8565-BD04F5EE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9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8821D-A5B9-4E84-A4CB-ED76D2BC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E98DA-8488-4A23-B89F-B0688437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DAFD5-0FE1-496B-842B-44DCAC79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0B060C-A670-498F-9E4B-D29AD9A4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E51D5-8590-4640-BCE4-F97EAC6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3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E1B4A-BA85-46F5-9F77-C7D6EFD1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E0018-86CE-4E48-8F13-95D007F6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785D61-E000-46C3-9D07-82D195F4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CDE76-A843-4253-BA8C-A89DE741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2E763-3DD3-4860-8B6A-B2FAE7CD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B05C4-D065-437B-A4E3-69BA30F8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9F8DA-E502-4911-B924-231826FCB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867828-264C-44B4-AAA5-F7E67EB7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1DC3E1-6D30-4038-B150-EB7420EC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1DC2F9-2443-4A60-8032-5FC184F2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F5779-8450-4B88-807A-3664A74D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9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90A7-1B38-4D9E-8E36-366B9733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7AD6F3-2982-4CA8-A752-DBD9107A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8A781C-98B4-4079-9B05-6D11008C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56BFDB-15CF-4DC7-B1B2-4B57ECB2D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EABC95-7293-4C2D-BF27-2984569C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BE8DB7-0703-4526-82F9-6C7BD80D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C333B3-F4D9-45CE-8BF4-ADF18A1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046B90-25DF-4E79-895A-AD1F300D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2E24-E191-42FC-B397-69158468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44EDE-1533-455D-B1CC-FBD0169E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94F12A-A801-402C-9AFB-4F6AC4A2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03B90B-110A-4B50-9D07-DECC4249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E61B62-99C6-4BAB-BE41-75018EA7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6AD3FC-CD64-4711-A678-97D2C855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877B0D-5571-4D0C-BA45-F0F20F1F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44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9E85-09B3-4A92-9E97-70DC49E3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A0C4A-20CF-4817-9B0C-78520316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43D83D-3EC9-4327-B2F0-CF169E29C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D431E-91B5-424A-B3A4-C40A1E7D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9B963E-5CB3-4834-917A-A5B63AEF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886C5B-62BB-4536-9551-407D6717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4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F1D29-592D-442A-A484-084EDE3B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91C75-2087-4830-8649-F5B3A8B12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AA4664-660D-4103-BED1-998D6DF6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2B9D82-EC42-4963-8325-63494CD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6E95E-D3E0-44F3-81EC-0EE9AF3C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E35AC-B1F5-4B70-890B-F8906D17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1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F2A1A8-6EE6-41AE-9831-DFC4F8E0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5E61AA-B93D-4D6B-93FB-25FCFE57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E658BE-0806-401C-BAD4-778F9859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CE50-F05A-4844-9255-4C18ACA97B8B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1DD48-1784-4ED1-9C09-C2BAED307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D1692-F436-4CC9-9D69-666042AFD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9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>
            <a:extLst>
              <a:ext uri="{FF2B5EF4-FFF2-40B4-BE49-F238E27FC236}">
                <a16:creationId xmlns:a16="http://schemas.microsoft.com/office/drawing/2014/main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</p:spPr>
        <p:txBody>
          <a:bodyPr>
            <a:normAutofit fontScale="90000"/>
          </a:bodyPr>
          <a:lstStyle/>
          <a:p>
            <a:r>
              <a:rPr lang="pt-BR" sz="7200" dirty="0">
                <a:latin typeface="Alex Brush" panose="02000400000000000000" pitchFamily="2" charset="0"/>
              </a:rPr>
              <a:t>“Essa perfeição é impossível de se alcançar, o que não é motivo para não se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BCB9C234-3F20-46D1-967F-35CD7A4DC313}"/>
              </a:ext>
            </a:extLst>
          </p:cNvPr>
          <p:cNvSpPr/>
          <p:nvPr/>
        </p:nvSpPr>
        <p:spPr>
          <a:xfrm>
            <a:off x="2421731" y="2350294"/>
            <a:ext cx="9525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4138F830-C106-4ECC-AD50-D2878A659147}"/>
              </a:ext>
            </a:extLst>
          </p:cNvPr>
          <p:cNvSpPr/>
          <p:nvPr/>
        </p:nvSpPr>
        <p:spPr>
          <a:xfrm>
            <a:off x="2466975" y="2252663"/>
            <a:ext cx="78581" cy="97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id="{28F0490F-9985-4579-999F-DB08060D901F}"/>
              </a:ext>
            </a:extLst>
          </p:cNvPr>
          <p:cNvSpPr/>
          <p:nvPr/>
        </p:nvSpPr>
        <p:spPr>
          <a:xfrm>
            <a:off x="2166938" y="2252663"/>
            <a:ext cx="300037" cy="107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5782C220-0F22-4AA1-A977-7EECCE528F68}"/>
              </a:ext>
            </a:extLst>
          </p:cNvPr>
          <p:cNvSpPr/>
          <p:nvPr/>
        </p:nvSpPr>
        <p:spPr>
          <a:xfrm>
            <a:off x="2128838" y="2350294"/>
            <a:ext cx="95250" cy="129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id="{50619C22-1CD6-4BD8-8532-0270568DA778}"/>
              </a:ext>
            </a:extLst>
          </p:cNvPr>
          <p:cNvSpPr/>
          <p:nvPr/>
        </p:nvSpPr>
        <p:spPr>
          <a:xfrm rot="11791883">
            <a:off x="2164887" y="2468667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id="{E7F8E84F-5771-438C-9DA9-41AE4FC44482}"/>
              </a:ext>
            </a:extLst>
          </p:cNvPr>
          <p:cNvSpPr/>
          <p:nvPr/>
        </p:nvSpPr>
        <p:spPr>
          <a:xfrm rot="9120744">
            <a:off x="2253604" y="2460661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id="{E655F5AD-CA7E-4C51-BF2F-F9AE4CE36F14}"/>
              </a:ext>
            </a:extLst>
          </p:cNvPr>
          <p:cNvSpPr/>
          <p:nvPr/>
        </p:nvSpPr>
        <p:spPr>
          <a:xfrm rot="20288703">
            <a:off x="2089687" y="2479277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id="{50ED008E-E8C6-42BD-8444-7E12C4158C99}"/>
              </a:ext>
            </a:extLst>
          </p:cNvPr>
          <p:cNvSpPr/>
          <p:nvPr/>
        </p:nvSpPr>
        <p:spPr>
          <a:xfrm rot="17815182">
            <a:off x="1752937" y="2625893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id="{6412A5D1-D3D9-4B84-A3F7-D1100B48EF09}"/>
              </a:ext>
            </a:extLst>
          </p:cNvPr>
          <p:cNvSpPr/>
          <p:nvPr/>
        </p:nvSpPr>
        <p:spPr>
          <a:xfrm rot="12501288">
            <a:off x="1930334" y="2581191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id="{F0C6D828-8315-4743-AD1D-5DCD8D1D033B}"/>
              </a:ext>
            </a:extLst>
          </p:cNvPr>
          <p:cNvSpPr/>
          <p:nvPr/>
        </p:nvSpPr>
        <p:spPr>
          <a:xfrm rot="11858453">
            <a:off x="1922933" y="2764111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id="{513378E1-DAFF-4323-8BA5-A1D7CE424BDF}"/>
              </a:ext>
            </a:extLst>
          </p:cNvPr>
          <p:cNvSpPr/>
          <p:nvPr/>
        </p:nvSpPr>
        <p:spPr>
          <a:xfrm rot="3835219">
            <a:off x="2154326" y="2666293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842A9577-49A7-4573-BDAD-2C85C1C69AA5}"/>
              </a:ext>
            </a:extLst>
          </p:cNvPr>
          <p:cNvSpPr/>
          <p:nvPr/>
        </p:nvSpPr>
        <p:spPr>
          <a:xfrm>
            <a:off x="2233613" y="2695574"/>
            <a:ext cx="192881" cy="13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id="{4BDD92FE-EB35-48C1-8EBD-1ACF80EFBACA}"/>
              </a:ext>
            </a:extLst>
          </p:cNvPr>
          <p:cNvSpPr/>
          <p:nvPr/>
        </p:nvSpPr>
        <p:spPr>
          <a:xfrm>
            <a:off x="2374105" y="2564607"/>
            <a:ext cx="66196" cy="149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id="{C1D21F92-9DE8-48ED-A576-AB640FFBD5C1}"/>
              </a:ext>
            </a:extLst>
          </p:cNvPr>
          <p:cNvSpPr/>
          <p:nvPr/>
        </p:nvSpPr>
        <p:spPr>
          <a:xfrm>
            <a:off x="2207418" y="2564608"/>
            <a:ext cx="166686" cy="46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id="{D2BB2DE5-0FF0-422B-BCDB-0B0A608AC3DE}"/>
              </a:ext>
            </a:extLst>
          </p:cNvPr>
          <p:cNvSpPr/>
          <p:nvPr/>
        </p:nvSpPr>
        <p:spPr>
          <a:xfrm>
            <a:off x="2201227" y="2601515"/>
            <a:ext cx="101919" cy="98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id="{42F42346-24E2-49E7-B927-CF593CF04693}"/>
              </a:ext>
            </a:extLst>
          </p:cNvPr>
          <p:cNvSpPr/>
          <p:nvPr/>
        </p:nvSpPr>
        <p:spPr>
          <a:xfrm>
            <a:off x="2147890" y="2632708"/>
            <a:ext cx="53337" cy="88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id="{C5807B40-DB88-4D3E-85B6-4CDD20A020B1}"/>
              </a:ext>
            </a:extLst>
          </p:cNvPr>
          <p:cNvSpPr/>
          <p:nvPr/>
        </p:nvSpPr>
        <p:spPr>
          <a:xfrm>
            <a:off x="2151698" y="2721530"/>
            <a:ext cx="65724" cy="8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435428" y="2457449"/>
            <a:ext cx="267939" cy="2722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611175" y="2457449"/>
            <a:ext cx="85330" cy="3045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id="{991E3349-7FAE-406D-A56A-8AB5C607DCD0}"/>
              </a:ext>
            </a:extLst>
          </p:cNvPr>
          <p:cNvSpPr/>
          <p:nvPr/>
        </p:nvSpPr>
        <p:spPr>
          <a:xfrm rot="9242971">
            <a:off x="2471562" y="2589341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625325" y="2470543"/>
            <a:ext cx="389554" cy="33875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2896940" y="2507216"/>
            <a:ext cx="85330" cy="30456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id="{B06509D8-7FDD-44C0-9B53-779A218FD886}"/>
              </a:ext>
            </a:extLst>
          </p:cNvPr>
          <p:cNvSpPr/>
          <p:nvPr/>
        </p:nvSpPr>
        <p:spPr>
          <a:xfrm rot="9242971">
            <a:off x="2771975" y="2589341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2909484" y="2498171"/>
            <a:ext cx="376434" cy="3017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249079" y="2521504"/>
            <a:ext cx="120390" cy="1013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166900" y="2562984"/>
            <a:ext cx="181138" cy="2278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id="{743B8958-E623-401D-AEEB-5672B48BE092}"/>
              </a:ext>
            </a:extLst>
          </p:cNvPr>
          <p:cNvSpPr/>
          <p:nvPr/>
        </p:nvSpPr>
        <p:spPr>
          <a:xfrm rot="11482824">
            <a:off x="3040586" y="2596887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039673" y="2647590"/>
            <a:ext cx="103178" cy="83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257470" y="2659498"/>
            <a:ext cx="0" cy="1403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249079" y="2632708"/>
            <a:ext cx="189529" cy="1864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id="{96B6159D-D1BC-429C-8B7F-70BA33D6CB3E}"/>
              </a:ext>
            </a:extLst>
          </p:cNvPr>
          <p:cNvSpPr/>
          <p:nvPr/>
        </p:nvSpPr>
        <p:spPr>
          <a:xfrm rot="12878345">
            <a:off x="3559189" y="2507021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id="{F4F2923E-C016-4C9F-8C9D-867F0A5774B2}"/>
              </a:ext>
            </a:extLst>
          </p:cNvPr>
          <p:cNvSpPr/>
          <p:nvPr/>
        </p:nvSpPr>
        <p:spPr>
          <a:xfrm>
            <a:off x="3722199" y="2557954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id="{A2C59B81-B488-45E3-88E5-07C6E10DF974}"/>
              </a:ext>
            </a:extLst>
          </p:cNvPr>
          <p:cNvSpPr/>
          <p:nvPr/>
        </p:nvSpPr>
        <p:spPr>
          <a:xfrm rot="8526231">
            <a:off x="3567346" y="2608775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id="{A0CD1F0A-1DEE-4CD4-AE96-2954BCBE3804}"/>
              </a:ext>
            </a:extLst>
          </p:cNvPr>
          <p:cNvSpPr/>
          <p:nvPr/>
        </p:nvSpPr>
        <p:spPr>
          <a:xfrm rot="8105060">
            <a:off x="3861931" y="2552271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id="{F60D8CBA-585D-4755-A42D-4D599CC4166C}"/>
              </a:ext>
            </a:extLst>
          </p:cNvPr>
          <p:cNvSpPr/>
          <p:nvPr/>
        </p:nvSpPr>
        <p:spPr>
          <a:xfrm rot="18450640">
            <a:off x="3833506" y="2600391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id="{C9B27D99-313A-4C86-A1A1-49B8D27D036D}"/>
              </a:ext>
            </a:extLst>
          </p:cNvPr>
          <p:cNvSpPr/>
          <p:nvPr/>
        </p:nvSpPr>
        <p:spPr>
          <a:xfrm rot="10552024">
            <a:off x="3857422" y="267506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3965317" y="2578641"/>
            <a:ext cx="227158" cy="210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id="{143C59F0-032F-4508-A293-333E98636729}"/>
              </a:ext>
            </a:extLst>
          </p:cNvPr>
          <p:cNvSpPr/>
          <p:nvPr/>
        </p:nvSpPr>
        <p:spPr>
          <a:xfrm rot="12235311">
            <a:off x="4232904" y="2362605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id="{99C785B8-3F9D-4A76-A824-1582B9254279}"/>
              </a:ext>
            </a:extLst>
          </p:cNvPr>
          <p:cNvSpPr/>
          <p:nvPr/>
        </p:nvSpPr>
        <p:spPr>
          <a:xfrm rot="12235311">
            <a:off x="4240005" y="2542286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id="{C843CAEF-4CFF-417B-B185-B08DCFB91813}"/>
              </a:ext>
            </a:extLst>
          </p:cNvPr>
          <p:cNvCxnSpPr/>
          <p:nvPr/>
        </p:nvCxnSpPr>
        <p:spPr>
          <a:xfrm flipH="1">
            <a:off x="4296279" y="2659498"/>
            <a:ext cx="139790" cy="1403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636295" y="2359819"/>
            <a:ext cx="119061" cy="527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370902" y="2386177"/>
            <a:ext cx="272494" cy="4931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193277" y="2914486"/>
            <a:ext cx="221561" cy="2381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430253" y="2521504"/>
            <a:ext cx="283801" cy="33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id="{AB676D5C-ABBB-4467-82C0-3ACE7DB6FD99}"/>
              </a:ext>
            </a:extLst>
          </p:cNvPr>
          <p:cNvSpPr/>
          <p:nvPr/>
        </p:nvSpPr>
        <p:spPr>
          <a:xfrm rot="8105060">
            <a:off x="4602533" y="2549563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id="{27222938-B977-4073-86A5-AD4FFD02068B}"/>
              </a:ext>
            </a:extLst>
          </p:cNvPr>
          <p:cNvSpPr/>
          <p:nvPr/>
        </p:nvSpPr>
        <p:spPr>
          <a:xfrm rot="18450640">
            <a:off x="4563611" y="2608850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id="{C5710714-7732-44B3-B36B-AB24B18703ED}"/>
              </a:ext>
            </a:extLst>
          </p:cNvPr>
          <p:cNvSpPr/>
          <p:nvPr/>
        </p:nvSpPr>
        <p:spPr>
          <a:xfrm rot="10552024">
            <a:off x="4598943" y="2668253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4707108" y="2547863"/>
            <a:ext cx="246476" cy="2491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id="{116BD747-3E1E-463E-89D4-AD6BE337C9FE}"/>
              </a:ext>
            </a:extLst>
          </p:cNvPr>
          <p:cNvCxnSpPr/>
          <p:nvPr/>
        </p:nvCxnSpPr>
        <p:spPr>
          <a:xfrm>
            <a:off x="4955113" y="2467645"/>
            <a:ext cx="83551" cy="395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4798525" y="2609732"/>
            <a:ext cx="100231" cy="19419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4837709" y="2540910"/>
            <a:ext cx="355391" cy="286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193100" y="2540911"/>
            <a:ext cx="26459" cy="118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id="{B8EBBB7F-2F89-4DE0-9705-0887F7D364EC}"/>
              </a:ext>
            </a:extLst>
          </p:cNvPr>
          <p:cNvSpPr/>
          <p:nvPr/>
        </p:nvSpPr>
        <p:spPr>
          <a:xfrm rot="10552024">
            <a:off x="5022747" y="2671875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4996888" y="2796972"/>
            <a:ext cx="0" cy="253409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094621" y="2507216"/>
            <a:ext cx="406978" cy="3011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id="{53441F92-E7BF-4BE7-B8BB-B013CEF9ED13}"/>
              </a:ext>
            </a:extLst>
          </p:cNvPr>
          <p:cNvSpPr/>
          <p:nvPr/>
        </p:nvSpPr>
        <p:spPr>
          <a:xfrm rot="10552024">
            <a:off x="5256750" y="2683371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298504" y="2554504"/>
            <a:ext cx="243606" cy="2635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id="{A2631F29-7DB0-4120-A285-A20EC1D9C357}"/>
              </a:ext>
            </a:extLst>
          </p:cNvPr>
          <p:cNvSpPr/>
          <p:nvPr/>
        </p:nvSpPr>
        <p:spPr>
          <a:xfrm rot="8564381">
            <a:off x="5419487" y="2674006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id="{68D19889-543D-487B-B437-6D915F7F0925}"/>
              </a:ext>
            </a:extLst>
          </p:cNvPr>
          <p:cNvSpPr/>
          <p:nvPr/>
        </p:nvSpPr>
        <p:spPr>
          <a:xfrm rot="7719709">
            <a:off x="5546594" y="2598969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5736742" y="2578641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437269" y="2438314"/>
            <a:ext cx="180100" cy="72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id="{83CA43A6-B4DC-473F-8A2B-692B0E72F790}"/>
              </a:ext>
            </a:extLst>
          </p:cNvPr>
          <p:cNvSpPr/>
          <p:nvPr/>
        </p:nvSpPr>
        <p:spPr>
          <a:xfrm rot="8105060">
            <a:off x="5971802" y="254813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id="{C6844F22-51F8-4999-89BB-4AE84B82F6DC}"/>
              </a:ext>
            </a:extLst>
          </p:cNvPr>
          <p:cNvSpPr/>
          <p:nvPr/>
        </p:nvSpPr>
        <p:spPr>
          <a:xfrm rot="18450640">
            <a:off x="5932880" y="260742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id="{35D70FAD-CA01-45C6-9C18-1786FDA6389A}"/>
              </a:ext>
            </a:extLst>
          </p:cNvPr>
          <p:cNvSpPr/>
          <p:nvPr/>
        </p:nvSpPr>
        <p:spPr>
          <a:xfrm rot="10552024">
            <a:off x="5968212" y="2666827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031017" y="2589117"/>
            <a:ext cx="246476" cy="2491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id="{3C01392F-830B-4CFC-9C93-D30CBD9495B2}"/>
              </a:ext>
            </a:extLst>
          </p:cNvPr>
          <p:cNvCxnSpPr/>
          <p:nvPr/>
        </p:nvCxnSpPr>
        <p:spPr>
          <a:xfrm flipV="1">
            <a:off x="6154255" y="2412536"/>
            <a:ext cx="123238" cy="856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472275" y="2474770"/>
            <a:ext cx="98860" cy="324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326981" y="2547863"/>
            <a:ext cx="145294" cy="2318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346687" y="2534510"/>
            <a:ext cx="347264" cy="3037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541469" y="2534510"/>
            <a:ext cx="145311" cy="2694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594292" y="2520077"/>
            <a:ext cx="261327" cy="2166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6713657" y="2544484"/>
            <a:ext cx="136331" cy="2594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6788587" y="2538004"/>
            <a:ext cx="234670" cy="13121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6875660" y="2572164"/>
            <a:ext cx="98105" cy="2188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6930549" y="2540910"/>
            <a:ext cx="294691" cy="2708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6978106" y="2628394"/>
            <a:ext cx="128713" cy="33626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225240" y="2554504"/>
            <a:ext cx="140094" cy="33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263015" y="2584660"/>
            <a:ext cx="95004" cy="1833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054790" y="2762011"/>
            <a:ext cx="233859" cy="2748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id="{843689B5-4747-40A2-9E80-366DEEDC913F}"/>
              </a:ext>
            </a:extLst>
          </p:cNvPr>
          <p:cNvSpPr/>
          <p:nvPr/>
        </p:nvSpPr>
        <p:spPr>
          <a:xfrm rot="7719709">
            <a:off x="7344079" y="2605949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537490" y="2578641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600902" y="2467645"/>
            <a:ext cx="258515" cy="2678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7742989" y="2539721"/>
            <a:ext cx="83942" cy="26420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598687" y="2747528"/>
            <a:ext cx="167779" cy="563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7793572" y="2467645"/>
            <a:ext cx="354716" cy="327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043328" y="2525295"/>
            <a:ext cx="83942" cy="26420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7884887" y="2713671"/>
            <a:ext cx="167200" cy="981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100216" y="2562984"/>
            <a:ext cx="231983" cy="2167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299856" y="2474770"/>
            <a:ext cx="151973" cy="3244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205888" y="2684069"/>
            <a:ext cx="10320" cy="143680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234005" y="2540910"/>
            <a:ext cx="262314" cy="28900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387786" y="2617064"/>
            <a:ext cx="60960" cy="1947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412105" y="2581905"/>
            <a:ext cx="231983" cy="2167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617874" y="2474770"/>
            <a:ext cx="24818" cy="1298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id="{1FB3C3F9-E6B7-4E0B-B5B6-B9D3798A5907}"/>
              </a:ext>
            </a:extLst>
          </p:cNvPr>
          <p:cNvSpPr/>
          <p:nvPr/>
        </p:nvSpPr>
        <p:spPr>
          <a:xfrm rot="8105060">
            <a:off x="8630833" y="254813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id="{E9546173-7A03-413D-BB6F-0F485C089D47}"/>
              </a:ext>
            </a:extLst>
          </p:cNvPr>
          <p:cNvSpPr/>
          <p:nvPr/>
        </p:nvSpPr>
        <p:spPr>
          <a:xfrm rot="18450640">
            <a:off x="8591911" y="260742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id="{C2A0F972-345D-43A8-9186-C0C4623972C3}"/>
              </a:ext>
            </a:extLst>
          </p:cNvPr>
          <p:cNvSpPr/>
          <p:nvPr/>
        </p:nvSpPr>
        <p:spPr>
          <a:xfrm rot="10552024">
            <a:off x="8627243" y="2666827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8690048" y="2396013"/>
            <a:ext cx="397988" cy="442212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8857372" y="2607776"/>
            <a:ext cx="60960" cy="1947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8864781" y="2639140"/>
            <a:ext cx="231983" cy="2167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225233" y="2520077"/>
            <a:ext cx="248091" cy="13417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206458" y="2628394"/>
            <a:ext cx="65039" cy="1716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262544" y="2396013"/>
            <a:ext cx="367252" cy="4231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415082" y="2607576"/>
            <a:ext cx="10380" cy="21156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432244" y="2578641"/>
            <a:ext cx="431570" cy="197086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524806" y="2483520"/>
            <a:ext cx="431570" cy="19708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593744" y="2661287"/>
            <a:ext cx="0" cy="1946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610521" y="2628395"/>
            <a:ext cx="253293" cy="1993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109">
            <a:extLst>
              <a:ext uri="{FF2B5EF4-FFF2-40B4-BE49-F238E27FC236}">
                <a16:creationId xmlns:a16="http://schemas.microsoft.com/office/drawing/2014/main" id="{2615EFF2-4C35-4E4D-977D-71A8BC8DB63E}"/>
              </a:ext>
            </a:extLst>
          </p:cNvPr>
          <p:cNvCxnSpPr>
            <a:cxnSpLocks/>
          </p:cNvCxnSpPr>
          <p:nvPr/>
        </p:nvCxnSpPr>
        <p:spPr>
          <a:xfrm flipV="1">
            <a:off x="9922442" y="2467645"/>
            <a:ext cx="331839" cy="2457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110">
            <a:extLst>
              <a:ext uri="{FF2B5EF4-FFF2-40B4-BE49-F238E27FC236}">
                <a16:creationId xmlns:a16="http://schemas.microsoft.com/office/drawing/2014/main" id="{62BEBD6D-7155-46C0-A68F-D561DB0E4F84}"/>
              </a:ext>
            </a:extLst>
          </p:cNvPr>
          <p:cNvCxnSpPr>
            <a:cxnSpLocks/>
          </p:cNvCxnSpPr>
          <p:nvPr/>
        </p:nvCxnSpPr>
        <p:spPr>
          <a:xfrm flipV="1">
            <a:off x="10074842" y="2534510"/>
            <a:ext cx="104179" cy="3312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111">
            <a:extLst>
              <a:ext uri="{FF2B5EF4-FFF2-40B4-BE49-F238E27FC236}">
                <a16:creationId xmlns:a16="http://schemas.microsoft.com/office/drawing/2014/main" id="{8A06FEA9-EFA8-4C44-9B33-F4C6A954D523}"/>
              </a:ext>
            </a:extLst>
          </p:cNvPr>
          <p:cNvCxnSpPr>
            <a:cxnSpLocks/>
          </p:cNvCxnSpPr>
          <p:nvPr/>
        </p:nvCxnSpPr>
        <p:spPr>
          <a:xfrm flipH="1" flipV="1">
            <a:off x="9982280" y="2684070"/>
            <a:ext cx="92163" cy="15415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112">
            <a:extLst>
              <a:ext uri="{FF2B5EF4-FFF2-40B4-BE49-F238E27FC236}">
                <a16:creationId xmlns:a16="http://schemas.microsoft.com/office/drawing/2014/main" id="{A7ADBF23-C7F8-4028-AC06-E0376D26AA87}"/>
              </a:ext>
            </a:extLst>
          </p:cNvPr>
          <p:cNvCxnSpPr>
            <a:cxnSpLocks/>
          </p:cNvCxnSpPr>
          <p:nvPr/>
        </p:nvCxnSpPr>
        <p:spPr>
          <a:xfrm flipV="1">
            <a:off x="10156460" y="2593567"/>
            <a:ext cx="330565" cy="1959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113">
            <a:extLst>
              <a:ext uri="{FF2B5EF4-FFF2-40B4-BE49-F238E27FC236}">
                <a16:creationId xmlns:a16="http://schemas.microsoft.com/office/drawing/2014/main" id="{A337546F-A742-4501-87F5-3AE3D4959E58}"/>
              </a:ext>
            </a:extLst>
          </p:cNvPr>
          <p:cNvCxnSpPr>
            <a:cxnSpLocks/>
          </p:cNvCxnSpPr>
          <p:nvPr/>
        </p:nvCxnSpPr>
        <p:spPr>
          <a:xfrm flipV="1">
            <a:off x="10225921" y="2532142"/>
            <a:ext cx="300155" cy="1370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114">
            <a:extLst>
              <a:ext uri="{FF2B5EF4-FFF2-40B4-BE49-F238E27FC236}">
                <a16:creationId xmlns:a16="http://schemas.microsoft.com/office/drawing/2014/main" id="{C0BB3D37-A977-4783-892E-43926971B185}"/>
              </a:ext>
            </a:extLst>
          </p:cNvPr>
          <p:cNvCxnSpPr>
            <a:cxnSpLocks/>
          </p:cNvCxnSpPr>
          <p:nvPr/>
        </p:nvCxnSpPr>
        <p:spPr>
          <a:xfrm flipV="1">
            <a:off x="10247614" y="2647590"/>
            <a:ext cx="323702" cy="164190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115">
            <a:extLst>
              <a:ext uri="{FF2B5EF4-FFF2-40B4-BE49-F238E27FC236}">
                <a16:creationId xmlns:a16="http://schemas.microsoft.com/office/drawing/2014/main" id="{C0723587-8919-480B-94EE-F29808FA9E2A}"/>
              </a:ext>
            </a:extLst>
          </p:cNvPr>
          <p:cNvCxnSpPr>
            <a:cxnSpLocks/>
          </p:cNvCxnSpPr>
          <p:nvPr/>
        </p:nvCxnSpPr>
        <p:spPr>
          <a:xfrm flipH="1">
            <a:off x="1775977" y="3395663"/>
            <a:ext cx="262412" cy="1809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116">
            <a:extLst>
              <a:ext uri="{FF2B5EF4-FFF2-40B4-BE49-F238E27FC236}">
                <a16:creationId xmlns:a16="http://schemas.microsoft.com/office/drawing/2014/main" id="{0203BB18-9795-48C7-812B-23B6C202660A}"/>
              </a:ext>
            </a:extLst>
          </p:cNvPr>
          <p:cNvCxnSpPr>
            <a:cxnSpLocks/>
          </p:cNvCxnSpPr>
          <p:nvPr/>
        </p:nvCxnSpPr>
        <p:spPr>
          <a:xfrm>
            <a:off x="1775977" y="3519543"/>
            <a:ext cx="24248" cy="19520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117">
            <a:extLst>
              <a:ext uri="{FF2B5EF4-FFF2-40B4-BE49-F238E27FC236}">
                <a16:creationId xmlns:a16="http://schemas.microsoft.com/office/drawing/2014/main" id="{4BFA459B-5765-4444-B5F4-5EEDD3B24F5B}"/>
              </a:ext>
            </a:extLst>
          </p:cNvPr>
          <p:cNvCxnSpPr>
            <a:cxnSpLocks/>
          </p:cNvCxnSpPr>
          <p:nvPr/>
        </p:nvCxnSpPr>
        <p:spPr>
          <a:xfrm flipH="1">
            <a:off x="1821846" y="3427729"/>
            <a:ext cx="262591" cy="2870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118">
            <a:extLst>
              <a:ext uri="{FF2B5EF4-FFF2-40B4-BE49-F238E27FC236}">
                <a16:creationId xmlns:a16="http://schemas.microsoft.com/office/drawing/2014/main" id="{68033003-8ED3-4BC8-8C6E-877CAEAC9A1C}"/>
              </a:ext>
            </a:extLst>
          </p:cNvPr>
          <p:cNvCxnSpPr>
            <a:cxnSpLocks/>
          </p:cNvCxnSpPr>
          <p:nvPr/>
        </p:nvCxnSpPr>
        <p:spPr>
          <a:xfrm flipH="1">
            <a:off x="1935956" y="3486150"/>
            <a:ext cx="78582" cy="29289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119">
            <a:extLst>
              <a:ext uri="{FF2B5EF4-FFF2-40B4-BE49-F238E27FC236}">
                <a16:creationId xmlns:a16="http://schemas.microsoft.com/office/drawing/2014/main" id="{E8D215D6-ED8C-4723-B083-6B8747EFB836}"/>
              </a:ext>
            </a:extLst>
          </p:cNvPr>
          <p:cNvCxnSpPr>
            <a:cxnSpLocks/>
          </p:cNvCxnSpPr>
          <p:nvPr/>
        </p:nvCxnSpPr>
        <p:spPr>
          <a:xfrm flipH="1">
            <a:off x="1986137" y="3274581"/>
            <a:ext cx="375713" cy="45318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120">
            <a:extLst>
              <a:ext uri="{FF2B5EF4-FFF2-40B4-BE49-F238E27FC236}">
                <a16:creationId xmlns:a16="http://schemas.microsoft.com/office/drawing/2014/main" id="{C33E1827-4978-4DB5-B399-6C339B0ED80A}"/>
              </a:ext>
            </a:extLst>
          </p:cNvPr>
          <p:cNvCxnSpPr>
            <a:cxnSpLocks/>
          </p:cNvCxnSpPr>
          <p:nvPr/>
        </p:nvCxnSpPr>
        <p:spPr>
          <a:xfrm flipH="1">
            <a:off x="2118736" y="3537946"/>
            <a:ext cx="42129" cy="2088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121">
            <a:extLst>
              <a:ext uri="{FF2B5EF4-FFF2-40B4-BE49-F238E27FC236}">
                <a16:creationId xmlns:a16="http://schemas.microsoft.com/office/drawing/2014/main" id="{BC7E4554-A6F6-4CCE-B976-061874261892}"/>
              </a:ext>
            </a:extLst>
          </p:cNvPr>
          <p:cNvCxnSpPr>
            <a:cxnSpLocks/>
          </p:cNvCxnSpPr>
          <p:nvPr/>
        </p:nvCxnSpPr>
        <p:spPr>
          <a:xfrm flipH="1">
            <a:off x="2161898" y="3427729"/>
            <a:ext cx="334495" cy="3000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122">
            <a:extLst>
              <a:ext uri="{FF2B5EF4-FFF2-40B4-BE49-F238E27FC236}">
                <a16:creationId xmlns:a16="http://schemas.microsoft.com/office/drawing/2014/main" id="{D2BC6E34-E1DB-4BF5-BDF6-BDE908BD22C7}"/>
              </a:ext>
            </a:extLst>
          </p:cNvPr>
          <p:cNvCxnSpPr>
            <a:cxnSpLocks/>
          </p:cNvCxnSpPr>
          <p:nvPr/>
        </p:nvCxnSpPr>
        <p:spPr>
          <a:xfrm flipH="1">
            <a:off x="2516981" y="3427729"/>
            <a:ext cx="9160" cy="11477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123">
            <a:extLst>
              <a:ext uri="{FF2B5EF4-FFF2-40B4-BE49-F238E27FC236}">
                <a16:creationId xmlns:a16="http://schemas.microsoft.com/office/drawing/2014/main" id="{4858EDA6-B5FC-4E10-88D2-9DC88A7702D0}"/>
              </a:ext>
            </a:extLst>
          </p:cNvPr>
          <p:cNvCxnSpPr>
            <a:cxnSpLocks/>
          </p:cNvCxnSpPr>
          <p:nvPr/>
        </p:nvCxnSpPr>
        <p:spPr>
          <a:xfrm>
            <a:off x="2316956" y="3617146"/>
            <a:ext cx="68688" cy="11062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124">
            <a:extLst>
              <a:ext uri="{FF2B5EF4-FFF2-40B4-BE49-F238E27FC236}">
                <a16:creationId xmlns:a16="http://schemas.microsoft.com/office/drawing/2014/main" id="{28DEBC5A-637F-48F0-9B41-7CC8B96CF8A3}"/>
              </a:ext>
            </a:extLst>
          </p:cNvPr>
          <p:cNvCxnSpPr>
            <a:cxnSpLocks/>
          </p:cNvCxnSpPr>
          <p:nvPr/>
        </p:nvCxnSpPr>
        <p:spPr>
          <a:xfrm flipH="1">
            <a:off x="2397585" y="3612487"/>
            <a:ext cx="150589" cy="103650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125">
            <a:extLst>
              <a:ext uri="{FF2B5EF4-FFF2-40B4-BE49-F238E27FC236}">
                <a16:creationId xmlns:a16="http://schemas.microsoft.com/office/drawing/2014/main" id="{9B9F3FC9-FA1E-4954-BCBF-7B8D262A793B}"/>
              </a:ext>
            </a:extLst>
          </p:cNvPr>
          <p:cNvCxnSpPr>
            <a:cxnSpLocks/>
          </p:cNvCxnSpPr>
          <p:nvPr/>
        </p:nvCxnSpPr>
        <p:spPr>
          <a:xfrm flipH="1">
            <a:off x="2538082" y="3391608"/>
            <a:ext cx="257506" cy="216353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126">
            <a:extLst>
              <a:ext uri="{FF2B5EF4-FFF2-40B4-BE49-F238E27FC236}">
                <a16:creationId xmlns:a16="http://schemas.microsoft.com/office/drawing/2014/main" id="{D464589D-2EE1-4E4F-BAFE-9B03F48305CE}"/>
              </a:ext>
            </a:extLst>
          </p:cNvPr>
          <p:cNvCxnSpPr>
            <a:cxnSpLocks/>
          </p:cNvCxnSpPr>
          <p:nvPr/>
        </p:nvCxnSpPr>
        <p:spPr>
          <a:xfrm flipH="1">
            <a:off x="2540702" y="3672456"/>
            <a:ext cx="13106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127">
            <a:extLst>
              <a:ext uri="{FF2B5EF4-FFF2-40B4-BE49-F238E27FC236}">
                <a16:creationId xmlns:a16="http://schemas.microsoft.com/office/drawing/2014/main" id="{01A195D9-7E81-4C77-8E67-F1CEED37E90A}"/>
              </a:ext>
            </a:extLst>
          </p:cNvPr>
          <p:cNvCxnSpPr>
            <a:cxnSpLocks/>
          </p:cNvCxnSpPr>
          <p:nvPr/>
        </p:nvCxnSpPr>
        <p:spPr>
          <a:xfrm flipH="1">
            <a:off x="2634350" y="3439950"/>
            <a:ext cx="205547" cy="26349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128">
            <a:extLst>
              <a:ext uri="{FF2B5EF4-FFF2-40B4-BE49-F238E27FC236}">
                <a16:creationId xmlns:a16="http://schemas.microsoft.com/office/drawing/2014/main" id="{BBAA31B9-3F7C-4469-B0C8-98E9FABB506E}"/>
              </a:ext>
            </a:extLst>
          </p:cNvPr>
          <p:cNvCxnSpPr>
            <a:cxnSpLocks/>
          </p:cNvCxnSpPr>
          <p:nvPr/>
        </p:nvCxnSpPr>
        <p:spPr>
          <a:xfrm flipH="1">
            <a:off x="2739260" y="3577747"/>
            <a:ext cx="30134" cy="160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29">
            <a:extLst>
              <a:ext uri="{FF2B5EF4-FFF2-40B4-BE49-F238E27FC236}">
                <a16:creationId xmlns:a16="http://schemas.microsoft.com/office/drawing/2014/main" id="{C58A70FB-1D10-47D6-B74A-D8904CF6E72B}"/>
              </a:ext>
            </a:extLst>
          </p:cNvPr>
          <p:cNvCxnSpPr>
            <a:cxnSpLocks/>
          </p:cNvCxnSpPr>
          <p:nvPr/>
        </p:nvCxnSpPr>
        <p:spPr>
          <a:xfrm flipH="1">
            <a:off x="2783334" y="3421541"/>
            <a:ext cx="262591" cy="2870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130">
            <a:extLst>
              <a:ext uri="{FF2B5EF4-FFF2-40B4-BE49-F238E27FC236}">
                <a16:creationId xmlns:a16="http://schemas.microsoft.com/office/drawing/2014/main" id="{BED124ED-F9F0-4DAC-99B9-2428B9D73F70}"/>
              </a:ext>
            </a:extLst>
          </p:cNvPr>
          <p:cNvCxnSpPr>
            <a:cxnSpLocks/>
          </p:cNvCxnSpPr>
          <p:nvPr/>
        </p:nvCxnSpPr>
        <p:spPr>
          <a:xfrm flipH="1">
            <a:off x="2903797" y="3562495"/>
            <a:ext cx="53717" cy="1409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131">
            <a:extLst>
              <a:ext uri="{FF2B5EF4-FFF2-40B4-BE49-F238E27FC236}">
                <a16:creationId xmlns:a16="http://schemas.microsoft.com/office/drawing/2014/main" id="{0F21275E-38D9-4A28-BEEB-FBA34949493A}"/>
              </a:ext>
            </a:extLst>
          </p:cNvPr>
          <p:cNvCxnSpPr>
            <a:cxnSpLocks/>
          </p:cNvCxnSpPr>
          <p:nvPr/>
        </p:nvCxnSpPr>
        <p:spPr>
          <a:xfrm flipH="1">
            <a:off x="2948107" y="3409633"/>
            <a:ext cx="278102" cy="2350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132">
            <a:extLst>
              <a:ext uri="{FF2B5EF4-FFF2-40B4-BE49-F238E27FC236}">
                <a16:creationId xmlns:a16="http://schemas.microsoft.com/office/drawing/2014/main" id="{5F3CB2E5-7520-4714-BAF7-9E99EE4A5AB4}"/>
              </a:ext>
            </a:extLst>
          </p:cNvPr>
          <p:cNvCxnSpPr>
            <a:cxnSpLocks/>
          </p:cNvCxnSpPr>
          <p:nvPr/>
        </p:nvCxnSpPr>
        <p:spPr>
          <a:xfrm flipH="1">
            <a:off x="3038455" y="3501173"/>
            <a:ext cx="117252" cy="21357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133">
            <a:extLst>
              <a:ext uri="{FF2B5EF4-FFF2-40B4-BE49-F238E27FC236}">
                <a16:creationId xmlns:a16="http://schemas.microsoft.com/office/drawing/2014/main" id="{02CFB828-A44C-4643-B017-BFCA70063DF6}"/>
              </a:ext>
            </a:extLst>
          </p:cNvPr>
          <p:cNvCxnSpPr>
            <a:cxnSpLocks/>
          </p:cNvCxnSpPr>
          <p:nvPr/>
        </p:nvCxnSpPr>
        <p:spPr>
          <a:xfrm flipH="1">
            <a:off x="3090236" y="3416992"/>
            <a:ext cx="334531" cy="3052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134">
            <a:extLst>
              <a:ext uri="{FF2B5EF4-FFF2-40B4-BE49-F238E27FC236}">
                <a16:creationId xmlns:a16="http://schemas.microsoft.com/office/drawing/2014/main" id="{E0F609FC-0C46-4013-B457-6C8E4A8E9E96}"/>
              </a:ext>
            </a:extLst>
          </p:cNvPr>
          <p:cNvCxnSpPr>
            <a:cxnSpLocks/>
          </p:cNvCxnSpPr>
          <p:nvPr/>
        </p:nvCxnSpPr>
        <p:spPr>
          <a:xfrm flipH="1">
            <a:off x="3394041" y="3431280"/>
            <a:ext cx="75035" cy="9900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135">
            <a:extLst>
              <a:ext uri="{FF2B5EF4-FFF2-40B4-BE49-F238E27FC236}">
                <a16:creationId xmlns:a16="http://schemas.microsoft.com/office/drawing/2014/main" id="{EB0B3C31-54FF-4A50-9538-66C4DC31D014}"/>
              </a:ext>
            </a:extLst>
          </p:cNvPr>
          <p:cNvCxnSpPr>
            <a:cxnSpLocks/>
          </p:cNvCxnSpPr>
          <p:nvPr/>
        </p:nvCxnSpPr>
        <p:spPr>
          <a:xfrm flipH="1" flipV="1">
            <a:off x="3194910" y="3657451"/>
            <a:ext cx="173428" cy="459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136">
            <a:extLst>
              <a:ext uri="{FF2B5EF4-FFF2-40B4-BE49-F238E27FC236}">
                <a16:creationId xmlns:a16="http://schemas.microsoft.com/office/drawing/2014/main" id="{D4AAD7A4-4045-4CBC-AB34-0A9BEDD7E336}"/>
              </a:ext>
            </a:extLst>
          </p:cNvPr>
          <p:cNvCxnSpPr>
            <a:cxnSpLocks/>
          </p:cNvCxnSpPr>
          <p:nvPr/>
        </p:nvCxnSpPr>
        <p:spPr>
          <a:xfrm flipH="1">
            <a:off x="3337857" y="3395663"/>
            <a:ext cx="371071" cy="3009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137">
            <a:extLst>
              <a:ext uri="{FF2B5EF4-FFF2-40B4-BE49-F238E27FC236}">
                <a16:creationId xmlns:a16="http://schemas.microsoft.com/office/drawing/2014/main" id="{E60BC019-F86E-465F-9977-2896757C5F82}"/>
              </a:ext>
            </a:extLst>
          </p:cNvPr>
          <p:cNvCxnSpPr>
            <a:cxnSpLocks/>
          </p:cNvCxnSpPr>
          <p:nvPr/>
        </p:nvCxnSpPr>
        <p:spPr>
          <a:xfrm flipH="1">
            <a:off x="3207488" y="3680449"/>
            <a:ext cx="51756" cy="263458"/>
          </a:xfrm>
          <a:prstGeom prst="line">
            <a:avLst/>
          </a:prstGeom>
          <a:ln w="1238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138">
            <a:extLst>
              <a:ext uri="{FF2B5EF4-FFF2-40B4-BE49-F238E27FC236}">
                <a16:creationId xmlns:a16="http://schemas.microsoft.com/office/drawing/2014/main" id="{7D8EE1F8-99BD-4A6B-AEB5-E9253D9FF49B}"/>
              </a:ext>
            </a:extLst>
          </p:cNvPr>
          <p:cNvCxnSpPr>
            <a:cxnSpLocks/>
          </p:cNvCxnSpPr>
          <p:nvPr/>
        </p:nvCxnSpPr>
        <p:spPr>
          <a:xfrm flipH="1" flipV="1">
            <a:off x="3410386" y="3658405"/>
            <a:ext cx="201797" cy="113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139">
            <a:extLst>
              <a:ext uri="{FF2B5EF4-FFF2-40B4-BE49-F238E27FC236}">
                <a16:creationId xmlns:a16="http://schemas.microsoft.com/office/drawing/2014/main" id="{EC3F1CF5-36EB-49CF-8984-3B691EC6B496}"/>
              </a:ext>
            </a:extLst>
          </p:cNvPr>
          <p:cNvCxnSpPr>
            <a:cxnSpLocks/>
          </p:cNvCxnSpPr>
          <p:nvPr/>
        </p:nvCxnSpPr>
        <p:spPr>
          <a:xfrm flipH="1">
            <a:off x="3566897" y="3427729"/>
            <a:ext cx="198215" cy="25372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140">
            <a:extLst>
              <a:ext uri="{FF2B5EF4-FFF2-40B4-BE49-F238E27FC236}">
                <a16:creationId xmlns:a16="http://schemas.microsoft.com/office/drawing/2014/main" id="{D464C525-9521-498A-A61A-B6908BE08E73}"/>
              </a:ext>
            </a:extLst>
          </p:cNvPr>
          <p:cNvCxnSpPr>
            <a:cxnSpLocks/>
          </p:cNvCxnSpPr>
          <p:nvPr/>
        </p:nvCxnSpPr>
        <p:spPr>
          <a:xfrm flipH="1" flipV="1">
            <a:off x="3627766" y="3638168"/>
            <a:ext cx="123154" cy="5641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141">
            <a:extLst>
              <a:ext uri="{FF2B5EF4-FFF2-40B4-BE49-F238E27FC236}">
                <a16:creationId xmlns:a16="http://schemas.microsoft.com/office/drawing/2014/main" id="{E63984E6-528B-4399-95C8-D572935FA55F}"/>
              </a:ext>
            </a:extLst>
          </p:cNvPr>
          <p:cNvCxnSpPr>
            <a:cxnSpLocks/>
          </p:cNvCxnSpPr>
          <p:nvPr/>
        </p:nvCxnSpPr>
        <p:spPr>
          <a:xfrm flipH="1">
            <a:off x="3710850" y="3366022"/>
            <a:ext cx="259325" cy="3212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142">
            <a:extLst>
              <a:ext uri="{FF2B5EF4-FFF2-40B4-BE49-F238E27FC236}">
                <a16:creationId xmlns:a16="http://schemas.microsoft.com/office/drawing/2014/main" id="{2C3CBAB1-B866-4313-9CA3-A2C7F48A892A}"/>
              </a:ext>
            </a:extLst>
          </p:cNvPr>
          <p:cNvCxnSpPr>
            <a:cxnSpLocks/>
          </p:cNvCxnSpPr>
          <p:nvPr/>
        </p:nvCxnSpPr>
        <p:spPr>
          <a:xfrm flipH="1" flipV="1">
            <a:off x="3908609" y="3439950"/>
            <a:ext cx="141897" cy="399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143">
            <a:extLst>
              <a:ext uri="{FF2B5EF4-FFF2-40B4-BE49-F238E27FC236}">
                <a16:creationId xmlns:a16="http://schemas.microsoft.com/office/drawing/2014/main" id="{6A589B3C-8F40-46CB-BA34-5BFC2409AF3E}"/>
              </a:ext>
            </a:extLst>
          </p:cNvPr>
          <p:cNvCxnSpPr>
            <a:cxnSpLocks/>
          </p:cNvCxnSpPr>
          <p:nvPr/>
        </p:nvCxnSpPr>
        <p:spPr>
          <a:xfrm flipH="1">
            <a:off x="3894417" y="3458388"/>
            <a:ext cx="107907" cy="21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144">
            <a:extLst>
              <a:ext uri="{FF2B5EF4-FFF2-40B4-BE49-F238E27FC236}">
                <a16:creationId xmlns:a16="http://schemas.microsoft.com/office/drawing/2014/main" id="{FE3E42CB-0918-4D87-A7C9-59C75F30333E}"/>
              </a:ext>
            </a:extLst>
          </p:cNvPr>
          <p:cNvCxnSpPr>
            <a:cxnSpLocks/>
          </p:cNvCxnSpPr>
          <p:nvPr/>
        </p:nvCxnSpPr>
        <p:spPr>
          <a:xfrm flipH="1">
            <a:off x="3911102" y="3562495"/>
            <a:ext cx="263404" cy="1506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202330" y="3626787"/>
            <a:ext cx="17680" cy="1533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id="{1B72A785-3110-4362-A730-56C766718C66}"/>
              </a:ext>
            </a:extLst>
          </p:cNvPr>
          <p:cNvSpPr/>
          <p:nvPr/>
        </p:nvSpPr>
        <p:spPr>
          <a:xfrm rot="7719709">
            <a:off x="4411785" y="3491190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4601933" y="3470862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4798525" y="3644683"/>
            <a:ext cx="144208" cy="357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4782252" y="3479903"/>
            <a:ext cx="169817" cy="1954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4936081" y="3470862"/>
            <a:ext cx="188713" cy="2892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4907108" y="3486407"/>
            <a:ext cx="181323" cy="1940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4867161" y="3617146"/>
            <a:ext cx="84908" cy="25223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4877828" y="3845107"/>
            <a:ext cx="116505" cy="357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4991191" y="3680449"/>
            <a:ext cx="36013" cy="16465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085935" y="3435116"/>
            <a:ext cx="193771" cy="17284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145973" y="3562494"/>
            <a:ext cx="0" cy="1552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185581" y="3435116"/>
            <a:ext cx="267222" cy="27799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308373" y="3591587"/>
            <a:ext cx="0" cy="1552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337041" y="3591587"/>
            <a:ext cx="135073" cy="1215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466728" y="3470862"/>
            <a:ext cx="231641" cy="1559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466728" y="3409633"/>
            <a:ext cx="183978" cy="1819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415034" y="3632597"/>
            <a:ext cx="120128" cy="892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5549087" y="3526656"/>
            <a:ext cx="187656" cy="186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5815699" y="3409633"/>
            <a:ext cx="185051" cy="24461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5848863" y="3416992"/>
            <a:ext cx="305392" cy="2775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015877" y="3435116"/>
            <a:ext cx="115842" cy="2421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015877" y="3399436"/>
            <a:ext cx="383751" cy="313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188794" y="3587421"/>
            <a:ext cx="0" cy="1552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205477" y="3424378"/>
            <a:ext cx="245566" cy="28873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346687" y="3439387"/>
            <a:ext cx="109280" cy="2552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400193" y="3583428"/>
            <a:ext cx="141276" cy="1342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id="{3E4B5DE6-F345-4FD3-BA92-85498A6026EA}"/>
              </a:ext>
            </a:extLst>
          </p:cNvPr>
          <p:cNvSpPr/>
          <p:nvPr/>
        </p:nvSpPr>
        <p:spPr>
          <a:xfrm rot="7719709">
            <a:off x="6471668" y="348689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6673341" y="3470862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372225" y="3329308"/>
            <a:ext cx="169244" cy="73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6900482" y="3470862"/>
            <a:ext cx="241633" cy="1244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6900482" y="3444897"/>
            <a:ext cx="238930" cy="817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6881171" y="3569452"/>
            <a:ext cx="43541" cy="15180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6923761" y="3542507"/>
            <a:ext cx="258423" cy="15503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065221" y="3315493"/>
            <a:ext cx="160019" cy="624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180">
            <a:extLst>
              <a:ext uri="{FF2B5EF4-FFF2-40B4-BE49-F238E27FC236}">
                <a16:creationId xmlns:a16="http://schemas.microsoft.com/office/drawing/2014/main" id="{0443F557-638E-4F23-8243-0C0BF5E9EB33}"/>
              </a:ext>
            </a:extLst>
          </p:cNvPr>
          <p:cNvCxnSpPr>
            <a:cxnSpLocks/>
          </p:cNvCxnSpPr>
          <p:nvPr/>
        </p:nvCxnSpPr>
        <p:spPr>
          <a:xfrm flipV="1">
            <a:off x="7231007" y="3399437"/>
            <a:ext cx="223834" cy="2383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181">
            <a:extLst>
              <a:ext uri="{FF2B5EF4-FFF2-40B4-BE49-F238E27FC236}">
                <a16:creationId xmlns:a16="http://schemas.microsoft.com/office/drawing/2014/main" id="{26F712E2-1F04-4B92-9FB5-D3D1ABD22E93}"/>
              </a:ext>
            </a:extLst>
          </p:cNvPr>
          <p:cNvCxnSpPr>
            <a:cxnSpLocks/>
          </p:cNvCxnSpPr>
          <p:nvPr/>
        </p:nvCxnSpPr>
        <p:spPr>
          <a:xfrm flipV="1">
            <a:off x="7302573" y="3497541"/>
            <a:ext cx="55446" cy="20590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182">
            <a:extLst>
              <a:ext uri="{FF2B5EF4-FFF2-40B4-BE49-F238E27FC236}">
                <a16:creationId xmlns:a16="http://schemas.microsoft.com/office/drawing/2014/main" id="{5926AA9E-6AEA-4609-AB7D-CCBFC490A7B6}"/>
              </a:ext>
            </a:extLst>
          </p:cNvPr>
          <p:cNvCxnSpPr>
            <a:cxnSpLocks/>
          </p:cNvCxnSpPr>
          <p:nvPr/>
        </p:nvCxnSpPr>
        <p:spPr>
          <a:xfrm flipV="1">
            <a:off x="7329198" y="3416992"/>
            <a:ext cx="269489" cy="24469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183">
            <a:extLst>
              <a:ext uri="{FF2B5EF4-FFF2-40B4-BE49-F238E27FC236}">
                <a16:creationId xmlns:a16="http://schemas.microsoft.com/office/drawing/2014/main" id="{6DC54DAE-9820-47AD-B72C-70428CEDA5C5}"/>
              </a:ext>
            </a:extLst>
          </p:cNvPr>
          <p:cNvCxnSpPr>
            <a:cxnSpLocks/>
          </p:cNvCxnSpPr>
          <p:nvPr/>
        </p:nvCxnSpPr>
        <p:spPr>
          <a:xfrm flipV="1">
            <a:off x="7454841" y="3439387"/>
            <a:ext cx="125647" cy="2737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184">
            <a:extLst>
              <a:ext uri="{FF2B5EF4-FFF2-40B4-BE49-F238E27FC236}">
                <a16:creationId xmlns:a16="http://schemas.microsoft.com/office/drawing/2014/main" id="{D8F9AD03-195F-4815-AC01-73615EB5CD64}"/>
              </a:ext>
            </a:extLst>
          </p:cNvPr>
          <p:cNvCxnSpPr>
            <a:cxnSpLocks/>
          </p:cNvCxnSpPr>
          <p:nvPr/>
        </p:nvCxnSpPr>
        <p:spPr>
          <a:xfrm flipV="1">
            <a:off x="7526407" y="3431280"/>
            <a:ext cx="237311" cy="1587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185">
            <a:extLst>
              <a:ext uri="{FF2B5EF4-FFF2-40B4-BE49-F238E27FC236}">
                <a16:creationId xmlns:a16="http://schemas.microsoft.com/office/drawing/2014/main" id="{AC8A0897-A8CF-46E9-8512-B713D6FEB19D}"/>
              </a:ext>
            </a:extLst>
          </p:cNvPr>
          <p:cNvCxnSpPr>
            <a:cxnSpLocks/>
          </p:cNvCxnSpPr>
          <p:nvPr/>
        </p:nvCxnSpPr>
        <p:spPr>
          <a:xfrm flipV="1">
            <a:off x="7639254" y="3486408"/>
            <a:ext cx="65494" cy="1659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186">
            <a:extLst>
              <a:ext uri="{FF2B5EF4-FFF2-40B4-BE49-F238E27FC236}">
                <a16:creationId xmlns:a16="http://schemas.microsoft.com/office/drawing/2014/main" id="{53939EC1-8793-4DE5-BA00-97FE4B90B435}"/>
              </a:ext>
            </a:extLst>
          </p:cNvPr>
          <p:cNvCxnSpPr>
            <a:cxnSpLocks/>
          </p:cNvCxnSpPr>
          <p:nvPr/>
        </p:nvCxnSpPr>
        <p:spPr>
          <a:xfrm flipV="1">
            <a:off x="7620634" y="3590045"/>
            <a:ext cx="226968" cy="877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187">
            <a:extLst>
              <a:ext uri="{FF2B5EF4-FFF2-40B4-BE49-F238E27FC236}">
                <a16:creationId xmlns:a16="http://schemas.microsoft.com/office/drawing/2014/main" id="{4CC46279-EEB6-4E8E-9B43-6F4F95181B9F}"/>
              </a:ext>
            </a:extLst>
          </p:cNvPr>
          <p:cNvSpPr/>
          <p:nvPr/>
        </p:nvSpPr>
        <p:spPr>
          <a:xfrm rot="7719709">
            <a:off x="7765187" y="3491191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1" name="188">
            <a:extLst>
              <a:ext uri="{FF2B5EF4-FFF2-40B4-BE49-F238E27FC236}">
                <a16:creationId xmlns:a16="http://schemas.microsoft.com/office/drawing/2014/main" id="{2B0EBB2B-277B-421C-9A84-E996643FE1FE}"/>
              </a:ext>
            </a:extLst>
          </p:cNvPr>
          <p:cNvCxnSpPr>
            <a:cxnSpLocks/>
          </p:cNvCxnSpPr>
          <p:nvPr/>
        </p:nvCxnSpPr>
        <p:spPr>
          <a:xfrm flipV="1">
            <a:off x="7965669" y="3458507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189">
            <a:extLst>
              <a:ext uri="{FF2B5EF4-FFF2-40B4-BE49-F238E27FC236}">
                <a16:creationId xmlns:a16="http://schemas.microsoft.com/office/drawing/2014/main" id="{8A60F02C-4272-40B5-8D44-A4989A621440}"/>
              </a:ext>
            </a:extLst>
          </p:cNvPr>
          <p:cNvCxnSpPr>
            <a:cxnSpLocks/>
          </p:cNvCxnSpPr>
          <p:nvPr/>
        </p:nvCxnSpPr>
        <p:spPr>
          <a:xfrm flipV="1">
            <a:off x="8023938" y="3336676"/>
            <a:ext cx="193831" cy="3207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190">
            <a:extLst>
              <a:ext uri="{FF2B5EF4-FFF2-40B4-BE49-F238E27FC236}">
                <a16:creationId xmlns:a16="http://schemas.microsoft.com/office/drawing/2014/main" id="{502DEC5D-162C-436A-A9CC-698BA67E51F1}"/>
              </a:ext>
            </a:extLst>
          </p:cNvPr>
          <p:cNvCxnSpPr>
            <a:cxnSpLocks/>
          </p:cNvCxnSpPr>
          <p:nvPr/>
        </p:nvCxnSpPr>
        <p:spPr>
          <a:xfrm flipV="1">
            <a:off x="8067456" y="3431280"/>
            <a:ext cx="296953" cy="145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191">
            <a:extLst>
              <a:ext uri="{FF2B5EF4-FFF2-40B4-BE49-F238E27FC236}">
                <a16:creationId xmlns:a16="http://schemas.microsoft.com/office/drawing/2014/main" id="{62FA72F0-7751-4D4C-8DA5-8D39006A0066}"/>
              </a:ext>
            </a:extLst>
          </p:cNvPr>
          <p:cNvCxnSpPr>
            <a:cxnSpLocks/>
          </p:cNvCxnSpPr>
          <p:nvPr/>
        </p:nvCxnSpPr>
        <p:spPr>
          <a:xfrm flipV="1">
            <a:off x="8031447" y="3600494"/>
            <a:ext cx="260103" cy="940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192">
            <a:extLst>
              <a:ext uri="{FF2B5EF4-FFF2-40B4-BE49-F238E27FC236}">
                <a16:creationId xmlns:a16="http://schemas.microsoft.com/office/drawing/2014/main" id="{DC5BE89D-D5AF-430C-A230-6F754090F45F}"/>
              </a:ext>
            </a:extLst>
          </p:cNvPr>
          <p:cNvCxnSpPr>
            <a:cxnSpLocks/>
          </p:cNvCxnSpPr>
          <p:nvPr/>
        </p:nvCxnSpPr>
        <p:spPr>
          <a:xfrm flipV="1">
            <a:off x="8261635" y="3454509"/>
            <a:ext cx="154557" cy="17227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193">
            <a:extLst>
              <a:ext uri="{FF2B5EF4-FFF2-40B4-BE49-F238E27FC236}">
                <a16:creationId xmlns:a16="http://schemas.microsoft.com/office/drawing/2014/main" id="{252E6A56-A679-4857-9291-29D8400A0DA1}"/>
              </a:ext>
            </a:extLst>
          </p:cNvPr>
          <p:cNvCxnSpPr>
            <a:cxnSpLocks/>
          </p:cNvCxnSpPr>
          <p:nvPr/>
        </p:nvCxnSpPr>
        <p:spPr>
          <a:xfrm flipV="1">
            <a:off x="8412105" y="3366022"/>
            <a:ext cx="91417" cy="374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194">
            <a:extLst>
              <a:ext uri="{FF2B5EF4-FFF2-40B4-BE49-F238E27FC236}">
                <a16:creationId xmlns:a16="http://schemas.microsoft.com/office/drawing/2014/main" id="{E51F2909-EE8D-4831-8994-F33C436DDA5C}"/>
              </a:ext>
            </a:extLst>
          </p:cNvPr>
          <p:cNvCxnSpPr>
            <a:cxnSpLocks/>
          </p:cNvCxnSpPr>
          <p:nvPr/>
        </p:nvCxnSpPr>
        <p:spPr>
          <a:xfrm>
            <a:off x="8222647" y="3670342"/>
            <a:ext cx="174738" cy="3310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195">
            <a:extLst>
              <a:ext uri="{FF2B5EF4-FFF2-40B4-BE49-F238E27FC236}">
                <a16:creationId xmlns:a16="http://schemas.microsoft.com/office/drawing/2014/main" id="{8FC422DC-96E8-4B93-886B-157BE1440EDB}"/>
              </a:ext>
            </a:extLst>
          </p:cNvPr>
          <p:cNvCxnSpPr>
            <a:cxnSpLocks/>
          </p:cNvCxnSpPr>
          <p:nvPr/>
        </p:nvCxnSpPr>
        <p:spPr>
          <a:xfrm flipV="1">
            <a:off x="8363275" y="3420530"/>
            <a:ext cx="226315" cy="2573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196">
            <a:extLst>
              <a:ext uri="{FF2B5EF4-FFF2-40B4-BE49-F238E27FC236}">
                <a16:creationId xmlns:a16="http://schemas.microsoft.com/office/drawing/2014/main" id="{F6B4CE5F-2A35-4B55-AD07-F2EA5DB55DFA}"/>
              </a:ext>
            </a:extLst>
          </p:cNvPr>
          <p:cNvCxnSpPr>
            <a:cxnSpLocks/>
          </p:cNvCxnSpPr>
          <p:nvPr/>
        </p:nvCxnSpPr>
        <p:spPr>
          <a:xfrm flipV="1">
            <a:off x="8470645" y="3526657"/>
            <a:ext cx="78377" cy="176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197">
            <a:extLst>
              <a:ext uri="{FF2B5EF4-FFF2-40B4-BE49-F238E27FC236}">
                <a16:creationId xmlns:a16="http://schemas.microsoft.com/office/drawing/2014/main" id="{885D1EB7-9D06-4B46-ABB5-85F5189BDBD2}"/>
              </a:ext>
            </a:extLst>
          </p:cNvPr>
          <p:cNvCxnSpPr>
            <a:cxnSpLocks/>
          </p:cNvCxnSpPr>
          <p:nvPr/>
        </p:nvCxnSpPr>
        <p:spPr>
          <a:xfrm flipV="1">
            <a:off x="8489452" y="3479904"/>
            <a:ext cx="245644" cy="2235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198">
            <a:extLst>
              <a:ext uri="{FF2B5EF4-FFF2-40B4-BE49-F238E27FC236}">
                <a16:creationId xmlns:a16="http://schemas.microsoft.com/office/drawing/2014/main" id="{866F465F-9C68-484E-8700-06E699B7E169}"/>
              </a:ext>
            </a:extLst>
          </p:cNvPr>
          <p:cNvCxnSpPr>
            <a:cxnSpLocks/>
          </p:cNvCxnSpPr>
          <p:nvPr/>
        </p:nvCxnSpPr>
        <p:spPr>
          <a:xfrm flipH="1" flipV="1">
            <a:off x="8701843" y="3360100"/>
            <a:ext cx="33924" cy="13044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199">
            <a:extLst>
              <a:ext uri="{FF2B5EF4-FFF2-40B4-BE49-F238E27FC236}">
                <a16:creationId xmlns:a16="http://schemas.microsoft.com/office/drawing/2014/main" id="{DEBC7C08-3A03-4068-AF6D-009C75696C7C}"/>
              </a:ext>
            </a:extLst>
          </p:cNvPr>
          <p:cNvSpPr/>
          <p:nvPr/>
        </p:nvSpPr>
        <p:spPr>
          <a:xfrm rot="7719709">
            <a:off x="8672029" y="3495748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9" name="200">
            <a:extLst>
              <a:ext uri="{FF2B5EF4-FFF2-40B4-BE49-F238E27FC236}">
                <a16:creationId xmlns:a16="http://schemas.microsoft.com/office/drawing/2014/main" id="{7C84A256-C0C9-400C-8834-67E4BC177D18}"/>
              </a:ext>
            </a:extLst>
          </p:cNvPr>
          <p:cNvCxnSpPr>
            <a:cxnSpLocks/>
          </p:cNvCxnSpPr>
          <p:nvPr/>
        </p:nvCxnSpPr>
        <p:spPr>
          <a:xfrm flipV="1">
            <a:off x="8880665" y="3479163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9020171" y="3424378"/>
            <a:ext cx="230050" cy="42072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9250221" y="3472545"/>
            <a:ext cx="182023" cy="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9328802" y="3501173"/>
            <a:ext cx="68347" cy="13142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9146779" y="3642381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9498058" y="3416993"/>
            <a:ext cx="189871" cy="68783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9423868" y="3490942"/>
            <a:ext cx="96087" cy="17061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9391245" y="3647209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9580150" y="3458389"/>
            <a:ext cx="157017" cy="17551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9551197" y="3649286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9731044" y="3360100"/>
            <a:ext cx="212017" cy="261473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9865115" y="3439335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9863814" y="3444897"/>
            <a:ext cx="146961" cy="19521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9835467" y="3632597"/>
            <a:ext cx="237797" cy="4614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10039921" y="3399436"/>
            <a:ext cx="309687" cy="21552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10054540" y="3632597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10243969" y="3438539"/>
            <a:ext cx="172054" cy="16634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10242420" y="3555790"/>
            <a:ext cx="283656" cy="121454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3281624" y="4294507"/>
            <a:ext cx="211670" cy="22272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3348038" y="4336257"/>
            <a:ext cx="121038" cy="26908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3368338" y="4301301"/>
            <a:ext cx="297666" cy="2576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3511284" y="4336257"/>
            <a:ext cx="116482" cy="26142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3539250" y="4286103"/>
            <a:ext cx="383855" cy="31923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3649910" y="4553295"/>
            <a:ext cx="171633" cy="1137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3819672" y="4331775"/>
            <a:ext cx="159885" cy="22569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3856013" y="4497574"/>
            <a:ext cx="194493" cy="103403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id="{7DD5EF25-222F-4F20-86F2-2B56ECA43B06}"/>
              </a:ext>
            </a:extLst>
          </p:cNvPr>
          <p:cNvSpPr/>
          <p:nvPr/>
        </p:nvSpPr>
        <p:spPr>
          <a:xfrm rot="7719709">
            <a:off x="3994010" y="4377857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4174506" y="4371465"/>
            <a:ext cx="150078" cy="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3894417" y="4235438"/>
            <a:ext cx="158961" cy="279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229">
            <a:extLst>
              <a:ext uri="{FF2B5EF4-FFF2-40B4-BE49-F238E27FC236}">
                <a16:creationId xmlns:a16="http://schemas.microsoft.com/office/drawing/2014/main" id="{BC83C589-DD49-403C-9E0A-4AB5D6B63EE4}"/>
              </a:ext>
            </a:extLst>
          </p:cNvPr>
          <p:cNvCxnSpPr>
            <a:cxnSpLocks/>
          </p:cNvCxnSpPr>
          <p:nvPr/>
        </p:nvCxnSpPr>
        <p:spPr>
          <a:xfrm flipV="1">
            <a:off x="4369066" y="4245675"/>
            <a:ext cx="326759" cy="25190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230">
            <a:extLst>
              <a:ext uri="{FF2B5EF4-FFF2-40B4-BE49-F238E27FC236}">
                <a16:creationId xmlns:a16="http://schemas.microsoft.com/office/drawing/2014/main" id="{A95249B8-7E0F-4526-B94F-8E2C7F071969}"/>
              </a:ext>
            </a:extLst>
          </p:cNvPr>
          <p:cNvCxnSpPr>
            <a:cxnSpLocks/>
          </p:cNvCxnSpPr>
          <p:nvPr/>
        </p:nvCxnSpPr>
        <p:spPr>
          <a:xfrm flipV="1">
            <a:off x="4563559" y="4301301"/>
            <a:ext cx="79837" cy="29638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231">
            <a:extLst>
              <a:ext uri="{FF2B5EF4-FFF2-40B4-BE49-F238E27FC236}">
                <a16:creationId xmlns:a16="http://schemas.microsoft.com/office/drawing/2014/main" id="{B58C95AB-6803-4E26-820F-F7CB40696BCE}"/>
              </a:ext>
            </a:extLst>
          </p:cNvPr>
          <p:cNvCxnSpPr>
            <a:cxnSpLocks/>
          </p:cNvCxnSpPr>
          <p:nvPr/>
        </p:nvCxnSpPr>
        <p:spPr>
          <a:xfrm>
            <a:off x="4413064" y="4517231"/>
            <a:ext cx="181376" cy="8045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232">
            <a:extLst>
              <a:ext uri="{FF2B5EF4-FFF2-40B4-BE49-F238E27FC236}">
                <a16:creationId xmlns:a16="http://schemas.microsoft.com/office/drawing/2014/main" id="{843C1375-9B14-4A6C-A3D8-F7B0329D5D02}"/>
              </a:ext>
            </a:extLst>
          </p:cNvPr>
          <p:cNvCxnSpPr>
            <a:cxnSpLocks/>
          </p:cNvCxnSpPr>
          <p:nvPr/>
        </p:nvCxnSpPr>
        <p:spPr>
          <a:xfrm flipV="1">
            <a:off x="4598578" y="4371465"/>
            <a:ext cx="353491" cy="19320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233">
            <a:extLst>
              <a:ext uri="{FF2B5EF4-FFF2-40B4-BE49-F238E27FC236}">
                <a16:creationId xmlns:a16="http://schemas.microsoft.com/office/drawing/2014/main" id="{98A3BA33-8FD6-45B4-B984-CA91A067CA9B}"/>
              </a:ext>
            </a:extLst>
          </p:cNvPr>
          <p:cNvCxnSpPr>
            <a:cxnSpLocks/>
          </p:cNvCxnSpPr>
          <p:nvPr/>
        </p:nvCxnSpPr>
        <p:spPr>
          <a:xfrm flipV="1">
            <a:off x="4671365" y="4321065"/>
            <a:ext cx="264715" cy="120353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234">
            <a:extLst>
              <a:ext uri="{FF2B5EF4-FFF2-40B4-BE49-F238E27FC236}">
                <a16:creationId xmlns:a16="http://schemas.microsoft.com/office/drawing/2014/main" id="{3948443E-9A27-4729-9CCC-AD5131701A9A}"/>
              </a:ext>
            </a:extLst>
          </p:cNvPr>
          <p:cNvCxnSpPr>
            <a:cxnSpLocks/>
          </p:cNvCxnSpPr>
          <p:nvPr/>
        </p:nvCxnSpPr>
        <p:spPr>
          <a:xfrm flipV="1">
            <a:off x="4680252" y="4441418"/>
            <a:ext cx="314081" cy="15532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085935" y="4160778"/>
            <a:ext cx="222438" cy="40388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114603" y="4320477"/>
            <a:ext cx="352125" cy="29873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276332" y="4449161"/>
            <a:ext cx="80809" cy="14757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337041" y="4330180"/>
            <a:ext cx="280328" cy="26655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484326" y="4463459"/>
            <a:ext cx="11071" cy="14876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515778" y="4236836"/>
            <a:ext cx="333085" cy="37487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646037" y="4320112"/>
            <a:ext cx="324842" cy="2746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5599331" y="4469848"/>
            <a:ext cx="326784" cy="126891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5892658" y="4286103"/>
            <a:ext cx="244635" cy="21147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5896571" y="4504916"/>
            <a:ext cx="61922" cy="10042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5971016" y="4327604"/>
            <a:ext cx="217778" cy="27278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069549" y="4245675"/>
            <a:ext cx="320588" cy="35106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343461" y="4347193"/>
            <a:ext cx="130614" cy="2427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340930" y="4391838"/>
            <a:ext cx="49207" cy="20490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358134" y="4441418"/>
            <a:ext cx="236158" cy="12631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6631928" y="4301301"/>
            <a:ext cx="240631" cy="355546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583043" y="4661450"/>
            <a:ext cx="110908" cy="9515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6878630" y="4342271"/>
            <a:ext cx="151782" cy="3897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6833271" y="4413838"/>
            <a:ext cx="177120" cy="15082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6733156" y="4555127"/>
            <a:ext cx="130614" cy="2427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id="{1748B8F1-3C01-4116-9F85-AF261661F5A6}"/>
              </a:ext>
            </a:extLst>
          </p:cNvPr>
          <p:cNvSpPr/>
          <p:nvPr/>
        </p:nvSpPr>
        <p:spPr>
          <a:xfrm rot="7719709">
            <a:off x="6983399" y="4376722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184379" y="4320112"/>
            <a:ext cx="110908" cy="9515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239833" y="4205966"/>
            <a:ext cx="199803" cy="29860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384080" y="4323885"/>
            <a:ext cx="129628" cy="57356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384081" y="4371465"/>
            <a:ext cx="37791" cy="22527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391716" y="4448027"/>
            <a:ext cx="228918" cy="14871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7742989" y="4361756"/>
            <a:ext cx="222680" cy="14281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7713900" y="4300056"/>
            <a:ext cx="222680" cy="14281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7708796" y="4472550"/>
            <a:ext cx="68385" cy="13278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7776672" y="4327604"/>
            <a:ext cx="343582" cy="276456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009090" y="4175100"/>
            <a:ext cx="209528" cy="21673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7954591" y="4465997"/>
            <a:ext cx="40167" cy="15064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015930" y="4291733"/>
            <a:ext cx="396175" cy="27725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148811" y="4499701"/>
            <a:ext cx="53693" cy="129963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190993" y="4342271"/>
            <a:ext cx="279652" cy="26243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324649" y="4511895"/>
            <a:ext cx="94296" cy="9216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352889" y="4429693"/>
            <a:ext cx="222680" cy="14281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539668" y="4564666"/>
            <a:ext cx="145212" cy="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1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"/>
                            </p:stCondLst>
                            <p:childTnLst>
                              <p:par>
                                <p:cTn id="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"/>
                            </p:stCondLst>
                            <p:childTnLst>
                              <p:par>
                                <p:cTn id="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"/>
                            </p:stCondLst>
                            <p:childTnLst>
                              <p:par>
                                <p:cTn id="6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"/>
                            </p:stCondLst>
                            <p:childTnLst>
                              <p:par>
                                <p:cTn id="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"/>
                            </p:stCondLst>
                            <p:childTnLst>
                              <p:par>
                                <p:cTn id="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"/>
                            </p:stCondLst>
                            <p:childTnLst>
                              <p:par>
                                <p:cTn id="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"/>
                            </p:stCondLst>
                            <p:childTnLst>
                              <p:par>
                                <p:cTn id="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"/>
                            </p:stCondLst>
                            <p:childTnLst>
                              <p:par>
                                <p:cTn id="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"/>
                            </p:stCondLst>
                            <p:childTnLst>
                              <p:par>
                                <p:cTn id="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"/>
                            </p:stCondLst>
                            <p:childTnLst>
                              <p:par>
                                <p:cTn id="1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"/>
                            </p:stCondLst>
                            <p:childTnLst>
                              <p:par>
                                <p:cTn id="1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"/>
                            </p:stCondLst>
                            <p:childTnLst>
                              <p:par>
                                <p:cTn id="1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"/>
                            </p:stCondLst>
                            <p:childTnLst>
                              <p:par>
                                <p:cTn id="1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8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"/>
                            </p:stCondLst>
                            <p:childTnLst>
                              <p:par>
                                <p:cTn id="1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"/>
                            </p:stCondLst>
                            <p:childTnLst>
                              <p:par>
                                <p:cTn id="1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"/>
                            </p:stCondLst>
                            <p:childTnLst>
                              <p:par>
                                <p:cTn id="12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"/>
                            </p:stCondLst>
                            <p:childTnLst>
                              <p:par>
                                <p:cTn id="1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"/>
                            </p:stCondLst>
                            <p:childTnLst>
                              <p:par>
                                <p:cTn id="13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"/>
                            </p:stCondLst>
                            <p:childTnLst>
                              <p:par>
                                <p:cTn id="14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"/>
                            </p:stCondLst>
                            <p:childTnLst>
                              <p:par>
                                <p:cTn id="14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"/>
                            </p:stCondLst>
                            <p:childTnLst>
                              <p:par>
                                <p:cTn id="1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"/>
                            </p:stCondLst>
                            <p:childTnLst>
                              <p:par>
                                <p:cTn id="15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"/>
                            </p:stCondLst>
                            <p:childTnLst>
                              <p:par>
                                <p:cTn id="15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8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"/>
                            </p:stCondLst>
                            <p:childTnLst>
                              <p:par>
                                <p:cTn id="1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"/>
                            </p:stCondLst>
                            <p:childTnLst>
                              <p:par>
                                <p:cTn id="1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6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20"/>
                            </p:stCondLst>
                            <p:childTnLst>
                              <p:par>
                                <p:cTn id="1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0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40"/>
                            </p:stCondLst>
                            <p:childTnLst>
                              <p:par>
                                <p:cTn id="1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60"/>
                            </p:stCondLst>
                            <p:childTnLst>
                              <p:par>
                                <p:cTn id="17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80"/>
                            </p:stCondLst>
                            <p:childTnLst>
                              <p:par>
                                <p:cTn id="18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"/>
                            </p:stCondLst>
                            <p:childTnLst>
                              <p:par>
                                <p:cTn id="18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6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20"/>
                            </p:stCondLst>
                            <p:childTnLst>
                              <p:par>
                                <p:cTn id="1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40"/>
                            </p:stCondLst>
                            <p:childTnLst>
                              <p:par>
                                <p:cTn id="1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960"/>
                            </p:stCondLst>
                            <p:childTnLst>
                              <p:par>
                                <p:cTn id="1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8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980"/>
                            </p:stCondLst>
                            <p:childTnLst>
                              <p:par>
                                <p:cTn id="2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6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20"/>
                            </p:stCondLst>
                            <p:childTnLst>
                              <p:par>
                                <p:cTn id="20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0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40"/>
                            </p:stCondLst>
                            <p:childTnLst>
                              <p:par>
                                <p:cTn id="2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4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60"/>
                            </p:stCondLst>
                            <p:childTnLst>
                              <p:par>
                                <p:cTn id="2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80"/>
                            </p:stCondLst>
                            <p:childTnLst>
                              <p:par>
                                <p:cTn id="2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2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120"/>
                            </p:stCondLst>
                            <p:childTnLst>
                              <p:par>
                                <p:cTn id="22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0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140"/>
                            </p:stCondLst>
                            <p:childTnLst>
                              <p:par>
                                <p:cTn id="233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4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160"/>
                            </p:stCondLst>
                            <p:childTnLst>
                              <p:par>
                                <p:cTn id="2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8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180"/>
                            </p:stCondLst>
                            <p:childTnLst>
                              <p:par>
                                <p:cTn id="2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2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200"/>
                            </p:stCondLst>
                            <p:childTnLst>
                              <p:par>
                                <p:cTn id="2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6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220"/>
                            </p:stCondLst>
                            <p:childTnLst>
                              <p:par>
                                <p:cTn id="24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0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240"/>
                            </p:stCondLst>
                            <p:childTnLst>
                              <p:par>
                                <p:cTn id="25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4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260"/>
                            </p:stCondLst>
                            <p:childTnLst>
                              <p:par>
                                <p:cTn id="2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8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80"/>
                            </p:stCondLst>
                            <p:childTnLst>
                              <p:par>
                                <p:cTn id="2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300"/>
                            </p:stCondLst>
                            <p:childTnLst>
                              <p:par>
                                <p:cTn id="2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9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320"/>
                            </p:stCondLst>
                            <p:childTnLst>
                              <p:par>
                                <p:cTn id="2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340"/>
                            </p:stCondLst>
                            <p:childTnLst>
                              <p:par>
                                <p:cTn id="2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7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360"/>
                            </p:stCondLst>
                            <p:childTnLst>
                              <p:par>
                                <p:cTn id="2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380"/>
                            </p:stCondLst>
                            <p:childTnLst>
                              <p:par>
                                <p:cTn id="2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5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9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420"/>
                            </p:stCondLst>
                            <p:childTnLst>
                              <p:par>
                                <p:cTn id="29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3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440"/>
                            </p:stCondLst>
                            <p:childTnLst>
                              <p:par>
                                <p:cTn id="2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7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460"/>
                            </p:stCondLst>
                            <p:childTnLst>
                              <p:par>
                                <p:cTn id="30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1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480"/>
                            </p:stCondLst>
                            <p:childTnLst>
                              <p:par>
                                <p:cTn id="30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5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500"/>
                            </p:stCondLst>
                            <p:childTnLst>
                              <p:par>
                                <p:cTn id="3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9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520"/>
                            </p:stCondLst>
                            <p:childTnLst>
                              <p:par>
                                <p:cTn id="3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3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40"/>
                            </p:stCondLst>
                            <p:childTnLst>
                              <p:par>
                                <p:cTn id="3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7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560"/>
                            </p:stCondLst>
                            <p:childTnLst>
                              <p:par>
                                <p:cTn id="32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1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80"/>
                            </p:stCondLst>
                            <p:childTnLst>
                              <p:par>
                                <p:cTn id="3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5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600"/>
                            </p:stCondLst>
                            <p:childTnLst>
                              <p:par>
                                <p:cTn id="32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9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620"/>
                            </p:stCondLst>
                            <p:childTnLst>
                              <p:par>
                                <p:cTn id="33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3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640"/>
                            </p:stCondLst>
                            <p:childTnLst>
                              <p:par>
                                <p:cTn id="3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7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660"/>
                            </p:stCondLst>
                            <p:childTnLst>
                              <p:par>
                                <p:cTn id="34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1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680"/>
                            </p:stCondLst>
                            <p:childTnLst>
                              <p:par>
                                <p:cTn id="34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5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700"/>
                            </p:stCondLst>
                            <p:childTnLst>
                              <p:par>
                                <p:cTn id="3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9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720"/>
                            </p:stCondLst>
                            <p:childTnLst>
                              <p:par>
                                <p:cTn id="3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3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740"/>
                            </p:stCondLst>
                            <p:childTnLst>
                              <p:par>
                                <p:cTn id="3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7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760"/>
                            </p:stCondLst>
                            <p:childTnLst>
                              <p:par>
                                <p:cTn id="3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1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780"/>
                            </p:stCondLst>
                            <p:childTnLst>
                              <p:par>
                                <p:cTn id="3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5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800"/>
                            </p:stCondLst>
                            <p:childTnLst>
                              <p:par>
                                <p:cTn id="3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9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820"/>
                            </p:stCondLst>
                            <p:childTnLst>
                              <p:par>
                                <p:cTn id="3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3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840"/>
                            </p:stCondLst>
                            <p:childTnLst>
                              <p:par>
                                <p:cTn id="37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7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860"/>
                            </p:stCondLst>
                            <p:childTnLst>
                              <p:par>
                                <p:cTn id="3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1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880"/>
                            </p:stCondLst>
                            <p:childTnLst>
                              <p:par>
                                <p:cTn id="38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5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9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920"/>
                            </p:stCondLst>
                            <p:childTnLst>
                              <p:par>
                                <p:cTn id="39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3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940"/>
                            </p:stCondLst>
                            <p:childTnLst>
                              <p:par>
                                <p:cTn id="3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7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960"/>
                            </p:stCondLst>
                            <p:childTnLst>
                              <p:par>
                                <p:cTn id="40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1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980"/>
                            </p:stCondLst>
                            <p:childTnLst>
                              <p:par>
                                <p:cTn id="4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5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000"/>
                            </p:stCondLst>
                            <p:childTnLst>
                              <p:par>
                                <p:cTn id="40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9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020"/>
                            </p:stCondLst>
                            <p:childTnLst>
                              <p:par>
                                <p:cTn id="41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3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040"/>
                            </p:stCondLst>
                            <p:childTnLst>
                              <p:par>
                                <p:cTn id="4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7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2060"/>
                            </p:stCondLst>
                            <p:childTnLst>
                              <p:par>
                                <p:cTn id="42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1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2080"/>
                            </p:stCondLst>
                            <p:childTnLst>
                              <p:par>
                                <p:cTn id="4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5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100"/>
                            </p:stCondLst>
                            <p:childTnLst>
                              <p:par>
                                <p:cTn id="4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9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120"/>
                            </p:stCondLst>
                            <p:childTnLst>
                              <p:par>
                                <p:cTn id="4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3" dur="2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2140"/>
                            </p:stCondLst>
                            <p:childTnLst>
                              <p:par>
                                <p:cTn id="43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7" dur="2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2160"/>
                            </p:stCondLst>
                            <p:childTnLst>
                              <p:par>
                                <p:cTn id="44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1" dur="2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2180"/>
                            </p:stCondLst>
                            <p:childTnLst>
                              <p:par>
                                <p:cTn id="4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5" dur="2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4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9" dur="2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220"/>
                            </p:stCondLst>
                            <p:childTnLst>
                              <p:par>
                                <p:cTn id="4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3" dur="2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2240"/>
                            </p:stCondLst>
                            <p:childTnLst>
                              <p:par>
                                <p:cTn id="45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7" dur="2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2260"/>
                            </p:stCondLst>
                            <p:childTnLst>
                              <p:par>
                                <p:cTn id="4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1" dur="2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2280"/>
                            </p:stCondLst>
                            <p:childTnLst>
                              <p:par>
                                <p:cTn id="4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5" dur="2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2300"/>
                            </p:stCondLst>
                            <p:childTnLst>
                              <p:par>
                                <p:cTn id="4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9" dur="2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320"/>
                            </p:stCondLst>
                            <p:childTnLst>
                              <p:par>
                                <p:cTn id="4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3" dur="2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2340"/>
                            </p:stCondLst>
                            <p:childTnLst>
                              <p:par>
                                <p:cTn id="4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7" dur="2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360"/>
                            </p:stCondLst>
                            <p:childTnLst>
                              <p:par>
                                <p:cTn id="4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1" dur="2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2380"/>
                            </p:stCondLst>
                            <p:childTnLst>
                              <p:par>
                                <p:cTn id="4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5" dur="2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400"/>
                            </p:stCondLst>
                            <p:childTnLst>
                              <p:par>
                                <p:cTn id="4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9" dur="2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2420"/>
                            </p:stCondLst>
                            <p:childTnLst>
                              <p:par>
                                <p:cTn id="49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3" dur="2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2440"/>
                            </p:stCondLst>
                            <p:childTnLst>
                              <p:par>
                                <p:cTn id="49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7" dur="2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460"/>
                            </p:stCondLst>
                            <p:childTnLst>
                              <p:par>
                                <p:cTn id="5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1" dur="2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2480"/>
                            </p:stCondLst>
                            <p:childTnLst>
                              <p:par>
                                <p:cTn id="5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5" dur="2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2500"/>
                            </p:stCondLst>
                            <p:childTnLst>
                              <p:par>
                                <p:cTn id="5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9" dur="2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520"/>
                            </p:stCondLst>
                            <p:childTnLst>
                              <p:par>
                                <p:cTn id="5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3" dur="2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2540"/>
                            </p:stCondLst>
                            <p:childTnLst>
                              <p:par>
                                <p:cTn id="5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7" dur="2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560"/>
                            </p:stCondLst>
                            <p:childTnLst>
                              <p:par>
                                <p:cTn id="5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1" dur="2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580"/>
                            </p:stCondLst>
                            <p:childTnLst>
                              <p:par>
                                <p:cTn id="5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5" dur="2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600"/>
                            </p:stCondLst>
                            <p:childTnLst>
                              <p:par>
                                <p:cTn id="5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9" dur="2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620"/>
                            </p:stCondLst>
                            <p:childTnLst>
                              <p:par>
                                <p:cTn id="53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3" dur="2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640"/>
                            </p:stCondLst>
                            <p:childTnLst>
                              <p:par>
                                <p:cTn id="53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7" dur="2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660"/>
                            </p:stCondLst>
                            <p:childTnLst>
                              <p:par>
                                <p:cTn id="5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1" dur="2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680"/>
                            </p:stCondLst>
                            <p:childTnLst>
                              <p:par>
                                <p:cTn id="5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5" dur="2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700"/>
                            </p:stCondLst>
                            <p:childTnLst>
                              <p:par>
                                <p:cTn id="5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9" dur="2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720"/>
                            </p:stCondLst>
                            <p:childTnLst>
                              <p:par>
                                <p:cTn id="5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3" dur="2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740"/>
                            </p:stCondLst>
                            <p:childTnLst>
                              <p:par>
                                <p:cTn id="55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7" dur="2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760"/>
                            </p:stCondLst>
                            <p:childTnLst>
                              <p:par>
                                <p:cTn id="5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1" dur="2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780"/>
                            </p:stCondLst>
                            <p:childTnLst>
                              <p:par>
                                <p:cTn id="5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5" dur="2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800"/>
                            </p:stCondLst>
                            <p:childTnLst>
                              <p:par>
                                <p:cTn id="5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9" dur="2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820"/>
                            </p:stCondLst>
                            <p:childTnLst>
                              <p:par>
                                <p:cTn id="57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3" dur="2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840"/>
                            </p:stCondLst>
                            <p:childTnLst>
                              <p:par>
                                <p:cTn id="5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7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860"/>
                            </p:stCondLst>
                            <p:childTnLst>
                              <p:par>
                                <p:cTn id="580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1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3380"/>
                            </p:stCondLst>
                            <p:childTnLst>
                              <p:par>
                                <p:cTn id="5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5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9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3420"/>
                            </p:stCondLst>
                            <p:childTnLst>
                              <p:par>
                                <p:cTn id="5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3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3440"/>
                            </p:stCondLst>
                            <p:childTnLst>
                              <p:par>
                                <p:cTn id="5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7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3460"/>
                            </p:stCondLst>
                            <p:childTnLst>
                              <p:par>
                                <p:cTn id="60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1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3480"/>
                            </p:stCondLst>
                            <p:childTnLst>
                              <p:par>
                                <p:cTn id="6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5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3500"/>
                            </p:stCondLst>
                            <p:childTnLst>
                              <p:par>
                                <p:cTn id="60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9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3520"/>
                            </p:stCondLst>
                            <p:childTnLst>
                              <p:par>
                                <p:cTn id="6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3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3540"/>
                            </p:stCondLst>
                            <p:childTnLst>
                              <p:par>
                                <p:cTn id="6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7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3560"/>
                            </p:stCondLst>
                            <p:childTnLst>
                              <p:par>
                                <p:cTn id="62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1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3580"/>
                            </p:stCondLst>
                            <p:childTnLst>
                              <p:par>
                                <p:cTn id="6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5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3600"/>
                            </p:stCondLst>
                            <p:childTnLst>
                              <p:par>
                                <p:cTn id="6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9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3620"/>
                            </p:stCondLst>
                            <p:childTnLst>
                              <p:par>
                                <p:cTn id="6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3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3640"/>
                            </p:stCondLst>
                            <p:childTnLst>
                              <p:par>
                                <p:cTn id="63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7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3660"/>
                            </p:stCondLst>
                            <p:childTnLst>
                              <p:par>
                                <p:cTn id="64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1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3680"/>
                            </p:stCondLst>
                            <p:childTnLst>
                              <p:par>
                                <p:cTn id="6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5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3700"/>
                            </p:stCondLst>
                            <p:childTnLst>
                              <p:par>
                                <p:cTn id="6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9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3720"/>
                            </p:stCondLst>
                            <p:childTnLst>
                              <p:par>
                                <p:cTn id="6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3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3740"/>
                            </p:stCondLst>
                            <p:childTnLst>
                              <p:par>
                                <p:cTn id="6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7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3760"/>
                            </p:stCondLst>
                            <p:childTnLst>
                              <p:par>
                                <p:cTn id="6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1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3780"/>
                            </p:stCondLst>
                            <p:childTnLst>
                              <p:par>
                                <p:cTn id="6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5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3800"/>
                            </p:stCondLst>
                            <p:childTnLst>
                              <p:par>
                                <p:cTn id="6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9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3820"/>
                            </p:stCondLst>
                            <p:childTnLst>
                              <p:par>
                                <p:cTn id="6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3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3840"/>
                            </p:stCondLst>
                            <p:childTnLst>
                              <p:par>
                                <p:cTn id="6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7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860"/>
                            </p:stCondLst>
                            <p:childTnLst>
                              <p:par>
                                <p:cTn id="6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1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880"/>
                            </p:stCondLst>
                            <p:childTnLst>
                              <p:par>
                                <p:cTn id="6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85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900"/>
                            </p:stCondLst>
                            <p:childTnLst>
                              <p:par>
                                <p:cTn id="6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9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920"/>
                            </p:stCondLst>
                            <p:childTnLst>
                              <p:par>
                                <p:cTn id="6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3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940"/>
                            </p:stCondLst>
                            <p:childTnLst>
                              <p:par>
                                <p:cTn id="6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7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960"/>
                            </p:stCondLst>
                            <p:childTnLst>
                              <p:par>
                                <p:cTn id="70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1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980"/>
                            </p:stCondLst>
                            <p:childTnLst>
                              <p:par>
                                <p:cTn id="7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5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4000"/>
                            </p:stCondLst>
                            <p:childTnLst>
                              <p:par>
                                <p:cTn id="70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9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4020"/>
                            </p:stCondLst>
                            <p:childTnLst>
                              <p:par>
                                <p:cTn id="7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3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4040"/>
                            </p:stCondLst>
                            <p:childTnLst>
                              <p:par>
                                <p:cTn id="7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7" dur="2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4060"/>
                            </p:stCondLst>
                            <p:childTnLst>
                              <p:par>
                                <p:cTn id="7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1" dur="2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4080"/>
                            </p:stCondLst>
                            <p:childTnLst>
                              <p:par>
                                <p:cTn id="7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5" dur="2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4100"/>
                            </p:stCondLst>
                            <p:childTnLst>
                              <p:par>
                                <p:cTn id="72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9" dur="2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4120"/>
                            </p:stCondLst>
                            <p:childTnLst>
                              <p:par>
                                <p:cTn id="7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3" dur="2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4140"/>
                            </p:stCondLst>
                            <p:childTnLst>
                              <p:par>
                                <p:cTn id="73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7" dur="2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4160"/>
                            </p:stCondLst>
                            <p:childTnLst>
                              <p:par>
                                <p:cTn id="7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1" dur="2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4180"/>
                            </p:stCondLst>
                            <p:childTnLst>
                              <p:par>
                                <p:cTn id="74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45" dur="2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4200"/>
                            </p:stCondLst>
                            <p:childTnLst>
                              <p:par>
                                <p:cTn id="7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9" dur="2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4220"/>
                            </p:stCondLst>
                            <p:childTnLst>
                              <p:par>
                                <p:cTn id="7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3" dur="2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4240"/>
                            </p:stCondLst>
                            <p:childTnLst>
                              <p:par>
                                <p:cTn id="75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7" dur="2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4260"/>
                            </p:stCondLst>
                            <p:childTnLst>
                              <p:par>
                                <p:cTn id="76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1" dur="2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4280"/>
                            </p:stCondLst>
                            <p:childTnLst>
                              <p:par>
                                <p:cTn id="7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5" dur="2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4300"/>
                            </p:stCondLst>
                            <p:childTnLst>
                              <p:par>
                                <p:cTn id="76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9" dur="2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4320"/>
                            </p:stCondLst>
                            <p:childTnLst>
                              <p:par>
                                <p:cTn id="77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3" dur="2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4340"/>
                            </p:stCondLst>
                            <p:childTnLst>
                              <p:par>
                                <p:cTn id="7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7" dur="2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4360"/>
                            </p:stCondLst>
                            <p:childTnLst>
                              <p:par>
                                <p:cTn id="78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1" dur="2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4380"/>
                            </p:stCondLst>
                            <p:childTnLst>
                              <p:par>
                                <p:cTn id="7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5" dur="2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4400"/>
                            </p:stCondLst>
                            <p:childTnLst>
                              <p:par>
                                <p:cTn id="78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9" dur="2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4420"/>
                            </p:stCondLst>
                            <p:childTnLst>
                              <p:par>
                                <p:cTn id="79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93" dur="2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4440"/>
                            </p:stCondLst>
                            <p:childTnLst>
                              <p:par>
                                <p:cTn id="7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7" dur="2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4460"/>
                            </p:stCondLst>
                            <p:childTnLst>
                              <p:par>
                                <p:cTn id="80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1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4480"/>
                            </p:stCondLst>
                            <p:childTnLst>
                              <p:par>
                                <p:cTn id="80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5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4500"/>
                            </p:stCondLst>
                            <p:childTnLst>
                              <p:par>
                                <p:cTn id="8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9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4520"/>
                            </p:stCondLst>
                            <p:childTnLst>
                              <p:par>
                                <p:cTn id="8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3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4540"/>
                            </p:stCondLst>
                            <p:childTnLst>
                              <p:par>
                                <p:cTn id="81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7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4560"/>
                            </p:stCondLst>
                            <p:childTnLst>
                              <p:par>
                                <p:cTn id="8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1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4580"/>
                            </p:stCondLst>
                            <p:childTnLst>
                              <p:par>
                                <p:cTn id="8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5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4600"/>
                            </p:stCondLst>
                            <p:childTnLst>
                              <p:par>
                                <p:cTn id="8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9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4620"/>
                            </p:stCondLst>
                            <p:childTnLst>
                              <p:par>
                                <p:cTn id="8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3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4640"/>
                            </p:stCondLst>
                            <p:childTnLst>
                              <p:par>
                                <p:cTn id="8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7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660"/>
                            </p:stCondLst>
                            <p:childTnLst>
                              <p:par>
                                <p:cTn id="8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1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680"/>
                            </p:stCondLst>
                            <p:childTnLst>
                              <p:par>
                                <p:cTn id="8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5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700"/>
                            </p:stCondLst>
                            <p:childTnLst>
                              <p:par>
                                <p:cTn id="8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9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720"/>
                            </p:stCondLst>
                            <p:childTnLst>
                              <p:par>
                                <p:cTn id="8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3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740"/>
                            </p:stCondLst>
                            <p:childTnLst>
                              <p:par>
                                <p:cTn id="85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7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760"/>
                            </p:stCondLst>
                            <p:childTnLst>
                              <p:par>
                                <p:cTn id="8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1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780"/>
                            </p:stCondLst>
                            <p:childTnLst>
                              <p:par>
                                <p:cTn id="8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5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800"/>
                            </p:stCondLst>
                            <p:childTnLst>
                              <p:par>
                                <p:cTn id="8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9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820"/>
                            </p:stCondLst>
                            <p:childTnLst>
                              <p:par>
                                <p:cTn id="87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3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840"/>
                            </p:stCondLst>
                            <p:childTnLst>
                              <p:par>
                                <p:cTn id="8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7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860"/>
                            </p:stCondLst>
                            <p:childTnLst>
                              <p:par>
                                <p:cTn id="88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1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880"/>
                            </p:stCondLst>
                            <p:childTnLst>
                              <p:par>
                                <p:cTn id="8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5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900"/>
                            </p:stCondLst>
                            <p:childTnLst>
                              <p:par>
                                <p:cTn id="8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9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920"/>
                            </p:stCondLst>
                            <p:childTnLst>
                              <p:par>
                                <p:cTn id="8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3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940"/>
                            </p:stCondLst>
                            <p:childTnLst>
                              <p:par>
                                <p:cTn id="8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7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960"/>
                            </p:stCondLst>
                            <p:childTnLst>
                              <p:par>
                                <p:cTn id="90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01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980"/>
                            </p:stCondLst>
                            <p:childTnLst>
                              <p:par>
                                <p:cTn id="90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5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5000"/>
                            </p:stCondLst>
                            <p:childTnLst>
                              <p:par>
                                <p:cTn id="90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9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5020"/>
                            </p:stCondLst>
                            <p:childTnLst>
                              <p:par>
                                <p:cTn id="9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3" dur="2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5040"/>
                            </p:stCondLst>
                            <p:childTnLst>
                              <p:par>
                                <p:cTn id="9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7" dur="2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5060"/>
                            </p:stCondLst>
                            <p:childTnLst>
                              <p:par>
                                <p:cTn id="92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1" dur="2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5080"/>
                            </p:stCondLst>
                            <p:childTnLst>
                              <p:par>
                                <p:cTn id="9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5" dur="2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5100"/>
                            </p:stCondLst>
                            <p:childTnLst>
                              <p:par>
                                <p:cTn id="92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9" dur="2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5120"/>
                            </p:stCondLst>
                            <p:childTnLst>
                              <p:par>
                                <p:cTn id="9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3" dur="2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5140"/>
                            </p:stCondLst>
                            <p:childTnLst>
                              <p:par>
                                <p:cTn id="93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7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5160"/>
                            </p:stCondLst>
                            <p:childTnLst>
                              <p:par>
                                <p:cTn id="9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1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5180"/>
                            </p:stCondLst>
                            <p:childTnLst>
                              <p:par>
                                <p:cTn id="9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5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5200"/>
                            </p:stCondLst>
                            <p:childTnLst>
                              <p:par>
                                <p:cTn id="9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9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5220"/>
                            </p:stCondLst>
                            <p:childTnLst>
                              <p:par>
                                <p:cTn id="9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3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5240"/>
                            </p:stCondLst>
                            <p:childTnLst>
                              <p:par>
                                <p:cTn id="9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7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5260"/>
                            </p:stCondLst>
                            <p:childTnLst>
                              <p:par>
                                <p:cTn id="96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1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5280"/>
                            </p:stCondLst>
                            <p:childTnLst>
                              <p:par>
                                <p:cTn id="9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5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5300"/>
                            </p:stCondLst>
                            <p:childTnLst>
                              <p:par>
                                <p:cTn id="9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9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5320"/>
                            </p:stCondLst>
                            <p:childTnLst>
                              <p:par>
                                <p:cTn id="97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3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5340"/>
                            </p:stCondLst>
                            <p:childTnLst>
                              <p:par>
                                <p:cTn id="9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7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5360"/>
                            </p:stCondLst>
                            <p:childTnLst>
                              <p:par>
                                <p:cTn id="9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1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5380"/>
                            </p:stCondLst>
                            <p:childTnLst>
                              <p:par>
                                <p:cTn id="9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5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5400"/>
                            </p:stCondLst>
                            <p:childTnLst>
                              <p:par>
                                <p:cTn id="98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9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5420"/>
                            </p:stCondLst>
                            <p:childTnLst>
                              <p:par>
                                <p:cTn id="9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3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5440"/>
                            </p:stCondLst>
                            <p:childTnLst>
                              <p:par>
                                <p:cTn id="99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7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460"/>
                            </p:stCondLst>
                            <p:childTnLst>
                              <p:par>
                                <p:cTn id="10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1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480"/>
                            </p:stCondLst>
                            <p:childTnLst>
                              <p:par>
                                <p:cTn id="100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5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9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520"/>
                            </p:stCondLst>
                            <p:childTnLst>
                              <p:par>
                                <p:cTn id="10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3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540"/>
                            </p:stCondLst>
                            <p:childTnLst>
                              <p:par>
                                <p:cTn id="10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17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560"/>
                            </p:stCondLst>
                            <p:childTnLst>
                              <p:par>
                                <p:cTn id="102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1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580"/>
                            </p:stCondLst>
                            <p:childTnLst>
                              <p:par>
                                <p:cTn id="10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5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600"/>
                            </p:stCondLst>
                            <p:childTnLst>
                              <p:par>
                                <p:cTn id="10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9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620"/>
                            </p:stCondLst>
                            <p:childTnLst>
                              <p:par>
                                <p:cTn id="103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3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640"/>
                            </p:stCondLst>
                            <p:childTnLst>
                              <p:par>
                                <p:cTn id="103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7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660"/>
                            </p:stCondLst>
                            <p:childTnLst>
                              <p:par>
                                <p:cTn id="10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1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680"/>
                            </p:stCondLst>
                            <p:childTnLst>
                              <p:par>
                                <p:cTn id="104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5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04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9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720"/>
                            </p:stCondLst>
                            <p:childTnLst>
                              <p:par>
                                <p:cTn id="10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3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740"/>
                            </p:stCondLst>
                            <p:childTnLst>
                              <p:par>
                                <p:cTn id="10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7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9" fill="hold">
                            <p:stCondLst>
                              <p:cond delay="5760"/>
                            </p:stCondLst>
                            <p:childTnLst>
                              <p:par>
                                <p:cTn id="10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1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>
                            <p:stCondLst>
                              <p:cond delay="5780"/>
                            </p:stCondLst>
                            <p:childTnLst>
                              <p:par>
                                <p:cTn id="10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5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0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9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1" fill="hold">
                            <p:stCondLst>
                              <p:cond delay="5820"/>
                            </p:stCondLst>
                            <p:childTnLst>
                              <p:par>
                                <p:cTn id="10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3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5" fill="hold">
                            <p:stCondLst>
                              <p:cond delay="5840"/>
                            </p:stCondLst>
                            <p:childTnLst>
                              <p:par>
                                <p:cTn id="107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7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1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3" fill="hold">
                            <p:stCondLst>
                              <p:cond delay="5880"/>
                            </p:stCondLst>
                            <p:childTnLst>
                              <p:par>
                                <p:cTn id="10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5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290" grpId="0" animBg="1"/>
      <p:bldP spid="318" grpId="0" animBg="1"/>
      <p:bldP spid="364" grpId="0" animBg="1"/>
      <p:bldP spid="42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Alex Brush</vt:lpstr>
      <vt:lpstr>Arial</vt:lpstr>
      <vt:lpstr>Calibri</vt:lpstr>
      <vt:lpstr>Calibri Light</vt:lpstr>
      <vt:lpstr>Tema do Office</vt:lpstr>
      <vt:lpstr>“Essa perfeição é impossível de se alcançar, o que não é motivo para não se lutar por ela.”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“Essa perfeição é impossível de se alcançar, o que não é motivo para não se lutar por ela.”</dc:title>
  <dc:creator>Lucas Claro</dc:creator>
  <cp:lastModifiedBy>Lucas Claro</cp:lastModifiedBy>
  <cp:revision>32</cp:revision>
  <dcterms:created xsi:type="dcterms:W3CDTF">2018-08-26T23:55:17Z</dcterms:created>
  <dcterms:modified xsi:type="dcterms:W3CDTF">2018-08-28T00:32:48Z</dcterms:modified>
</cp:coreProperties>
</file>