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</p:sldIdLst>
  <p:sldSz cx="3524250" cy="259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3906"/>
    <a:srgbClr val="EFD863"/>
    <a:srgbClr val="ECCF3E"/>
    <a:srgbClr val="E8B729"/>
    <a:srgbClr val="6D6843"/>
    <a:srgbClr val="8B8556"/>
    <a:srgbClr val="2F4930"/>
    <a:srgbClr val="384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8" autoAdjust="0"/>
    <p:restoredTop sz="94660"/>
  </p:normalViewPr>
  <p:slideViewPr>
    <p:cSldViewPr snapToGrid="0">
      <p:cViewPr varScale="1">
        <p:scale>
          <a:sx n="232" d="100"/>
          <a:sy n="232" d="100"/>
        </p:scale>
        <p:origin x="16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319" y="424004"/>
            <a:ext cx="2995613" cy="901982"/>
          </a:xfrm>
        </p:spPr>
        <p:txBody>
          <a:bodyPr anchor="b"/>
          <a:lstStyle>
            <a:lvl1pPr algn="ctr">
              <a:defRPr sz="2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0531" y="1360770"/>
            <a:ext cx="2643188" cy="625510"/>
          </a:xfrm>
        </p:spPr>
        <p:txBody>
          <a:bodyPr/>
          <a:lstStyle>
            <a:lvl1pPr marL="0" indent="0" algn="ctr">
              <a:buNone/>
              <a:defRPr sz="907"/>
            </a:lvl1pPr>
            <a:lvl2pPr marL="172730" indent="0" algn="ctr">
              <a:buNone/>
              <a:defRPr sz="756"/>
            </a:lvl2pPr>
            <a:lvl3pPr marL="345460" indent="0" algn="ctr">
              <a:buNone/>
              <a:defRPr sz="680"/>
            </a:lvl3pPr>
            <a:lvl4pPr marL="518190" indent="0" algn="ctr">
              <a:buNone/>
              <a:defRPr sz="604"/>
            </a:lvl4pPr>
            <a:lvl5pPr marL="690921" indent="0" algn="ctr">
              <a:buNone/>
              <a:defRPr sz="604"/>
            </a:lvl5pPr>
            <a:lvl6pPr marL="863651" indent="0" algn="ctr">
              <a:buNone/>
              <a:defRPr sz="604"/>
            </a:lvl6pPr>
            <a:lvl7pPr marL="1036381" indent="0" algn="ctr">
              <a:buNone/>
              <a:defRPr sz="604"/>
            </a:lvl7pPr>
            <a:lvl8pPr marL="1209111" indent="0" algn="ctr">
              <a:buNone/>
              <a:defRPr sz="604"/>
            </a:lvl8pPr>
            <a:lvl9pPr marL="1381841" indent="0" algn="ctr">
              <a:buNone/>
              <a:defRPr sz="60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84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59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22042" y="137936"/>
            <a:ext cx="759916" cy="219558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2292" y="137936"/>
            <a:ext cx="2235696" cy="219558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27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75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57" y="645901"/>
            <a:ext cx="3039666" cy="1077701"/>
          </a:xfrm>
        </p:spPr>
        <p:txBody>
          <a:bodyPr anchor="b"/>
          <a:lstStyle>
            <a:lvl1pPr>
              <a:defRPr sz="2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457" y="1733798"/>
            <a:ext cx="3039666" cy="566737"/>
          </a:xfrm>
        </p:spPr>
        <p:txBody>
          <a:bodyPr/>
          <a:lstStyle>
            <a:lvl1pPr marL="0" indent="0">
              <a:buNone/>
              <a:defRPr sz="907">
                <a:solidFill>
                  <a:schemeClr val="tx1"/>
                </a:solidFill>
              </a:defRPr>
            </a:lvl1pPr>
            <a:lvl2pPr marL="17273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2pPr>
            <a:lvl3pPr marL="345460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3pPr>
            <a:lvl4pPr marL="518190" indent="0">
              <a:buNone/>
              <a:defRPr sz="604">
                <a:solidFill>
                  <a:schemeClr val="tx1">
                    <a:tint val="75000"/>
                  </a:schemeClr>
                </a:solidFill>
              </a:defRPr>
            </a:lvl4pPr>
            <a:lvl5pPr marL="690921" indent="0">
              <a:buNone/>
              <a:defRPr sz="604">
                <a:solidFill>
                  <a:schemeClr val="tx1">
                    <a:tint val="75000"/>
                  </a:schemeClr>
                </a:solidFill>
              </a:defRPr>
            </a:lvl5pPr>
            <a:lvl6pPr marL="863651" indent="0">
              <a:buNone/>
              <a:defRPr sz="604">
                <a:solidFill>
                  <a:schemeClr val="tx1">
                    <a:tint val="75000"/>
                  </a:schemeClr>
                </a:solidFill>
              </a:defRPr>
            </a:lvl6pPr>
            <a:lvl7pPr marL="1036381" indent="0">
              <a:buNone/>
              <a:defRPr sz="604">
                <a:solidFill>
                  <a:schemeClr val="tx1">
                    <a:tint val="75000"/>
                  </a:schemeClr>
                </a:solidFill>
              </a:defRPr>
            </a:lvl7pPr>
            <a:lvl8pPr marL="1209111" indent="0">
              <a:buNone/>
              <a:defRPr sz="604">
                <a:solidFill>
                  <a:schemeClr val="tx1">
                    <a:tint val="75000"/>
                  </a:schemeClr>
                </a:solidFill>
              </a:defRPr>
            </a:lvl8pPr>
            <a:lvl9pPr marL="1381841" indent="0">
              <a:buNone/>
              <a:defRPr sz="6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44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2292" y="689680"/>
            <a:ext cx="1497806" cy="164383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4152" y="689680"/>
            <a:ext cx="1497806" cy="164383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29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751" y="137937"/>
            <a:ext cx="3039666" cy="5007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751" y="635106"/>
            <a:ext cx="1490923" cy="311256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730" indent="0">
              <a:buNone/>
              <a:defRPr sz="756" b="1"/>
            </a:lvl2pPr>
            <a:lvl3pPr marL="345460" indent="0">
              <a:buNone/>
              <a:defRPr sz="680" b="1"/>
            </a:lvl3pPr>
            <a:lvl4pPr marL="518190" indent="0">
              <a:buNone/>
              <a:defRPr sz="604" b="1"/>
            </a:lvl4pPr>
            <a:lvl5pPr marL="690921" indent="0">
              <a:buNone/>
              <a:defRPr sz="604" b="1"/>
            </a:lvl5pPr>
            <a:lvl6pPr marL="863651" indent="0">
              <a:buNone/>
              <a:defRPr sz="604" b="1"/>
            </a:lvl6pPr>
            <a:lvl7pPr marL="1036381" indent="0">
              <a:buNone/>
              <a:defRPr sz="604" b="1"/>
            </a:lvl7pPr>
            <a:lvl8pPr marL="1209111" indent="0">
              <a:buNone/>
              <a:defRPr sz="604" b="1"/>
            </a:lvl8pPr>
            <a:lvl9pPr marL="1381841" indent="0">
              <a:buNone/>
              <a:defRPr sz="60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2751" y="946362"/>
            <a:ext cx="1490923" cy="139195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84152" y="635106"/>
            <a:ext cx="1498265" cy="311256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730" indent="0">
              <a:buNone/>
              <a:defRPr sz="756" b="1"/>
            </a:lvl2pPr>
            <a:lvl3pPr marL="345460" indent="0">
              <a:buNone/>
              <a:defRPr sz="680" b="1"/>
            </a:lvl3pPr>
            <a:lvl4pPr marL="518190" indent="0">
              <a:buNone/>
              <a:defRPr sz="604" b="1"/>
            </a:lvl4pPr>
            <a:lvl5pPr marL="690921" indent="0">
              <a:buNone/>
              <a:defRPr sz="604" b="1"/>
            </a:lvl5pPr>
            <a:lvl6pPr marL="863651" indent="0">
              <a:buNone/>
              <a:defRPr sz="604" b="1"/>
            </a:lvl6pPr>
            <a:lvl7pPr marL="1036381" indent="0">
              <a:buNone/>
              <a:defRPr sz="604" b="1"/>
            </a:lvl7pPr>
            <a:lvl8pPr marL="1209111" indent="0">
              <a:buNone/>
              <a:defRPr sz="604" b="1"/>
            </a:lvl8pPr>
            <a:lvl9pPr marL="1381841" indent="0">
              <a:buNone/>
              <a:defRPr sz="60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84152" y="946362"/>
            <a:ext cx="1498265" cy="139195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2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86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69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751" y="172720"/>
            <a:ext cx="1136662" cy="604520"/>
          </a:xfrm>
        </p:spPr>
        <p:txBody>
          <a:bodyPr anchor="b"/>
          <a:lstStyle>
            <a:lvl1pPr>
              <a:defRPr sz="120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265" y="373028"/>
            <a:ext cx="1784152" cy="1841147"/>
          </a:xfrm>
        </p:spPr>
        <p:txBody>
          <a:bodyPr/>
          <a:lstStyle>
            <a:lvl1pPr>
              <a:defRPr sz="1209"/>
            </a:lvl1pPr>
            <a:lvl2pPr>
              <a:defRPr sz="1058"/>
            </a:lvl2pPr>
            <a:lvl3pPr>
              <a:defRPr sz="907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751" y="777240"/>
            <a:ext cx="1136662" cy="1439933"/>
          </a:xfrm>
        </p:spPr>
        <p:txBody>
          <a:bodyPr/>
          <a:lstStyle>
            <a:lvl1pPr marL="0" indent="0">
              <a:buNone/>
              <a:defRPr sz="604"/>
            </a:lvl1pPr>
            <a:lvl2pPr marL="172730" indent="0">
              <a:buNone/>
              <a:defRPr sz="529"/>
            </a:lvl2pPr>
            <a:lvl3pPr marL="345460" indent="0">
              <a:buNone/>
              <a:defRPr sz="453"/>
            </a:lvl3pPr>
            <a:lvl4pPr marL="518190" indent="0">
              <a:buNone/>
              <a:defRPr sz="378"/>
            </a:lvl4pPr>
            <a:lvl5pPr marL="690921" indent="0">
              <a:buNone/>
              <a:defRPr sz="378"/>
            </a:lvl5pPr>
            <a:lvl6pPr marL="863651" indent="0">
              <a:buNone/>
              <a:defRPr sz="378"/>
            </a:lvl6pPr>
            <a:lvl7pPr marL="1036381" indent="0">
              <a:buNone/>
              <a:defRPr sz="378"/>
            </a:lvl7pPr>
            <a:lvl8pPr marL="1209111" indent="0">
              <a:buNone/>
              <a:defRPr sz="378"/>
            </a:lvl8pPr>
            <a:lvl9pPr marL="1381841" indent="0">
              <a:buNone/>
              <a:defRPr sz="378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92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751" y="172720"/>
            <a:ext cx="1136662" cy="604520"/>
          </a:xfrm>
        </p:spPr>
        <p:txBody>
          <a:bodyPr anchor="b"/>
          <a:lstStyle>
            <a:lvl1pPr>
              <a:defRPr sz="120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98265" y="373028"/>
            <a:ext cx="1784152" cy="1841147"/>
          </a:xfrm>
        </p:spPr>
        <p:txBody>
          <a:bodyPr anchor="t"/>
          <a:lstStyle>
            <a:lvl1pPr marL="0" indent="0">
              <a:buNone/>
              <a:defRPr sz="1209"/>
            </a:lvl1pPr>
            <a:lvl2pPr marL="172730" indent="0">
              <a:buNone/>
              <a:defRPr sz="1058"/>
            </a:lvl2pPr>
            <a:lvl3pPr marL="345460" indent="0">
              <a:buNone/>
              <a:defRPr sz="907"/>
            </a:lvl3pPr>
            <a:lvl4pPr marL="518190" indent="0">
              <a:buNone/>
              <a:defRPr sz="756"/>
            </a:lvl4pPr>
            <a:lvl5pPr marL="690921" indent="0">
              <a:buNone/>
              <a:defRPr sz="756"/>
            </a:lvl5pPr>
            <a:lvl6pPr marL="863651" indent="0">
              <a:buNone/>
              <a:defRPr sz="756"/>
            </a:lvl6pPr>
            <a:lvl7pPr marL="1036381" indent="0">
              <a:buNone/>
              <a:defRPr sz="756"/>
            </a:lvl7pPr>
            <a:lvl8pPr marL="1209111" indent="0">
              <a:buNone/>
              <a:defRPr sz="756"/>
            </a:lvl8pPr>
            <a:lvl9pPr marL="1381841" indent="0">
              <a:buNone/>
              <a:defRPr sz="75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751" y="777240"/>
            <a:ext cx="1136662" cy="1439933"/>
          </a:xfrm>
        </p:spPr>
        <p:txBody>
          <a:bodyPr/>
          <a:lstStyle>
            <a:lvl1pPr marL="0" indent="0">
              <a:buNone/>
              <a:defRPr sz="604"/>
            </a:lvl1pPr>
            <a:lvl2pPr marL="172730" indent="0">
              <a:buNone/>
              <a:defRPr sz="529"/>
            </a:lvl2pPr>
            <a:lvl3pPr marL="345460" indent="0">
              <a:buNone/>
              <a:defRPr sz="453"/>
            </a:lvl3pPr>
            <a:lvl4pPr marL="518190" indent="0">
              <a:buNone/>
              <a:defRPr sz="378"/>
            </a:lvl4pPr>
            <a:lvl5pPr marL="690921" indent="0">
              <a:buNone/>
              <a:defRPr sz="378"/>
            </a:lvl5pPr>
            <a:lvl6pPr marL="863651" indent="0">
              <a:buNone/>
              <a:defRPr sz="378"/>
            </a:lvl6pPr>
            <a:lvl7pPr marL="1036381" indent="0">
              <a:buNone/>
              <a:defRPr sz="378"/>
            </a:lvl7pPr>
            <a:lvl8pPr marL="1209111" indent="0">
              <a:buNone/>
              <a:defRPr sz="378"/>
            </a:lvl8pPr>
            <a:lvl9pPr marL="1381841" indent="0">
              <a:buNone/>
              <a:defRPr sz="378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32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292" y="137937"/>
            <a:ext cx="3039666" cy="500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292" y="689680"/>
            <a:ext cx="3039666" cy="1643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2292" y="2401288"/>
            <a:ext cx="792956" cy="137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09436-178D-4CC7-9D72-E4CA19EAF95E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7408" y="2401288"/>
            <a:ext cx="1189434" cy="137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89002" y="2401288"/>
            <a:ext cx="792956" cy="137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94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45460" rtl="0" eaLnBrk="1" latinLnBrk="0" hangingPunct="1">
        <a:lnSpc>
          <a:spcPct val="90000"/>
        </a:lnSpc>
        <a:spcBef>
          <a:spcPct val="0"/>
        </a:spcBef>
        <a:buNone/>
        <a:defRPr sz="1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365" indent="-86365" algn="l" defTabSz="345460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1pPr>
      <a:lvl2pPr marL="259095" indent="-86365" algn="l" defTabSz="34546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2pPr>
      <a:lvl3pPr marL="431825" indent="-86365" algn="l" defTabSz="34546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604556" indent="-86365" algn="l" defTabSz="34546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4pPr>
      <a:lvl5pPr marL="777286" indent="-86365" algn="l" defTabSz="34546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5pPr>
      <a:lvl6pPr marL="950016" indent="-86365" algn="l" defTabSz="34546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6pPr>
      <a:lvl7pPr marL="1122746" indent="-86365" algn="l" defTabSz="34546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7pPr>
      <a:lvl8pPr marL="1295476" indent="-86365" algn="l" defTabSz="34546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8pPr>
      <a:lvl9pPr marL="1468206" indent="-86365" algn="l" defTabSz="34546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460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1pPr>
      <a:lvl2pPr marL="172730" algn="l" defTabSz="345460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2pPr>
      <a:lvl3pPr marL="345460" algn="l" defTabSz="345460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3pPr>
      <a:lvl4pPr marL="518190" algn="l" defTabSz="345460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4pPr>
      <a:lvl5pPr marL="690921" algn="l" defTabSz="345460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5pPr>
      <a:lvl6pPr marL="863651" algn="l" defTabSz="345460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6pPr>
      <a:lvl7pPr marL="1036381" algn="l" defTabSz="345460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7pPr>
      <a:lvl8pPr marL="1209111" algn="l" defTabSz="345460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8pPr>
      <a:lvl9pPr marL="1381841" algn="l" defTabSz="345460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comic wallpaper texture">
            <a:extLst>
              <a:ext uri="{FF2B5EF4-FFF2-40B4-BE49-F238E27FC236}">
                <a16:creationId xmlns:a16="http://schemas.microsoft.com/office/drawing/2014/main" xmlns="" id="{77C03EF8-D7E3-47A5-AF60-22D3AE8B3B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5" r="5" b="6435"/>
          <a:stretch/>
        </p:blipFill>
        <p:spPr bwMode="auto">
          <a:xfrm rot="10800000">
            <a:off x="20" y="10"/>
            <a:ext cx="3524230" cy="259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stan lee">
            <a:extLst>
              <a:ext uri="{FF2B5EF4-FFF2-40B4-BE49-F238E27FC236}">
                <a16:creationId xmlns:a16="http://schemas.microsoft.com/office/drawing/2014/main" xmlns="" id="{F01E13F1-8982-4559-A1C4-F78F4C3A3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899" y="571500"/>
            <a:ext cx="2263051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BC66C984-29AB-455D-91F0-FAD991CD88A8}"/>
              </a:ext>
            </a:extLst>
          </p:cNvPr>
          <p:cNvSpPr txBox="1"/>
          <p:nvPr/>
        </p:nvSpPr>
        <p:spPr>
          <a:xfrm>
            <a:off x="37090" y="276573"/>
            <a:ext cx="254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vengeance Heroic Avenger" pitchFamily="50" charset="0"/>
              </a:rPr>
              <a:t>O legado do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geance Heroic Avenger" pitchFamily="50" charset="0"/>
              </a:rPr>
              <a:t>Heroi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vengeance Heroic Avenger" pitchFamily="50" charset="0"/>
              </a:rPr>
              <a:t>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9EB02E29-A7BD-493A-880C-105015FCA481}"/>
              </a:ext>
            </a:extLst>
          </p:cNvPr>
          <p:cNvSpPr txBox="1"/>
          <p:nvPr/>
        </p:nvSpPr>
        <p:spPr>
          <a:xfrm rot="2102086">
            <a:off x="2051052" y="288037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vengeance Heroic Avenger" pitchFamily="50" charset="0"/>
              </a:rPr>
              <a:t>i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A6985896-9FC3-4835-9162-76DE60B853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0464">
            <a:off x="-61981" y="515396"/>
            <a:ext cx="1829661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0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84637"/>
            </a:gs>
            <a:gs pos="100000">
              <a:srgbClr val="2F4930"/>
            </a:gs>
            <a:gs pos="55000">
              <a:srgbClr val="6D6843"/>
            </a:gs>
            <a:gs pos="69000">
              <a:srgbClr val="8B855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m relacionada">
            <a:extLst>
              <a:ext uri="{FF2B5EF4-FFF2-40B4-BE49-F238E27FC236}">
                <a16:creationId xmlns:a16="http://schemas.microsoft.com/office/drawing/2014/main" xmlns="" id="{B3573E2C-E246-4F37-BE6E-B296D0F86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1064" y="-69850"/>
            <a:ext cx="4725314" cy="266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57B554C3-D02A-4B6E-9797-F9A9981D237A}"/>
              </a:ext>
            </a:extLst>
          </p:cNvPr>
          <p:cNvSpPr txBox="1"/>
          <p:nvPr/>
        </p:nvSpPr>
        <p:spPr>
          <a:xfrm>
            <a:off x="-736124" y="133350"/>
            <a:ext cx="4996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gradFill flip="none" rotWithShape="1">
                  <a:gsLst>
                    <a:gs pos="77900">
                      <a:srgbClr val="F6E893"/>
                    </a:gs>
                    <a:gs pos="0">
                      <a:srgbClr val="B07E08"/>
                    </a:gs>
                    <a:gs pos="100000">
                      <a:srgbClr val="C29724"/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iforce" pitchFamily="2" charset="0"/>
              </a:rPr>
              <a:t>The </a:t>
            </a:r>
            <a:r>
              <a:rPr lang="pt-BR" sz="2800" dirty="0" err="1">
                <a:gradFill flip="none" rotWithShape="1">
                  <a:gsLst>
                    <a:gs pos="77900">
                      <a:srgbClr val="F6E893"/>
                    </a:gs>
                    <a:gs pos="0">
                      <a:srgbClr val="B07E08"/>
                    </a:gs>
                    <a:gs pos="100000">
                      <a:srgbClr val="C29724"/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iforce" pitchFamily="2" charset="0"/>
              </a:rPr>
              <a:t>Goddess</a:t>
            </a:r>
            <a:r>
              <a:rPr lang="pt-BR" sz="2800" dirty="0">
                <a:gradFill flip="none" rotWithShape="1">
                  <a:gsLst>
                    <a:gs pos="77900">
                      <a:srgbClr val="F6E893"/>
                    </a:gs>
                    <a:gs pos="0">
                      <a:srgbClr val="B07E08"/>
                    </a:gs>
                    <a:gs pos="100000">
                      <a:srgbClr val="C29724"/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iforce" pitchFamily="2" charset="0"/>
              </a:rPr>
              <a:t> </a:t>
            </a:r>
            <a:r>
              <a:rPr lang="pt-BR" sz="2800" dirty="0" err="1">
                <a:gradFill flip="none" rotWithShape="1">
                  <a:gsLst>
                    <a:gs pos="77900">
                      <a:srgbClr val="F6E893"/>
                    </a:gs>
                    <a:gs pos="0">
                      <a:srgbClr val="B07E08"/>
                    </a:gs>
                    <a:gs pos="100000">
                      <a:srgbClr val="C29724"/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iforce" pitchFamily="2" charset="0"/>
              </a:rPr>
              <a:t>Colection</a:t>
            </a:r>
            <a:endParaRPr lang="pt-BR" sz="2800" dirty="0">
              <a:gradFill flip="none" rotWithShape="1">
                <a:gsLst>
                  <a:gs pos="77900">
                    <a:srgbClr val="F6E893"/>
                  </a:gs>
                  <a:gs pos="0">
                    <a:srgbClr val="B07E08"/>
                  </a:gs>
                  <a:gs pos="100000">
                    <a:srgbClr val="C29724"/>
                  </a:gs>
                </a:gsLst>
                <a:lin ang="162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riforce" pitchFamily="2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33B6ABBA-09CD-4B13-9CD3-7994FB923550}"/>
              </a:ext>
            </a:extLst>
          </p:cNvPr>
          <p:cNvSpPr txBox="1"/>
          <p:nvPr/>
        </p:nvSpPr>
        <p:spPr>
          <a:xfrm>
            <a:off x="838437" y="595332"/>
            <a:ext cx="1847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gradFill flip="none" rotWithShape="1">
                  <a:gsLst>
                    <a:gs pos="77900">
                      <a:srgbClr val="F6E893"/>
                    </a:gs>
                    <a:gs pos="0">
                      <a:srgbClr val="B07E08"/>
                    </a:gs>
                    <a:gs pos="100000">
                      <a:srgbClr val="C29724"/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iforce" pitchFamily="2" charset="0"/>
              </a:rPr>
              <a:t>$355,60</a:t>
            </a:r>
          </a:p>
        </p:txBody>
      </p:sp>
      <p:pic>
        <p:nvPicPr>
          <p:cNvPr id="14" name="Imagem 13" descr="Uma imagem contendo árvore&#10;&#10;Descrição gerada com muito alta confiança">
            <a:extLst>
              <a:ext uri="{FF2B5EF4-FFF2-40B4-BE49-F238E27FC236}">
                <a16:creationId xmlns:a16="http://schemas.microsoft.com/office/drawing/2014/main" xmlns="" id="{9683A2FF-6583-4EF1-999F-6D86FD7925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49" y="1056997"/>
            <a:ext cx="2643751" cy="1487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76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10</Words>
  <Application>Microsoft Office PowerPoint</Application>
  <PresentationFormat>Personalizar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Avengeance Heroic Avenger</vt:lpstr>
      <vt:lpstr>Calibri</vt:lpstr>
      <vt:lpstr>Calibri Light</vt:lpstr>
      <vt:lpstr>Triforce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Claro</dc:creator>
  <cp:lastModifiedBy>3A Etim Info</cp:lastModifiedBy>
  <cp:revision>12</cp:revision>
  <dcterms:created xsi:type="dcterms:W3CDTF">2018-11-12T21:25:58Z</dcterms:created>
  <dcterms:modified xsi:type="dcterms:W3CDTF">2018-11-14T12:01:49Z</dcterms:modified>
</cp:coreProperties>
</file>