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310" r:id="rId9"/>
    <p:sldId id="295" r:id="rId10"/>
    <p:sldId id="309" r:id="rId11"/>
    <p:sldId id="299" r:id="rId12"/>
    <p:sldId id="257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FB8"/>
    <a:srgbClr val="F79D1E"/>
    <a:srgbClr val="FFFFFF"/>
    <a:srgbClr val="747474"/>
    <a:srgbClr val="E6E6E6"/>
    <a:srgbClr val="70AD47"/>
    <a:srgbClr val="F8C141"/>
    <a:srgbClr val="0D7694"/>
    <a:srgbClr val="E5E9F2"/>
    <a:srgbClr val="A9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8" autoAdjust="0"/>
    <p:restoredTop sz="94660"/>
  </p:normalViewPr>
  <p:slideViewPr>
    <p:cSldViewPr snapToGrid="0">
      <p:cViewPr>
        <p:scale>
          <a:sx n="75" d="100"/>
          <a:sy n="75" d="100"/>
        </p:scale>
        <p:origin x="1428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undo">
            <a:extLst>
              <a:ext uri="{FF2B5EF4-FFF2-40B4-BE49-F238E27FC236}">
                <a16:creationId xmlns:a16="http://schemas.microsoft.com/office/drawing/2014/main" id="{347EF4B4-A75A-4B62-AE9E-B9D960319AA7}"/>
              </a:ext>
            </a:extLst>
          </p:cNvPr>
          <p:cNvSpPr/>
          <p:nvPr/>
        </p:nvSpPr>
        <p:spPr>
          <a:xfrm>
            <a:off x="0" y="-82484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0DAF38D-9C36-4D0E-82A3-6AA8F896FC35}"/>
              </a:ext>
            </a:extLst>
          </p:cNvPr>
          <p:cNvGrpSpPr/>
          <p:nvPr/>
        </p:nvGrpSpPr>
        <p:grpSpPr>
          <a:xfrm>
            <a:off x="4476110" y="926830"/>
            <a:ext cx="3032129" cy="5390451"/>
            <a:chOff x="762000" y="157542"/>
            <a:chExt cx="3676309" cy="6535659"/>
          </a:xfrm>
        </p:grpSpPr>
        <p:pic>
          <p:nvPicPr>
            <p:cNvPr id="16" name="Imagem 15" descr="Uma imagem contendo equipamentos eletrônicos&#10;&#10;Descrição gerada com alta confiança">
              <a:extLst>
                <a:ext uri="{FF2B5EF4-FFF2-40B4-BE49-F238E27FC236}">
                  <a16:creationId xmlns:a16="http://schemas.microsoft.com/office/drawing/2014/main" id="{F6828AE9-61D6-4582-9F32-3A79EDFE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57542"/>
              <a:ext cx="3676309" cy="653565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FEAFA3-A855-441C-A427-18DBA5D9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344" y="1105688"/>
              <a:ext cx="2096858" cy="129805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41825E9-4639-403D-B6DA-7D2F603F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903" y="959387"/>
              <a:ext cx="1228725" cy="1771650"/>
            </a:xfrm>
            <a:prstGeom prst="rect">
              <a:avLst/>
            </a:prstGeom>
          </p:spPr>
        </p:pic>
      </p:grpSp>
      <p:sp>
        <p:nvSpPr>
          <p:cNvPr id="10" name="Fundo Fake">
            <a:extLst>
              <a:ext uri="{FF2B5EF4-FFF2-40B4-BE49-F238E27FC236}">
                <a16:creationId xmlns:a16="http://schemas.microsoft.com/office/drawing/2014/main" id="{5A0DCEB5-86EF-41AA-8484-8A7C020E3F30}"/>
              </a:ext>
            </a:extLst>
          </p:cNvPr>
          <p:cNvSpPr/>
          <p:nvPr/>
        </p:nvSpPr>
        <p:spPr>
          <a:xfrm>
            <a:off x="5080" y="-3628"/>
            <a:ext cx="12192000" cy="6858000"/>
          </a:xfrm>
          <a:custGeom>
            <a:avLst/>
            <a:gdLst>
              <a:gd name="connsiteX0" fmla="*/ 4657725 w 12192000"/>
              <a:gd name="connsiteY0" fmla="*/ 276225 h 6858000"/>
              <a:gd name="connsiteX1" fmla="*/ 4657725 w 12192000"/>
              <a:gd name="connsiteY1" fmla="*/ 6404428 h 6858000"/>
              <a:gd name="connsiteX2" fmla="*/ 7543800 w 12192000"/>
              <a:gd name="connsiteY2" fmla="*/ 6404428 h 6858000"/>
              <a:gd name="connsiteX3" fmla="*/ 7543800 w 12192000"/>
              <a:gd name="connsiteY3" fmla="*/ 2762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57725" y="276225"/>
                </a:moveTo>
                <a:lnTo>
                  <a:pt x="4657725" y="6404428"/>
                </a:lnTo>
                <a:lnTo>
                  <a:pt x="7543800" y="6404428"/>
                </a:lnTo>
                <a:lnTo>
                  <a:pt x="7543800" y="2762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01E09-02A8-4B85-B9AF-D7A655FA8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72" y="810542"/>
            <a:ext cx="7661003" cy="59585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3CE3FBA-EFE1-41CF-B93D-72DC24E39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581" y="-463067"/>
            <a:ext cx="1524000" cy="238125"/>
          </a:xfrm>
          <a:prstGeom prst="rect">
            <a:avLst/>
          </a:prstGeom>
        </p:spPr>
      </p:pic>
      <p:pic>
        <p:nvPicPr>
          <p:cNvPr id="1026" name="Picture 2" descr="Resultado de imagem para qr code">
            <a:extLst>
              <a:ext uri="{FF2B5EF4-FFF2-40B4-BE49-F238E27FC236}">
                <a16:creationId xmlns:a16="http://schemas.microsoft.com/office/drawing/2014/main" id="{B630DF5F-97B5-4830-8F9C-097F0947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85" y="202991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E2509464-DF13-4A0D-8067-2AE90BC6BA00}"/>
              </a:ext>
            </a:extLst>
          </p:cNvPr>
          <p:cNvSpPr/>
          <p:nvPr/>
        </p:nvSpPr>
        <p:spPr>
          <a:xfrm rot="20688492">
            <a:off x="858470" y="2017985"/>
            <a:ext cx="10267406" cy="2960914"/>
          </a:xfrm>
          <a:custGeom>
            <a:avLst/>
            <a:gdLst/>
            <a:ahLst/>
            <a:cxnLst/>
            <a:rect l="l" t="t" r="r" b="b"/>
            <a:pathLst>
              <a:path w="10267406" h="2960914">
                <a:moveTo>
                  <a:pt x="823161" y="2031447"/>
                </a:moveTo>
                <a:cubicBezTo>
                  <a:pt x="850033" y="2031447"/>
                  <a:pt x="872261" y="2041648"/>
                  <a:pt x="889845" y="2062052"/>
                </a:cubicBezTo>
                <a:cubicBezTo>
                  <a:pt x="907428" y="2082455"/>
                  <a:pt x="916220" y="2113392"/>
                  <a:pt x="916220" y="2154862"/>
                </a:cubicBezTo>
                <a:cubicBezTo>
                  <a:pt x="916220" y="2200646"/>
                  <a:pt x="907594" y="2233656"/>
                  <a:pt x="890343" y="2253893"/>
                </a:cubicBezTo>
                <a:cubicBezTo>
                  <a:pt x="873091" y="2274131"/>
                  <a:pt x="851526" y="2284250"/>
                  <a:pt x="825649" y="2284250"/>
                </a:cubicBezTo>
                <a:cubicBezTo>
                  <a:pt x="801430" y="2284250"/>
                  <a:pt x="781110" y="2274214"/>
                  <a:pt x="764687" y="2254142"/>
                </a:cubicBezTo>
                <a:cubicBezTo>
                  <a:pt x="748265" y="2234071"/>
                  <a:pt x="740054" y="2202470"/>
                  <a:pt x="740054" y="2159341"/>
                </a:cubicBezTo>
                <a:cubicBezTo>
                  <a:pt x="740054" y="2113226"/>
                  <a:pt x="748016" y="2080382"/>
                  <a:pt x="763941" y="2060808"/>
                </a:cubicBezTo>
                <a:cubicBezTo>
                  <a:pt x="779865" y="2041234"/>
                  <a:pt x="799605" y="2031447"/>
                  <a:pt x="823161" y="2031447"/>
                </a:cubicBezTo>
                <a:close/>
                <a:moveTo>
                  <a:pt x="9529865" y="2019503"/>
                </a:moveTo>
                <a:cubicBezTo>
                  <a:pt x="9557733" y="2019503"/>
                  <a:pt x="9581123" y="2030700"/>
                  <a:pt x="9600033" y="2053094"/>
                </a:cubicBezTo>
                <a:cubicBezTo>
                  <a:pt x="9618944" y="2075488"/>
                  <a:pt x="9628399" y="2109577"/>
                  <a:pt x="9628399" y="2155360"/>
                </a:cubicBezTo>
                <a:cubicBezTo>
                  <a:pt x="9628399" y="2204461"/>
                  <a:pt x="9619027" y="2240125"/>
                  <a:pt x="9600282" y="2262353"/>
                </a:cubicBezTo>
                <a:cubicBezTo>
                  <a:pt x="9581538" y="2284581"/>
                  <a:pt x="9557568" y="2295696"/>
                  <a:pt x="9528372" y="2295696"/>
                </a:cubicBezTo>
                <a:cubicBezTo>
                  <a:pt x="9499509" y="2295696"/>
                  <a:pt x="9475540" y="2284416"/>
                  <a:pt x="9456463" y="2261856"/>
                </a:cubicBezTo>
                <a:cubicBezTo>
                  <a:pt x="9437387" y="2239296"/>
                  <a:pt x="9427848" y="2204461"/>
                  <a:pt x="9427848" y="2157351"/>
                </a:cubicBezTo>
                <a:cubicBezTo>
                  <a:pt x="9427848" y="2110904"/>
                  <a:pt x="9437470" y="2076318"/>
                  <a:pt x="9456712" y="2053592"/>
                </a:cubicBezTo>
                <a:cubicBezTo>
                  <a:pt x="9475955" y="2030866"/>
                  <a:pt x="9500339" y="2019503"/>
                  <a:pt x="9529865" y="2019503"/>
                </a:cubicBezTo>
                <a:close/>
                <a:moveTo>
                  <a:pt x="4729266" y="2019503"/>
                </a:moveTo>
                <a:cubicBezTo>
                  <a:pt x="4757134" y="2019503"/>
                  <a:pt x="4780524" y="2030700"/>
                  <a:pt x="4799434" y="2053094"/>
                </a:cubicBezTo>
                <a:cubicBezTo>
                  <a:pt x="4818345" y="2075488"/>
                  <a:pt x="4827800" y="2109577"/>
                  <a:pt x="4827800" y="2155360"/>
                </a:cubicBezTo>
                <a:cubicBezTo>
                  <a:pt x="4827800" y="2204461"/>
                  <a:pt x="4818428" y="2240125"/>
                  <a:pt x="4799683" y="2262353"/>
                </a:cubicBezTo>
                <a:cubicBezTo>
                  <a:pt x="4780938" y="2284581"/>
                  <a:pt x="4756968" y="2295696"/>
                  <a:pt x="4727773" y="2295696"/>
                </a:cubicBezTo>
                <a:cubicBezTo>
                  <a:pt x="4698910" y="2295696"/>
                  <a:pt x="4674940" y="2284416"/>
                  <a:pt x="4655864" y="2261856"/>
                </a:cubicBezTo>
                <a:cubicBezTo>
                  <a:pt x="4636787" y="2239296"/>
                  <a:pt x="4627249" y="2204461"/>
                  <a:pt x="4627249" y="2157351"/>
                </a:cubicBezTo>
                <a:cubicBezTo>
                  <a:pt x="4627249" y="2110904"/>
                  <a:pt x="4636870" y="2076318"/>
                  <a:pt x="4656112" y="2053592"/>
                </a:cubicBezTo>
                <a:cubicBezTo>
                  <a:pt x="4675355" y="2030866"/>
                  <a:pt x="4699740" y="2019503"/>
                  <a:pt x="4729266" y="2019503"/>
                </a:cubicBezTo>
                <a:close/>
                <a:moveTo>
                  <a:pt x="7731134" y="2000095"/>
                </a:moveTo>
                <a:cubicBezTo>
                  <a:pt x="7759002" y="2000095"/>
                  <a:pt x="7781479" y="2008555"/>
                  <a:pt x="7798565" y="2025475"/>
                </a:cubicBezTo>
                <a:cubicBezTo>
                  <a:pt x="7815651" y="2042395"/>
                  <a:pt x="7826184" y="2070429"/>
                  <a:pt x="7830165" y="2109577"/>
                </a:cubicBezTo>
                <a:lnTo>
                  <a:pt x="7630610" y="2109577"/>
                </a:lnTo>
                <a:cubicBezTo>
                  <a:pt x="7633927" y="2078059"/>
                  <a:pt x="7641724" y="2054338"/>
                  <a:pt x="7653999" y="2038414"/>
                </a:cubicBezTo>
                <a:cubicBezTo>
                  <a:pt x="7673241" y="2012868"/>
                  <a:pt x="7698953" y="2000095"/>
                  <a:pt x="7731134" y="2000095"/>
                </a:cubicBezTo>
                <a:close/>
                <a:moveTo>
                  <a:pt x="2816235" y="2000095"/>
                </a:moveTo>
                <a:cubicBezTo>
                  <a:pt x="2844102" y="2000095"/>
                  <a:pt x="2866579" y="2008555"/>
                  <a:pt x="2883665" y="2025475"/>
                </a:cubicBezTo>
                <a:cubicBezTo>
                  <a:pt x="2900751" y="2042395"/>
                  <a:pt x="2911284" y="2070429"/>
                  <a:pt x="2915265" y="2109577"/>
                </a:cubicBezTo>
                <a:lnTo>
                  <a:pt x="2715710" y="2109577"/>
                </a:lnTo>
                <a:cubicBezTo>
                  <a:pt x="2719028" y="2078059"/>
                  <a:pt x="2726824" y="2054338"/>
                  <a:pt x="2739099" y="2038414"/>
                </a:cubicBezTo>
                <a:cubicBezTo>
                  <a:pt x="2758342" y="2012868"/>
                  <a:pt x="2784053" y="2000095"/>
                  <a:pt x="2816235" y="2000095"/>
                </a:cubicBezTo>
                <a:close/>
                <a:moveTo>
                  <a:pt x="1520834" y="2000095"/>
                </a:moveTo>
                <a:cubicBezTo>
                  <a:pt x="1548702" y="2000095"/>
                  <a:pt x="1571179" y="2008555"/>
                  <a:pt x="1588265" y="2025475"/>
                </a:cubicBezTo>
                <a:cubicBezTo>
                  <a:pt x="1605351" y="2042395"/>
                  <a:pt x="1615884" y="2070429"/>
                  <a:pt x="1619865" y="2109577"/>
                </a:cubicBezTo>
                <a:lnTo>
                  <a:pt x="1420310" y="2109577"/>
                </a:lnTo>
                <a:cubicBezTo>
                  <a:pt x="1423628" y="2078059"/>
                  <a:pt x="1431424" y="2054338"/>
                  <a:pt x="1443700" y="2038414"/>
                </a:cubicBezTo>
                <a:cubicBezTo>
                  <a:pt x="1462942" y="2012868"/>
                  <a:pt x="1488653" y="2000095"/>
                  <a:pt x="1520834" y="2000095"/>
                </a:cubicBezTo>
                <a:close/>
                <a:moveTo>
                  <a:pt x="6094857" y="1892106"/>
                </a:moveTo>
                <a:lnTo>
                  <a:pt x="6094857" y="2420604"/>
                </a:lnTo>
                <a:lnTo>
                  <a:pt x="6297398" y="2420604"/>
                </a:lnTo>
                <a:lnTo>
                  <a:pt x="6297398" y="1892106"/>
                </a:lnTo>
                <a:close/>
                <a:moveTo>
                  <a:pt x="5408550" y="1892106"/>
                </a:moveTo>
                <a:lnTo>
                  <a:pt x="5628338" y="2420604"/>
                </a:lnTo>
                <a:lnTo>
                  <a:pt x="5807979" y="2420604"/>
                </a:lnTo>
                <a:lnTo>
                  <a:pt x="6032596" y="1892106"/>
                </a:lnTo>
                <a:lnTo>
                  <a:pt x="5828204" y="1892106"/>
                </a:lnTo>
                <a:lnTo>
                  <a:pt x="5721817" y="2227021"/>
                </a:lnTo>
                <a:lnTo>
                  <a:pt x="5619287" y="1892106"/>
                </a:lnTo>
                <a:close/>
                <a:moveTo>
                  <a:pt x="3798825" y="1892106"/>
                </a:moveTo>
                <a:lnTo>
                  <a:pt x="4018613" y="2420604"/>
                </a:lnTo>
                <a:lnTo>
                  <a:pt x="4198255" y="2420604"/>
                </a:lnTo>
                <a:lnTo>
                  <a:pt x="4422871" y="1892106"/>
                </a:lnTo>
                <a:lnTo>
                  <a:pt x="4218479" y="1892106"/>
                </a:lnTo>
                <a:lnTo>
                  <a:pt x="4112092" y="2227021"/>
                </a:lnTo>
                <a:lnTo>
                  <a:pt x="4009562" y="1892106"/>
                </a:lnTo>
                <a:close/>
                <a:moveTo>
                  <a:pt x="9526880" y="1880163"/>
                </a:moveTo>
                <a:cubicBezTo>
                  <a:pt x="9434318" y="1880163"/>
                  <a:pt x="9360833" y="1906289"/>
                  <a:pt x="9306423" y="1958542"/>
                </a:cubicBezTo>
                <a:cubicBezTo>
                  <a:pt x="9252015" y="2010794"/>
                  <a:pt x="9224810" y="2077230"/>
                  <a:pt x="9224810" y="2157848"/>
                </a:cubicBezTo>
                <a:cubicBezTo>
                  <a:pt x="9224810" y="2244438"/>
                  <a:pt x="9256991" y="2314440"/>
                  <a:pt x="9321353" y="2367854"/>
                </a:cubicBezTo>
                <a:cubicBezTo>
                  <a:pt x="9373771" y="2410983"/>
                  <a:pt x="9442446" y="2432548"/>
                  <a:pt x="9527377" y="2432548"/>
                </a:cubicBezTo>
                <a:cubicBezTo>
                  <a:pt x="9622593" y="2432548"/>
                  <a:pt x="9697158" y="2406587"/>
                  <a:pt x="9751068" y="2354666"/>
                </a:cubicBezTo>
                <a:cubicBezTo>
                  <a:pt x="9804979" y="2302745"/>
                  <a:pt x="9831935" y="2236144"/>
                  <a:pt x="9831935" y="2154862"/>
                </a:cubicBezTo>
                <a:cubicBezTo>
                  <a:pt x="9831935" y="2082538"/>
                  <a:pt x="9810205" y="2021660"/>
                  <a:pt x="9766743" y="1972227"/>
                </a:cubicBezTo>
                <a:cubicBezTo>
                  <a:pt x="9712667" y="1910851"/>
                  <a:pt x="9632713" y="1880163"/>
                  <a:pt x="9526880" y="1880163"/>
                </a:cubicBezTo>
                <a:close/>
                <a:moveTo>
                  <a:pt x="8505445" y="1880163"/>
                </a:moveTo>
                <a:cubicBezTo>
                  <a:pt x="8463975" y="1880163"/>
                  <a:pt x="8428808" y="1887710"/>
                  <a:pt x="8399944" y="1902806"/>
                </a:cubicBezTo>
                <a:cubicBezTo>
                  <a:pt x="8371081" y="1917901"/>
                  <a:pt x="8342550" y="1943032"/>
                  <a:pt x="8314350" y="1978199"/>
                </a:cubicBezTo>
                <a:lnTo>
                  <a:pt x="8314350" y="1892106"/>
                </a:lnTo>
                <a:lnTo>
                  <a:pt x="8125742" y="1892106"/>
                </a:lnTo>
                <a:lnTo>
                  <a:pt x="8125742" y="2420604"/>
                </a:lnTo>
                <a:lnTo>
                  <a:pt x="8328284" y="2420604"/>
                </a:lnTo>
                <a:lnTo>
                  <a:pt x="8328284" y="2166806"/>
                </a:lnTo>
                <a:cubicBezTo>
                  <a:pt x="8328284" y="2118700"/>
                  <a:pt x="8335914" y="2085358"/>
                  <a:pt x="8351175" y="2066779"/>
                </a:cubicBezTo>
                <a:cubicBezTo>
                  <a:pt x="8366436" y="2048201"/>
                  <a:pt x="8386342" y="2038911"/>
                  <a:pt x="8410892" y="2038911"/>
                </a:cubicBezTo>
                <a:cubicBezTo>
                  <a:pt x="8433121" y="2038911"/>
                  <a:pt x="8450372" y="2045795"/>
                  <a:pt x="8462647" y="2059563"/>
                </a:cubicBezTo>
                <a:cubicBezTo>
                  <a:pt x="8474923" y="2073332"/>
                  <a:pt x="8481060" y="2096804"/>
                  <a:pt x="8481060" y="2129980"/>
                </a:cubicBezTo>
                <a:lnTo>
                  <a:pt x="8481060" y="2420604"/>
                </a:lnTo>
                <a:lnTo>
                  <a:pt x="8684597" y="2420604"/>
                </a:lnTo>
                <a:lnTo>
                  <a:pt x="8684597" y="2084694"/>
                </a:lnTo>
                <a:cubicBezTo>
                  <a:pt x="8684597" y="2015024"/>
                  <a:pt x="8668755" y="1963518"/>
                  <a:pt x="8637072" y="1930176"/>
                </a:cubicBezTo>
                <a:cubicBezTo>
                  <a:pt x="8605388" y="1896834"/>
                  <a:pt x="8561513" y="1880163"/>
                  <a:pt x="8505445" y="1880163"/>
                </a:cubicBezTo>
                <a:close/>
                <a:moveTo>
                  <a:pt x="7722674" y="1880163"/>
                </a:moveTo>
                <a:cubicBezTo>
                  <a:pt x="7629449" y="1880163"/>
                  <a:pt x="7556378" y="1905708"/>
                  <a:pt x="7503462" y="1956800"/>
                </a:cubicBezTo>
                <a:cubicBezTo>
                  <a:pt x="7450545" y="2007891"/>
                  <a:pt x="7424088" y="2074742"/>
                  <a:pt x="7424088" y="2157351"/>
                </a:cubicBezTo>
                <a:cubicBezTo>
                  <a:pt x="7424088" y="2215409"/>
                  <a:pt x="7437275" y="2265920"/>
                  <a:pt x="7463650" y="2308883"/>
                </a:cubicBezTo>
                <a:cubicBezTo>
                  <a:pt x="7490026" y="2351846"/>
                  <a:pt x="7523285" y="2383198"/>
                  <a:pt x="7563428" y="2402938"/>
                </a:cubicBezTo>
                <a:cubicBezTo>
                  <a:pt x="7603571" y="2422678"/>
                  <a:pt x="7658644" y="2432548"/>
                  <a:pt x="7728646" y="2432548"/>
                </a:cubicBezTo>
                <a:cubicBezTo>
                  <a:pt x="7809264" y="2432548"/>
                  <a:pt x="7871138" y="2421019"/>
                  <a:pt x="7914267" y="2397961"/>
                </a:cubicBezTo>
                <a:cubicBezTo>
                  <a:pt x="7957396" y="2374904"/>
                  <a:pt x="7994222" y="2336834"/>
                  <a:pt x="8024744" y="2283752"/>
                </a:cubicBezTo>
                <a:lnTo>
                  <a:pt x="7825189" y="2265339"/>
                </a:lnTo>
                <a:cubicBezTo>
                  <a:pt x="7812582" y="2281264"/>
                  <a:pt x="7800804" y="2292378"/>
                  <a:pt x="7789856" y="2298681"/>
                </a:cubicBezTo>
                <a:cubicBezTo>
                  <a:pt x="7771941" y="2308634"/>
                  <a:pt x="7753031" y="2313611"/>
                  <a:pt x="7733125" y="2313611"/>
                </a:cubicBezTo>
                <a:cubicBezTo>
                  <a:pt x="7701607" y="2313611"/>
                  <a:pt x="7676061" y="2302165"/>
                  <a:pt x="7656488" y="2279273"/>
                </a:cubicBezTo>
                <a:cubicBezTo>
                  <a:pt x="7642554" y="2263349"/>
                  <a:pt x="7633762" y="2239130"/>
                  <a:pt x="7630112" y="2206617"/>
                </a:cubicBezTo>
                <a:lnTo>
                  <a:pt x="8036190" y="2206617"/>
                </a:lnTo>
                <a:lnTo>
                  <a:pt x="8036190" y="2183726"/>
                </a:lnTo>
                <a:cubicBezTo>
                  <a:pt x="8036190" y="2114055"/>
                  <a:pt x="8024744" y="2057490"/>
                  <a:pt x="8001852" y="2014029"/>
                </a:cubicBezTo>
                <a:cubicBezTo>
                  <a:pt x="7978960" y="1970568"/>
                  <a:pt x="7945619" y="1937392"/>
                  <a:pt x="7901826" y="1914500"/>
                </a:cubicBezTo>
                <a:cubicBezTo>
                  <a:pt x="7858033" y="1891609"/>
                  <a:pt x="7798316" y="1880163"/>
                  <a:pt x="7722674" y="1880163"/>
                </a:cubicBezTo>
                <a:close/>
                <a:moveTo>
                  <a:pt x="6803790" y="1880163"/>
                </a:moveTo>
                <a:cubicBezTo>
                  <a:pt x="6764585" y="1880163"/>
                  <a:pt x="6731112" y="1886964"/>
                  <a:pt x="6703371" y="1900566"/>
                </a:cubicBezTo>
                <a:cubicBezTo>
                  <a:pt x="6675630" y="1914168"/>
                  <a:pt x="6648136" y="1937060"/>
                  <a:pt x="6620890" y="1969241"/>
                </a:cubicBezTo>
                <a:lnTo>
                  <a:pt x="6620890" y="1892106"/>
                </a:lnTo>
                <a:lnTo>
                  <a:pt x="6431786" y="1892106"/>
                </a:lnTo>
                <a:lnTo>
                  <a:pt x="6431786" y="2420604"/>
                </a:lnTo>
                <a:lnTo>
                  <a:pt x="6634824" y="2420604"/>
                </a:lnTo>
                <a:lnTo>
                  <a:pt x="6634824" y="2150881"/>
                </a:lnTo>
                <a:cubicBezTo>
                  <a:pt x="6634824" y="2110738"/>
                  <a:pt x="6642315" y="2081874"/>
                  <a:pt x="6657296" y="2064291"/>
                </a:cubicBezTo>
                <a:cubicBezTo>
                  <a:pt x="6672277" y="2046708"/>
                  <a:pt x="6691421" y="2037916"/>
                  <a:pt x="6714728" y="2037916"/>
                </a:cubicBezTo>
                <a:cubicBezTo>
                  <a:pt x="6729040" y="2037916"/>
                  <a:pt x="6741522" y="2041980"/>
                  <a:pt x="6752175" y="2050108"/>
                </a:cubicBezTo>
                <a:cubicBezTo>
                  <a:pt x="6762828" y="2058236"/>
                  <a:pt x="6770318" y="2068936"/>
                  <a:pt x="6774647" y="2082206"/>
                </a:cubicBezTo>
                <a:cubicBezTo>
                  <a:pt x="6777311" y="2090500"/>
                  <a:pt x="6778643" y="2106259"/>
                  <a:pt x="6778643" y="2129482"/>
                </a:cubicBezTo>
                <a:lnTo>
                  <a:pt x="6778643" y="2420604"/>
                </a:lnTo>
                <a:lnTo>
                  <a:pt x="6981682" y="2420604"/>
                </a:lnTo>
                <a:lnTo>
                  <a:pt x="6981682" y="2147895"/>
                </a:lnTo>
                <a:cubicBezTo>
                  <a:pt x="6981682" y="2109743"/>
                  <a:pt x="6988957" y="2082040"/>
                  <a:pt x="7003505" y="2064789"/>
                </a:cubicBezTo>
                <a:cubicBezTo>
                  <a:pt x="7018053" y="2047537"/>
                  <a:pt x="7037229" y="2038911"/>
                  <a:pt x="7061033" y="2038911"/>
                </a:cubicBezTo>
                <a:cubicBezTo>
                  <a:pt x="7081198" y="2038911"/>
                  <a:pt x="7098058" y="2048035"/>
                  <a:pt x="7111614" y="2066282"/>
                </a:cubicBezTo>
                <a:cubicBezTo>
                  <a:pt x="7120872" y="2077893"/>
                  <a:pt x="7125501" y="2095643"/>
                  <a:pt x="7125501" y="2119530"/>
                </a:cubicBezTo>
                <a:lnTo>
                  <a:pt x="7125501" y="2420604"/>
                </a:lnTo>
                <a:lnTo>
                  <a:pt x="7328540" y="2420604"/>
                </a:lnTo>
                <a:lnTo>
                  <a:pt x="7328540" y="2088676"/>
                </a:lnTo>
                <a:cubicBezTo>
                  <a:pt x="7328540" y="2017015"/>
                  <a:pt x="7312638" y="1964348"/>
                  <a:pt x="7280833" y="1930674"/>
                </a:cubicBezTo>
                <a:cubicBezTo>
                  <a:pt x="7249027" y="1897000"/>
                  <a:pt x="7204798" y="1880163"/>
                  <a:pt x="7148144" y="1880163"/>
                </a:cubicBezTo>
                <a:cubicBezTo>
                  <a:pt x="7109712" y="1880163"/>
                  <a:pt x="7077409" y="1886383"/>
                  <a:pt x="7051236" y="1898824"/>
                </a:cubicBezTo>
                <a:cubicBezTo>
                  <a:pt x="7025063" y="1911266"/>
                  <a:pt x="6996072" y="1934738"/>
                  <a:pt x="6964265" y="1969241"/>
                </a:cubicBezTo>
                <a:cubicBezTo>
                  <a:pt x="6948651" y="1939714"/>
                  <a:pt x="6928551" y="1917486"/>
                  <a:pt x="6903964" y="1902557"/>
                </a:cubicBezTo>
                <a:cubicBezTo>
                  <a:pt x="6879377" y="1887627"/>
                  <a:pt x="6845986" y="1880163"/>
                  <a:pt x="6803790" y="1880163"/>
                </a:cubicBezTo>
                <a:close/>
                <a:moveTo>
                  <a:pt x="4726280" y="1880163"/>
                </a:moveTo>
                <a:cubicBezTo>
                  <a:pt x="4633718" y="1880163"/>
                  <a:pt x="4560233" y="1906289"/>
                  <a:pt x="4505824" y="1958542"/>
                </a:cubicBezTo>
                <a:cubicBezTo>
                  <a:pt x="4451415" y="2010794"/>
                  <a:pt x="4424210" y="2077230"/>
                  <a:pt x="4424210" y="2157848"/>
                </a:cubicBezTo>
                <a:cubicBezTo>
                  <a:pt x="4424210" y="2244438"/>
                  <a:pt x="4456391" y="2314440"/>
                  <a:pt x="4520753" y="2367854"/>
                </a:cubicBezTo>
                <a:cubicBezTo>
                  <a:pt x="4573172" y="2410983"/>
                  <a:pt x="4641846" y="2432548"/>
                  <a:pt x="4726778" y="2432548"/>
                </a:cubicBezTo>
                <a:cubicBezTo>
                  <a:pt x="4821993" y="2432548"/>
                  <a:pt x="4896558" y="2406587"/>
                  <a:pt x="4950469" y="2354666"/>
                </a:cubicBezTo>
                <a:cubicBezTo>
                  <a:pt x="5004380" y="2302745"/>
                  <a:pt x="5031336" y="2236144"/>
                  <a:pt x="5031336" y="2154862"/>
                </a:cubicBezTo>
                <a:cubicBezTo>
                  <a:pt x="5031336" y="2082538"/>
                  <a:pt x="5009606" y="2021660"/>
                  <a:pt x="4966145" y="1972227"/>
                </a:cubicBezTo>
                <a:cubicBezTo>
                  <a:pt x="4912067" y="1910851"/>
                  <a:pt x="4832113" y="1880163"/>
                  <a:pt x="4726280" y="1880163"/>
                </a:cubicBezTo>
                <a:close/>
                <a:moveTo>
                  <a:pt x="3590545" y="1880163"/>
                </a:moveTo>
                <a:cubicBezTo>
                  <a:pt x="3549075" y="1880163"/>
                  <a:pt x="3513908" y="1887710"/>
                  <a:pt x="3485045" y="1902806"/>
                </a:cubicBezTo>
                <a:cubicBezTo>
                  <a:pt x="3456181" y="1917901"/>
                  <a:pt x="3427650" y="1943032"/>
                  <a:pt x="3399450" y="1978199"/>
                </a:cubicBezTo>
                <a:lnTo>
                  <a:pt x="3399450" y="1892106"/>
                </a:lnTo>
                <a:lnTo>
                  <a:pt x="3210843" y="1892106"/>
                </a:lnTo>
                <a:lnTo>
                  <a:pt x="3210843" y="2420604"/>
                </a:lnTo>
                <a:lnTo>
                  <a:pt x="3413384" y="2420604"/>
                </a:lnTo>
                <a:lnTo>
                  <a:pt x="3413384" y="2166806"/>
                </a:lnTo>
                <a:cubicBezTo>
                  <a:pt x="3413384" y="2118700"/>
                  <a:pt x="3421014" y="2085358"/>
                  <a:pt x="3436276" y="2066779"/>
                </a:cubicBezTo>
                <a:cubicBezTo>
                  <a:pt x="3451536" y="2048201"/>
                  <a:pt x="3471442" y="2038911"/>
                  <a:pt x="3495993" y="2038911"/>
                </a:cubicBezTo>
                <a:cubicBezTo>
                  <a:pt x="3518221" y="2038911"/>
                  <a:pt x="3535472" y="2045795"/>
                  <a:pt x="3547748" y="2059563"/>
                </a:cubicBezTo>
                <a:cubicBezTo>
                  <a:pt x="3560023" y="2073332"/>
                  <a:pt x="3566160" y="2096804"/>
                  <a:pt x="3566160" y="2129980"/>
                </a:cubicBezTo>
                <a:lnTo>
                  <a:pt x="3566160" y="2420604"/>
                </a:lnTo>
                <a:lnTo>
                  <a:pt x="3769697" y="2420604"/>
                </a:lnTo>
                <a:lnTo>
                  <a:pt x="3769697" y="2084694"/>
                </a:lnTo>
                <a:cubicBezTo>
                  <a:pt x="3769697" y="2015024"/>
                  <a:pt x="3753856" y="1963518"/>
                  <a:pt x="3722172" y="1930176"/>
                </a:cubicBezTo>
                <a:cubicBezTo>
                  <a:pt x="3690488" y="1896834"/>
                  <a:pt x="3646613" y="1880163"/>
                  <a:pt x="3590545" y="1880163"/>
                </a:cubicBezTo>
                <a:close/>
                <a:moveTo>
                  <a:pt x="2807774" y="1880163"/>
                </a:moveTo>
                <a:cubicBezTo>
                  <a:pt x="2714549" y="1880163"/>
                  <a:pt x="2641478" y="1905708"/>
                  <a:pt x="2588562" y="1956800"/>
                </a:cubicBezTo>
                <a:cubicBezTo>
                  <a:pt x="2535646" y="2007891"/>
                  <a:pt x="2509188" y="2074742"/>
                  <a:pt x="2509188" y="2157351"/>
                </a:cubicBezTo>
                <a:cubicBezTo>
                  <a:pt x="2509188" y="2215409"/>
                  <a:pt x="2522376" y="2265920"/>
                  <a:pt x="2548751" y="2308883"/>
                </a:cubicBezTo>
                <a:cubicBezTo>
                  <a:pt x="2575126" y="2351846"/>
                  <a:pt x="2608385" y="2383198"/>
                  <a:pt x="2648528" y="2402938"/>
                </a:cubicBezTo>
                <a:cubicBezTo>
                  <a:pt x="2688671" y="2422678"/>
                  <a:pt x="2743744" y="2432548"/>
                  <a:pt x="2813746" y="2432548"/>
                </a:cubicBezTo>
                <a:cubicBezTo>
                  <a:pt x="2894365" y="2432548"/>
                  <a:pt x="2956238" y="2421019"/>
                  <a:pt x="2999367" y="2397961"/>
                </a:cubicBezTo>
                <a:cubicBezTo>
                  <a:pt x="3042497" y="2374904"/>
                  <a:pt x="3079322" y="2336834"/>
                  <a:pt x="3109844" y="2283752"/>
                </a:cubicBezTo>
                <a:lnTo>
                  <a:pt x="2910289" y="2265339"/>
                </a:lnTo>
                <a:cubicBezTo>
                  <a:pt x="2897682" y="2281264"/>
                  <a:pt x="2885904" y="2292378"/>
                  <a:pt x="2874957" y="2298681"/>
                </a:cubicBezTo>
                <a:cubicBezTo>
                  <a:pt x="2857041" y="2308634"/>
                  <a:pt x="2838131" y="2313611"/>
                  <a:pt x="2818225" y="2313611"/>
                </a:cubicBezTo>
                <a:cubicBezTo>
                  <a:pt x="2786707" y="2313611"/>
                  <a:pt x="2761161" y="2302165"/>
                  <a:pt x="2741588" y="2279273"/>
                </a:cubicBezTo>
                <a:cubicBezTo>
                  <a:pt x="2727654" y="2263349"/>
                  <a:pt x="2718862" y="2239130"/>
                  <a:pt x="2715213" y="2206617"/>
                </a:cubicBezTo>
                <a:lnTo>
                  <a:pt x="3121290" y="2206617"/>
                </a:lnTo>
                <a:lnTo>
                  <a:pt x="3121290" y="2183726"/>
                </a:lnTo>
                <a:cubicBezTo>
                  <a:pt x="3121290" y="2114055"/>
                  <a:pt x="3109844" y="2057490"/>
                  <a:pt x="3086952" y="2014029"/>
                </a:cubicBezTo>
                <a:cubicBezTo>
                  <a:pt x="3064061" y="1970568"/>
                  <a:pt x="3030719" y="1937392"/>
                  <a:pt x="2986926" y="1914500"/>
                </a:cubicBezTo>
                <a:cubicBezTo>
                  <a:pt x="2943133" y="1891609"/>
                  <a:pt x="2883416" y="1880163"/>
                  <a:pt x="2807774" y="1880163"/>
                </a:cubicBezTo>
                <a:close/>
                <a:moveTo>
                  <a:pt x="2158791" y="1880163"/>
                </a:moveTo>
                <a:cubicBezTo>
                  <a:pt x="2099074" y="1880163"/>
                  <a:pt x="2051466" y="1886377"/>
                  <a:pt x="2015967" y="1898805"/>
                </a:cubicBezTo>
                <a:cubicBezTo>
                  <a:pt x="1980469" y="1911233"/>
                  <a:pt x="1952600" y="1930041"/>
                  <a:pt x="1932363" y="1955229"/>
                </a:cubicBezTo>
                <a:cubicBezTo>
                  <a:pt x="1912125" y="1980417"/>
                  <a:pt x="1902007" y="2010413"/>
                  <a:pt x="1902007" y="2045217"/>
                </a:cubicBezTo>
                <a:cubicBezTo>
                  <a:pt x="1902007" y="2077035"/>
                  <a:pt x="1911379" y="2105373"/>
                  <a:pt x="1930124" y="2130229"/>
                </a:cubicBezTo>
                <a:cubicBezTo>
                  <a:pt x="1948868" y="2155085"/>
                  <a:pt x="1971925" y="2172733"/>
                  <a:pt x="1999296" y="2183174"/>
                </a:cubicBezTo>
                <a:cubicBezTo>
                  <a:pt x="2026667" y="2193614"/>
                  <a:pt x="2075518" y="2204964"/>
                  <a:pt x="2145852" y="2217223"/>
                </a:cubicBezTo>
                <a:cubicBezTo>
                  <a:pt x="2192962" y="2225507"/>
                  <a:pt x="2221991" y="2232464"/>
                  <a:pt x="2232939" y="2238093"/>
                </a:cubicBezTo>
                <a:cubicBezTo>
                  <a:pt x="2248201" y="2246045"/>
                  <a:pt x="2255831" y="2257310"/>
                  <a:pt x="2255831" y="2271886"/>
                </a:cubicBezTo>
                <a:cubicBezTo>
                  <a:pt x="2255831" y="2284804"/>
                  <a:pt x="2250025" y="2295569"/>
                  <a:pt x="2238414" y="2304179"/>
                </a:cubicBezTo>
                <a:cubicBezTo>
                  <a:pt x="2223484" y="2315775"/>
                  <a:pt x="2202417" y="2321573"/>
                  <a:pt x="2175213" y="2321573"/>
                </a:cubicBezTo>
                <a:cubicBezTo>
                  <a:pt x="2150331" y="2321573"/>
                  <a:pt x="2130425" y="2316431"/>
                  <a:pt x="2115496" y="2306146"/>
                </a:cubicBezTo>
                <a:cubicBezTo>
                  <a:pt x="2100566" y="2295861"/>
                  <a:pt x="2088955" y="2278776"/>
                  <a:pt x="2080661" y="2254889"/>
                </a:cubicBezTo>
                <a:lnTo>
                  <a:pt x="1879612" y="2273799"/>
                </a:lnTo>
                <a:cubicBezTo>
                  <a:pt x="1891224" y="2324559"/>
                  <a:pt x="1917516" y="2363707"/>
                  <a:pt x="1958489" y="2391243"/>
                </a:cubicBezTo>
                <a:cubicBezTo>
                  <a:pt x="1999462" y="2418779"/>
                  <a:pt x="2068220" y="2432548"/>
                  <a:pt x="2164762" y="2432548"/>
                </a:cubicBezTo>
                <a:cubicBezTo>
                  <a:pt x="2233105" y="2432548"/>
                  <a:pt x="2287100" y="2424014"/>
                  <a:pt x="2326745" y="2406946"/>
                </a:cubicBezTo>
                <a:cubicBezTo>
                  <a:pt x="2366392" y="2389879"/>
                  <a:pt x="2395420" y="2366927"/>
                  <a:pt x="2413833" y="2338092"/>
                </a:cubicBezTo>
                <a:cubicBezTo>
                  <a:pt x="2432246" y="2309258"/>
                  <a:pt x="2441453" y="2279595"/>
                  <a:pt x="2441453" y="2249104"/>
                </a:cubicBezTo>
                <a:cubicBezTo>
                  <a:pt x="2441453" y="2218944"/>
                  <a:pt x="2432744" y="2191271"/>
                  <a:pt x="2415326" y="2166083"/>
                </a:cubicBezTo>
                <a:cubicBezTo>
                  <a:pt x="2397908" y="2140895"/>
                  <a:pt x="2372778" y="2121506"/>
                  <a:pt x="2339933" y="2107917"/>
                </a:cubicBezTo>
                <a:cubicBezTo>
                  <a:pt x="2307089" y="2094327"/>
                  <a:pt x="2256992" y="2083722"/>
                  <a:pt x="2189645" y="2076102"/>
                </a:cubicBezTo>
                <a:cubicBezTo>
                  <a:pt x="2145188" y="2070799"/>
                  <a:pt x="2116325" y="2064835"/>
                  <a:pt x="2103055" y="2058210"/>
                </a:cubicBezTo>
                <a:cubicBezTo>
                  <a:pt x="2089784" y="2051586"/>
                  <a:pt x="2083149" y="2041814"/>
                  <a:pt x="2083149" y="2028896"/>
                </a:cubicBezTo>
                <a:cubicBezTo>
                  <a:pt x="2083149" y="2017300"/>
                  <a:pt x="2088374" y="2007444"/>
                  <a:pt x="2098825" y="1999329"/>
                </a:cubicBezTo>
                <a:cubicBezTo>
                  <a:pt x="2109275" y="1991214"/>
                  <a:pt x="2125946" y="1987156"/>
                  <a:pt x="2148838" y="1987156"/>
                </a:cubicBezTo>
                <a:cubicBezTo>
                  <a:pt x="2171397" y="1987156"/>
                  <a:pt x="2190640" y="1992465"/>
                  <a:pt x="2206565" y="2003081"/>
                </a:cubicBezTo>
                <a:cubicBezTo>
                  <a:pt x="2218176" y="2011043"/>
                  <a:pt x="2226470" y="2023484"/>
                  <a:pt x="2231447" y="2040404"/>
                </a:cubicBezTo>
                <a:lnTo>
                  <a:pt x="2423537" y="2021494"/>
                </a:lnTo>
                <a:cubicBezTo>
                  <a:pt x="2410267" y="1986990"/>
                  <a:pt x="2393596" y="1959620"/>
                  <a:pt x="2373524" y="1939382"/>
                </a:cubicBezTo>
                <a:cubicBezTo>
                  <a:pt x="2353453" y="1919145"/>
                  <a:pt x="2328405" y="1904216"/>
                  <a:pt x="2298380" y="1894594"/>
                </a:cubicBezTo>
                <a:cubicBezTo>
                  <a:pt x="2268356" y="1884973"/>
                  <a:pt x="2221826" y="1880163"/>
                  <a:pt x="2158791" y="1880163"/>
                </a:cubicBezTo>
                <a:close/>
                <a:moveTo>
                  <a:pt x="1512374" y="1880163"/>
                </a:moveTo>
                <a:cubicBezTo>
                  <a:pt x="1419149" y="1880163"/>
                  <a:pt x="1346078" y="1905708"/>
                  <a:pt x="1293162" y="1956800"/>
                </a:cubicBezTo>
                <a:cubicBezTo>
                  <a:pt x="1240246" y="2007891"/>
                  <a:pt x="1213788" y="2074742"/>
                  <a:pt x="1213788" y="2157351"/>
                </a:cubicBezTo>
                <a:cubicBezTo>
                  <a:pt x="1213788" y="2215409"/>
                  <a:pt x="1226975" y="2265920"/>
                  <a:pt x="1253351" y="2308883"/>
                </a:cubicBezTo>
                <a:cubicBezTo>
                  <a:pt x="1279726" y="2351846"/>
                  <a:pt x="1312985" y="2383198"/>
                  <a:pt x="1353128" y="2402938"/>
                </a:cubicBezTo>
                <a:cubicBezTo>
                  <a:pt x="1393272" y="2422678"/>
                  <a:pt x="1448344" y="2432548"/>
                  <a:pt x="1518346" y="2432548"/>
                </a:cubicBezTo>
                <a:cubicBezTo>
                  <a:pt x="1598964" y="2432548"/>
                  <a:pt x="1660838" y="2421019"/>
                  <a:pt x="1703967" y="2397961"/>
                </a:cubicBezTo>
                <a:cubicBezTo>
                  <a:pt x="1747096" y="2374904"/>
                  <a:pt x="1783922" y="2336834"/>
                  <a:pt x="1814444" y="2283752"/>
                </a:cubicBezTo>
                <a:lnTo>
                  <a:pt x="1614889" y="2265339"/>
                </a:lnTo>
                <a:cubicBezTo>
                  <a:pt x="1602282" y="2281264"/>
                  <a:pt x="1590505" y="2292378"/>
                  <a:pt x="1579556" y="2298681"/>
                </a:cubicBezTo>
                <a:cubicBezTo>
                  <a:pt x="1561641" y="2308634"/>
                  <a:pt x="1542731" y="2313611"/>
                  <a:pt x="1522825" y="2313611"/>
                </a:cubicBezTo>
                <a:cubicBezTo>
                  <a:pt x="1491307" y="2313611"/>
                  <a:pt x="1465762" y="2302165"/>
                  <a:pt x="1446187" y="2279273"/>
                </a:cubicBezTo>
                <a:cubicBezTo>
                  <a:pt x="1432254" y="2263349"/>
                  <a:pt x="1423462" y="2239130"/>
                  <a:pt x="1419812" y="2206617"/>
                </a:cubicBezTo>
                <a:lnTo>
                  <a:pt x="1825890" y="2206617"/>
                </a:lnTo>
                <a:lnTo>
                  <a:pt x="1825890" y="2183726"/>
                </a:lnTo>
                <a:cubicBezTo>
                  <a:pt x="1825890" y="2114055"/>
                  <a:pt x="1814444" y="2057490"/>
                  <a:pt x="1791553" y="2014029"/>
                </a:cubicBezTo>
                <a:cubicBezTo>
                  <a:pt x="1768661" y="1970568"/>
                  <a:pt x="1735319" y="1937392"/>
                  <a:pt x="1691526" y="1914500"/>
                </a:cubicBezTo>
                <a:cubicBezTo>
                  <a:pt x="1647733" y="1891609"/>
                  <a:pt x="1588016" y="1880163"/>
                  <a:pt x="1512374" y="1880163"/>
                </a:cubicBezTo>
                <a:close/>
                <a:moveTo>
                  <a:pt x="9046361" y="1691058"/>
                </a:moveTo>
                <a:lnTo>
                  <a:pt x="8843322" y="1795066"/>
                </a:lnTo>
                <a:lnTo>
                  <a:pt x="8843322" y="1892106"/>
                </a:lnTo>
                <a:lnTo>
                  <a:pt x="8768675" y="1892106"/>
                </a:lnTo>
                <a:lnTo>
                  <a:pt x="8768675" y="2040404"/>
                </a:lnTo>
                <a:lnTo>
                  <a:pt x="8843322" y="2040404"/>
                </a:lnTo>
                <a:lnTo>
                  <a:pt x="8843322" y="2226290"/>
                </a:lnTo>
                <a:cubicBezTo>
                  <a:pt x="8843322" y="2285266"/>
                  <a:pt x="8849045" y="2327924"/>
                  <a:pt x="8860491" y="2354266"/>
                </a:cubicBezTo>
                <a:cubicBezTo>
                  <a:pt x="8871936" y="2380607"/>
                  <a:pt x="8889603" y="2400240"/>
                  <a:pt x="8913490" y="2413163"/>
                </a:cubicBezTo>
                <a:cubicBezTo>
                  <a:pt x="8937377" y="2426086"/>
                  <a:pt x="8974534" y="2432548"/>
                  <a:pt x="9024962" y="2432548"/>
                </a:cubicBezTo>
                <a:cubicBezTo>
                  <a:pt x="9068423" y="2432548"/>
                  <a:pt x="9115202" y="2427074"/>
                  <a:pt x="9165298" y="2416125"/>
                </a:cubicBezTo>
                <a:lnTo>
                  <a:pt x="9150368" y="2276311"/>
                </a:lnTo>
                <a:cubicBezTo>
                  <a:pt x="9123495" y="2284921"/>
                  <a:pt x="9102594" y="2289226"/>
                  <a:pt x="9087665" y="2289226"/>
                </a:cubicBezTo>
                <a:cubicBezTo>
                  <a:pt x="9071077" y="2289226"/>
                  <a:pt x="9059466" y="2283597"/>
                  <a:pt x="9052830" y="2272337"/>
                </a:cubicBezTo>
                <a:cubicBezTo>
                  <a:pt x="9048517" y="2265054"/>
                  <a:pt x="9046361" y="2250156"/>
                  <a:pt x="9046361" y="2227643"/>
                </a:cubicBezTo>
                <a:lnTo>
                  <a:pt x="9046361" y="2040404"/>
                </a:lnTo>
                <a:lnTo>
                  <a:pt x="9157833" y="2040404"/>
                </a:lnTo>
                <a:lnTo>
                  <a:pt x="9157833" y="1892106"/>
                </a:lnTo>
                <a:lnTo>
                  <a:pt x="9046361" y="1892106"/>
                </a:lnTo>
                <a:close/>
                <a:moveTo>
                  <a:pt x="6094857" y="1691058"/>
                </a:moveTo>
                <a:lnTo>
                  <a:pt x="6094857" y="1828905"/>
                </a:lnTo>
                <a:lnTo>
                  <a:pt x="6297398" y="1828905"/>
                </a:lnTo>
                <a:lnTo>
                  <a:pt x="6297398" y="1691058"/>
                </a:lnTo>
                <a:close/>
                <a:moveTo>
                  <a:pt x="5132335" y="1691058"/>
                </a:moveTo>
                <a:lnTo>
                  <a:pt x="5132335" y="2420604"/>
                </a:lnTo>
                <a:lnTo>
                  <a:pt x="5335373" y="2420604"/>
                </a:lnTo>
                <a:lnTo>
                  <a:pt x="5335373" y="1691058"/>
                </a:lnTo>
                <a:close/>
                <a:moveTo>
                  <a:pt x="914727" y="1691058"/>
                </a:moveTo>
                <a:lnTo>
                  <a:pt x="914727" y="1943861"/>
                </a:lnTo>
                <a:cubicBezTo>
                  <a:pt x="894821" y="1922628"/>
                  <a:pt x="872013" y="1906704"/>
                  <a:pt x="846301" y="1896087"/>
                </a:cubicBezTo>
                <a:cubicBezTo>
                  <a:pt x="820589" y="1885471"/>
                  <a:pt x="791975" y="1880163"/>
                  <a:pt x="760457" y="1880163"/>
                </a:cubicBezTo>
                <a:cubicBezTo>
                  <a:pt x="695764" y="1880163"/>
                  <a:pt x="642433" y="1903386"/>
                  <a:pt x="600465" y="1949833"/>
                </a:cubicBezTo>
                <a:cubicBezTo>
                  <a:pt x="558497" y="1996280"/>
                  <a:pt x="537513" y="2063296"/>
                  <a:pt x="537513" y="2150881"/>
                </a:cubicBezTo>
                <a:cubicBezTo>
                  <a:pt x="537513" y="2229177"/>
                  <a:pt x="556506" y="2295696"/>
                  <a:pt x="594493" y="2350436"/>
                </a:cubicBezTo>
                <a:cubicBezTo>
                  <a:pt x="632480" y="2405177"/>
                  <a:pt x="687470" y="2432548"/>
                  <a:pt x="759462" y="2432548"/>
                </a:cubicBezTo>
                <a:cubicBezTo>
                  <a:pt x="795292" y="2432548"/>
                  <a:pt x="827805" y="2424917"/>
                  <a:pt x="857000" y="2409656"/>
                </a:cubicBezTo>
                <a:cubicBezTo>
                  <a:pt x="878897" y="2398044"/>
                  <a:pt x="903115" y="2375650"/>
                  <a:pt x="929656" y="2342474"/>
                </a:cubicBezTo>
                <a:lnTo>
                  <a:pt x="929656" y="2420604"/>
                </a:lnTo>
                <a:lnTo>
                  <a:pt x="1119259" y="2420604"/>
                </a:lnTo>
                <a:lnTo>
                  <a:pt x="1119259" y="1691058"/>
                </a:lnTo>
                <a:close/>
                <a:moveTo>
                  <a:pt x="5470290" y="660963"/>
                </a:moveTo>
                <a:cubicBezTo>
                  <a:pt x="5431085" y="660963"/>
                  <a:pt x="5397612" y="667764"/>
                  <a:pt x="5369871" y="681366"/>
                </a:cubicBezTo>
                <a:cubicBezTo>
                  <a:pt x="5342129" y="694968"/>
                  <a:pt x="5314636" y="717860"/>
                  <a:pt x="5287390" y="750041"/>
                </a:cubicBezTo>
                <a:lnTo>
                  <a:pt x="5287390" y="672906"/>
                </a:lnTo>
                <a:lnTo>
                  <a:pt x="5098286" y="672906"/>
                </a:lnTo>
                <a:lnTo>
                  <a:pt x="5098286" y="1201404"/>
                </a:lnTo>
                <a:lnTo>
                  <a:pt x="5301324" y="1201404"/>
                </a:lnTo>
                <a:lnTo>
                  <a:pt x="5301324" y="931681"/>
                </a:lnTo>
                <a:cubicBezTo>
                  <a:pt x="5301324" y="891538"/>
                  <a:pt x="5308815" y="862674"/>
                  <a:pt x="5323796" y="845091"/>
                </a:cubicBezTo>
                <a:cubicBezTo>
                  <a:pt x="5338777" y="827508"/>
                  <a:pt x="5357921" y="818716"/>
                  <a:pt x="5381227" y="818716"/>
                </a:cubicBezTo>
                <a:cubicBezTo>
                  <a:pt x="5395540" y="818716"/>
                  <a:pt x="5408022" y="822780"/>
                  <a:pt x="5418675" y="830908"/>
                </a:cubicBezTo>
                <a:cubicBezTo>
                  <a:pt x="5429328" y="839036"/>
                  <a:pt x="5436818" y="849736"/>
                  <a:pt x="5441147" y="863006"/>
                </a:cubicBezTo>
                <a:cubicBezTo>
                  <a:pt x="5443811" y="871300"/>
                  <a:pt x="5445143" y="887059"/>
                  <a:pt x="5445143" y="910282"/>
                </a:cubicBezTo>
                <a:lnTo>
                  <a:pt x="5445143" y="1201404"/>
                </a:lnTo>
                <a:lnTo>
                  <a:pt x="5648182" y="1201404"/>
                </a:lnTo>
                <a:lnTo>
                  <a:pt x="5648182" y="928695"/>
                </a:lnTo>
                <a:cubicBezTo>
                  <a:pt x="5648182" y="890542"/>
                  <a:pt x="5655456" y="862840"/>
                  <a:pt x="5670005" y="845589"/>
                </a:cubicBezTo>
                <a:cubicBezTo>
                  <a:pt x="5684553" y="828337"/>
                  <a:pt x="5703729" y="819711"/>
                  <a:pt x="5727533" y="819711"/>
                </a:cubicBezTo>
                <a:cubicBezTo>
                  <a:pt x="5747698" y="819711"/>
                  <a:pt x="5764558" y="828835"/>
                  <a:pt x="5778114" y="847082"/>
                </a:cubicBezTo>
                <a:cubicBezTo>
                  <a:pt x="5787372" y="858693"/>
                  <a:pt x="5792001" y="876443"/>
                  <a:pt x="5792001" y="900330"/>
                </a:cubicBezTo>
                <a:lnTo>
                  <a:pt x="5792001" y="1201404"/>
                </a:lnTo>
                <a:lnTo>
                  <a:pt x="5995040" y="1201404"/>
                </a:lnTo>
                <a:lnTo>
                  <a:pt x="5995040" y="869476"/>
                </a:lnTo>
                <a:cubicBezTo>
                  <a:pt x="5995040" y="797815"/>
                  <a:pt x="5979137" y="745148"/>
                  <a:pt x="5947332" y="711474"/>
                </a:cubicBezTo>
                <a:cubicBezTo>
                  <a:pt x="5915527" y="677800"/>
                  <a:pt x="5871298" y="660963"/>
                  <a:pt x="5814644" y="660963"/>
                </a:cubicBezTo>
                <a:cubicBezTo>
                  <a:pt x="5776211" y="660963"/>
                  <a:pt x="5743908" y="667183"/>
                  <a:pt x="5717736" y="679624"/>
                </a:cubicBezTo>
                <a:cubicBezTo>
                  <a:pt x="5691563" y="692065"/>
                  <a:pt x="5662572" y="715538"/>
                  <a:pt x="5630765" y="750041"/>
                </a:cubicBezTo>
                <a:cubicBezTo>
                  <a:pt x="5615151" y="720514"/>
                  <a:pt x="5595051" y="698286"/>
                  <a:pt x="5570464" y="683357"/>
                </a:cubicBezTo>
                <a:cubicBezTo>
                  <a:pt x="5545877" y="668427"/>
                  <a:pt x="5512486" y="660963"/>
                  <a:pt x="5470290" y="660963"/>
                </a:cubicBezTo>
                <a:close/>
                <a:moveTo>
                  <a:pt x="4376306" y="471858"/>
                </a:moveTo>
                <a:lnTo>
                  <a:pt x="4376306" y="1201404"/>
                </a:lnTo>
                <a:lnTo>
                  <a:pt x="4991394" y="1201404"/>
                </a:lnTo>
                <a:lnTo>
                  <a:pt x="4991394" y="1036186"/>
                </a:lnTo>
                <a:lnTo>
                  <a:pt x="4602237" y="1036186"/>
                </a:lnTo>
                <a:lnTo>
                  <a:pt x="4602237" y="892367"/>
                </a:lnTo>
                <a:lnTo>
                  <a:pt x="4953076" y="892367"/>
                </a:lnTo>
                <a:lnTo>
                  <a:pt x="4953076" y="743572"/>
                </a:lnTo>
                <a:lnTo>
                  <a:pt x="4602237" y="743572"/>
                </a:lnTo>
                <a:lnTo>
                  <a:pt x="4602237" y="627621"/>
                </a:lnTo>
                <a:lnTo>
                  <a:pt x="4980446" y="627621"/>
                </a:lnTo>
                <a:lnTo>
                  <a:pt x="4980446" y="471858"/>
                </a:lnTo>
                <a:close/>
                <a:moveTo>
                  <a:pt x="0" y="0"/>
                </a:moveTo>
                <a:lnTo>
                  <a:pt x="10267406" y="0"/>
                </a:lnTo>
                <a:lnTo>
                  <a:pt x="10267406" y="2960914"/>
                </a:lnTo>
                <a:lnTo>
                  <a:pt x="0" y="296091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itulo">
            <a:extLst>
              <a:ext uri="{FF2B5EF4-FFF2-40B4-BE49-F238E27FC236}">
                <a16:creationId xmlns:a16="http://schemas.microsoft.com/office/drawing/2014/main" id="{8DD19977-2077-4F95-9926-5CE700DC7D09}"/>
              </a:ext>
            </a:extLst>
          </p:cNvPr>
          <p:cNvSpPr txBox="1"/>
          <p:nvPr/>
        </p:nvSpPr>
        <p:spPr>
          <a:xfrm>
            <a:off x="3498850" y="662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</p:spTree>
    <p:extLst>
      <p:ext uri="{BB962C8B-B14F-4D97-AF65-F5344CB8AC3E}">
        <p14:creationId xmlns:p14="http://schemas.microsoft.com/office/powerpoint/2010/main" val="42410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24341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George Lucas 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 Kevin Smith(por essa boa ideia)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Stan Lee(Por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todo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seu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legado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-13970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269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1951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6592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1707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6592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itulo">
            <a:extLst>
              <a:ext uri="{FF2B5EF4-FFF2-40B4-BE49-F238E27FC236}">
                <a16:creationId xmlns:a16="http://schemas.microsoft.com/office/drawing/2014/main" id="{28DA07BC-D99C-4A2C-9BA4-48F988B08A40}"/>
              </a:ext>
            </a:extLst>
          </p:cNvPr>
          <p:cNvSpPr txBox="1"/>
          <p:nvPr/>
        </p:nvSpPr>
        <p:spPr>
          <a:xfrm>
            <a:off x="3497294" y="242969"/>
            <a:ext cx="51943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FC2FC5AC-F719-473A-8588-D3AED458F86A}"/>
              </a:ext>
            </a:extLst>
          </p:cNvPr>
          <p:cNvGrpSpPr/>
          <p:nvPr/>
        </p:nvGrpSpPr>
        <p:grpSpPr>
          <a:xfrm>
            <a:off x="4535277" y="1774361"/>
            <a:ext cx="3118337" cy="2181688"/>
            <a:chOff x="4535277" y="1774361"/>
            <a:chExt cx="3118337" cy="2181688"/>
          </a:xfrm>
        </p:grpSpPr>
        <p:pic>
          <p:nvPicPr>
            <p:cNvPr id="3" name="Imagem 2" descr="Uma imagem contendo clip-art&#10;&#10;Descrição gerada com alta confiança">
              <a:extLst>
                <a:ext uri="{FF2B5EF4-FFF2-40B4-BE49-F238E27FC236}">
                  <a16:creationId xmlns:a16="http://schemas.microsoft.com/office/drawing/2014/main" id="{D36F6C3B-3758-486E-8EAE-88BC70DB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77" y="1995417"/>
              <a:ext cx="3118337" cy="196063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F392CB1-83B4-4336-AC3D-70DA7BA3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387" y="2026335"/>
              <a:ext cx="581025" cy="7810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93E7E33-D452-4622-9E38-BA0C7FE7495D}"/>
                </a:ext>
              </a:extLst>
            </p:cNvPr>
            <p:cNvSpPr txBox="1"/>
            <p:nvPr/>
          </p:nvSpPr>
          <p:spPr>
            <a:xfrm>
              <a:off x="5808568" y="1774361"/>
              <a:ext cx="571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chemeClr val="bg1"/>
                  </a:solidFill>
                  <a:latin typeface="Goudy Old Style" panose="02020502050305020303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9D7D-71A7-41D3-9195-8A0ECA2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undo">
            <a:extLst>
              <a:ext uri="{FF2B5EF4-FFF2-40B4-BE49-F238E27FC236}">
                <a16:creationId xmlns:a16="http://schemas.microsoft.com/office/drawing/2014/main" id="{C757EDE3-13E1-4A91-9727-06BE2CE28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62E95E9F-D67F-414D-9587-0F507197E6CC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Planta do Escritório</a:t>
            </a:r>
          </a:p>
        </p:txBody>
      </p:sp>
      <p:pic>
        <p:nvPicPr>
          <p:cNvPr id="8" name="Espaço Reservado para Conteúdo 7" descr="Uma imagem contendo mapa, captura de tela&#10;&#10;Descrição gerada com alta confiança">
            <a:extLst>
              <a:ext uri="{FF2B5EF4-FFF2-40B4-BE49-F238E27FC236}">
                <a16:creationId xmlns:a16="http://schemas.microsoft.com/office/drawing/2014/main" id="{21505CA7-4003-421D-A465-73E65E977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1" y="1459563"/>
            <a:ext cx="10353697" cy="5027432"/>
          </a:xfrm>
        </p:spPr>
      </p:pic>
    </p:spTree>
    <p:extLst>
      <p:ext uri="{BB962C8B-B14F-4D97-AF65-F5344CB8AC3E}">
        <p14:creationId xmlns:p14="http://schemas.microsoft.com/office/powerpoint/2010/main" val="41869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374922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930639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Web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316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Alex Brush</vt:lpstr>
      <vt:lpstr>Arial</vt:lpstr>
      <vt:lpstr>Audiowide</vt:lpstr>
      <vt:lpstr>Calibri</vt:lpstr>
      <vt:lpstr>Calibri Light</vt:lpstr>
      <vt:lpstr>Gill Sans MT</vt:lpstr>
      <vt:lpstr>Goudy Old Style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219</cp:revision>
  <dcterms:created xsi:type="dcterms:W3CDTF">2018-08-22T22:34:59Z</dcterms:created>
  <dcterms:modified xsi:type="dcterms:W3CDTF">2018-11-28T21:34:51Z</dcterms:modified>
</cp:coreProperties>
</file>