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886700" cy="3000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Claro" initials="LC" lastIdx="1" clrIdx="0">
    <p:extLst>
      <p:ext uri="{19B8F6BF-5375-455C-9EA6-DF929625EA0E}">
        <p15:presenceInfo xmlns:p15="http://schemas.microsoft.com/office/powerpoint/2012/main" userId="Lucas Cla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1632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19:27:23.861" idx="1">
    <p:pos x="4660" y="147"/>
    <p:text/>
    <p:extLst>
      <p:ext uri="{C676402C-5697-4E1C-873F-D02D1690AC5C}">
        <p15:threadingInfo xmlns:p15="http://schemas.microsoft.com/office/powerpoint/2012/main" timeZoneBias="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8" y="491034"/>
            <a:ext cx="5915025" cy="1044575"/>
          </a:xfrm>
        </p:spPr>
        <p:txBody>
          <a:bodyPr anchor="b"/>
          <a:lstStyle>
            <a:lvl1pPr algn="ctr">
              <a:defRPr sz="26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838" y="1575892"/>
            <a:ext cx="5915025" cy="724396"/>
          </a:xfrm>
        </p:spPr>
        <p:txBody>
          <a:bodyPr/>
          <a:lstStyle>
            <a:lvl1pPr marL="0" indent="0" algn="ctr">
              <a:buNone/>
              <a:defRPr sz="1050"/>
            </a:lvl1pPr>
            <a:lvl2pPr marL="200025" indent="0" algn="ctr">
              <a:buNone/>
              <a:defRPr sz="875"/>
            </a:lvl2pPr>
            <a:lvl3pPr marL="400050" indent="0" algn="ctr">
              <a:buNone/>
              <a:defRPr sz="788"/>
            </a:lvl3pPr>
            <a:lvl4pPr marL="600075" indent="0" algn="ctr">
              <a:buNone/>
              <a:defRPr sz="700"/>
            </a:lvl4pPr>
            <a:lvl5pPr marL="800100" indent="0" algn="ctr">
              <a:buNone/>
              <a:defRPr sz="700"/>
            </a:lvl5pPr>
            <a:lvl6pPr marL="1000125" indent="0" algn="ctr">
              <a:buNone/>
              <a:defRPr sz="700"/>
            </a:lvl6pPr>
            <a:lvl7pPr marL="1200150" indent="0" algn="ctr">
              <a:buNone/>
              <a:defRPr sz="700"/>
            </a:lvl7pPr>
            <a:lvl8pPr marL="1400175" indent="0" algn="ctr">
              <a:buNone/>
              <a:defRPr sz="700"/>
            </a:lvl8pPr>
            <a:lvl9pPr marL="1600200" indent="0" algn="ctr">
              <a:buNone/>
              <a:defRPr sz="7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42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43920" y="159742"/>
            <a:ext cx="1700570" cy="25426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211" y="159742"/>
            <a:ext cx="5003125" cy="254267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2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03" y="748011"/>
            <a:ext cx="6802279" cy="1248072"/>
          </a:xfrm>
        </p:spPr>
        <p:txBody>
          <a:bodyPr anchor="b"/>
          <a:lstStyle>
            <a:lvl1pPr>
              <a:defRPr sz="26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03" y="2007890"/>
            <a:ext cx="6802279" cy="656332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00025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2pPr>
            <a:lvl3pPr marL="400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3pPr>
            <a:lvl4pPr marL="6000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001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0012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0015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001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1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210" y="798711"/>
            <a:ext cx="3351848" cy="190371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2642" y="798711"/>
            <a:ext cx="3351848" cy="190371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81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159742"/>
            <a:ext cx="6802279" cy="5799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238" y="735509"/>
            <a:ext cx="3336443" cy="360462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200025" indent="0">
              <a:buNone/>
              <a:defRPr sz="875" b="1"/>
            </a:lvl2pPr>
            <a:lvl3pPr marL="400050" indent="0">
              <a:buNone/>
              <a:defRPr sz="788" b="1"/>
            </a:lvl3pPr>
            <a:lvl4pPr marL="600075" indent="0">
              <a:buNone/>
              <a:defRPr sz="700" b="1"/>
            </a:lvl4pPr>
            <a:lvl5pPr marL="800100" indent="0">
              <a:buNone/>
              <a:defRPr sz="700" b="1"/>
            </a:lvl5pPr>
            <a:lvl6pPr marL="1000125" indent="0">
              <a:buNone/>
              <a:defRPr sz="700" b="1"/>
            </a:lvl6pPr>
            <a:lvl7pPr marL="1200150" indent="0">
              <a:buNone/>
              <a:defRPr sz="700" b="1"/>
            </a:lvl7pPr>
            <a:lvl8pPr marL="1400175" indent="0">
              <a:buNone/>
              <a:defRPr sz="700" b="1"/>
            </a:lvl8pPr>
            <a:lvl9pPr marL="1600200" indent="0">
              <a:buNone/>
              <a:defRPr sz="7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38" y="1095970"/>
            <a:ext cx="3336443" cy="16120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2642" y="735509"/>
            <a:ext cx="3352875" cy="360462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200025" indent="0">
              <a:buNone/>
              <a:defRPr sz="875" b="1"/>
            </a:lvl2pPr>
            <a:lvl3pPr marL="400050" indent="0">
              <a:buNone/>
              <a:defRPr sz="788" b="1"/>
            </a:lvl3pPr>
            <a:lvl4pPr marL="600075" indent="0">
              <a:buNone/>
              <a:defRPr sz="700" b="1"/>
            </a:lvl4pPr>
            <a:lvl5pPr marL="800100" indent="0">
              <a:buNone/>
              <a:defRPr sz="700" b="1"/>
            </a:lvl5pPr>
            <a:lvl6pPr marL="1000125" indent="0">
              <a:buNone/>
              <a:defRPr sz="700" b="1"/>
            </a:lvl6pPr>
            <a:lvl7pPr marL="1200150" indent="0">
              <a:buNone/>
              <a:defRPr sz="700" b="1"/>
            </a:lvl7pPr>
            <a:lvl8pPr marL="1400175" indent="0">
              <a:buNone/>
              <a:defRPr sz="700" b="1"/>
            </a:lvl8pPr>
            <a:lvl9pPr marL="1600200" indent="0">
              <a:buNone/>
              <a:defRPr sz="7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2642" y="1095970"/>
            <a:ext cx="3352875" cy="16120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3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59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60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200025"/>
            <a:ext cx="2543666" cy="70008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75" y="431999"/>
            <a:ext cx="3992642" cy="2132211"/>
          </a:xfrm>
        </p:spPr>
        <p:txBody>
          <a:bodyPr/>
          <a:lstStyle>
            <a:lvl1pPr>
              <a:defRPr sz="1400"/>
            </a:lvl1pPr>
            <a:lvl2pPr>
              <a:defRPr sz="1225"/>
            </a:lvl2pPr>
            <a:lvl3pPr>
              <a:defRPr sz="1050"/>
            </a:lvl3pPr>
            <a:lvl4pPr>
              <a:defRPr sz="875"/>
            </a:lvl4pPr>
            <a:lvl5pPr>
              <a:defRPr sz="875"/>
            </a:lvl5pPr>
            <a:lvl6pPr>
              <a:defRPr sz="875"/>
            </a:lvl6pPr>
            <a:lvl7pPr>
              <a:defRPr sz="875"/>
            </a:lvl7pPr>
            <a:lvl8pPr>
              <a:defRPr sz="875"/>
            </a:lvl8pPr>
            <a:lvl9pPr>
              <a:defRPr sz="87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238" y="900112"/>
            <a:ext cx="2543666" cy="1667570"/>
          </a:xfrm>
        </p:spPr>
        <p:txBody>
          <a:bodyPr/>
          <a:lstStyle>
            <a:lvl1pPr marL="0" indent="0">
              <a:buNone/>
              <a:defRPr sz="700"/>
            </a:lvl1pPr>
            <a:lvl2pPr marL="200025" indent="0">
              <a:buNone/>
              <a:defRPr sz="613"/>
            </a:lvl2pPr>
            <a:lvl3pPr marL="400050" indent="0">
              <a:buNone/>
              <a:defRPr sz="525"/>
            </a:lvl3pPr>
            <a:lvl4pPr marL="600075" indent="0">
              <a:buNone/>
              <a:defRPr sz="438"/>
            </a:lvl4pPr>
            <a:lvl5pPr marL="800100" indent="0">
              <a:buNone/>
              <a:defRPr sz="438"/>
            </a:lvl5pPr>
            <a:lvl6pPr marL="1000125" indent="0">
              <a:buNone/>
              <a:defRPr sz="438"/>
            </a:lvl6pPr>
            <a:lvl7pPr marL="1200150" indent="0">
              <a:buNone/>
              <a:defRPr sz="438"/>
            </a:lvl7pPr>
            <a:lvl8pPr marL="1400175" indent="0">
              <a:buNone/>
              <a:defRPr sz="438"/>
            </a:lvl8pPr>
            <a:lvl9pPr marL="1600200" indent="0">
              <a:buNone/>
              <a:defRPr sz="43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27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200025"/>
            <a:ext cx="2543666" cy="70008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2875" y="431999"/>
            <a:ext cx="3992642" cy="2132211"/>
          </a:xfrm>
        </p:spPr>
        <p:txBody>
          <a:bodyPr anchor="t"/>
          <a:lstStyle>
            <a:lvl1pPr marL="0" indent="0">
              <a:buNone/>
              <a:defRPr sz="1400"/>
            </a:lvl1pPr>
            <a:lvl2pPr marL="200025" indent="0">
              <a:buNone/>
              <a:defRPr sz="1225"/>
            </a:lvl2pPr>
            <a:lvl3pPr marL="400050" indent="0">
              <a:buNone/>
              <a:defRPr sz="1050"/>
            </a:lvl3pPr>
            <a:lvl4pPr marL="600075" indent="0">
              <a:buNone/>
              <a:defRPr sz="875"/>
            </a:lvl4pPr>
            <a:lvl5pPr marL="800100" indent="0">
              <a:buNone/>
              <a:defRPr sz="875"/>
            </a:lvl5pPr>
            <a:lvl6pPr marL="1000125" indent="0">
              <a:buNone/>
              <a:defRPr sz="875"/>
            </a:lvl6pPr>
            <a:lvl7pPr marL="1200150" indent="0">
              <a:buNone/>
              <a:defRPr sz="875"/>
            </a:lvl7pPr>
            <a:lvl8pPr marL="1400175" indent="0">
              <a:buNone/>
              <a:defRPr sz="875"/>
            </a:lvl8pPr>
            <a:lvl9pPr marL="1600200" indent="0">
              <a:buNone/>
              <a:defRPr sz="8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238" y="900112"/>
            <a:ext cx="2543666" cy="1667570"/>
          </a:xfrm>
        </p:spPr>
        <p:txBody>
          <a:bodyPr/>
          <a:lstStyle>
            <a:lvl1pPr marL="0" indent="0">
              <a:buNone/>
              <a:defRPr sz="700"/>
            </a:lvl1pPr>
            <a:lvl2pPr marL="200025" indent="0">
              <a:buNone/>
              <a:defRPr sz="613"/>
            </a:lvl2pPr>
            <a:lvl3pPr marL="400050" indent="0">
              <a:buNone/>
              <a:defRPr sz="525"/>
            </a:lvl3pPr>
            <a:lvl4pPr marL="600075" indent="0">
              <a:buNone/>
              <a:defRPr sz="438"/>
            </a:lvl4pPr>
            <a:lvl5pPr marL="800100" indent="0">
              <a:buNone/>
              <a:defRPr sz="438"/>
            </a:lvl5pPr>
            <a:lvl6pPr marL="1000125" indent="0">
              <a:buNone/>
              <a:defRPr sz="438"/>
            </a:lvl6pPr>
            <a:lvl7pPr marL="1200150" indent="0">
              <a:buNone/>
              <a:defRPr sz="438"/>
            </a:lvl7pPr>
            <a:lvl8pPr marL="1400175" indent="0">
              <a:buNone/>
              <a:defRPr sz="438"/>
            </a:lvl8pPr>
            <a:lvl9pPr marL="1600200" indent="0">
              <a:buNone/>
              <a:defRPr sz="43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38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211" y="159742"/>
            <a:ext cx="6802279" cy="579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211" y="798711"/>
            <a:ext cx="6802279" cy="190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210" y="2780903"/>
            <a:ext cx="1774508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F81C-A802-4A40-822E-BEC1AA6F64F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2470" y="2780903"/>
            <a:ext cx="2661761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982" y="2780903"/>
            <a:ext cx="1774508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6CD0-C95D-4AB9-A4BE-A4D22BFAA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4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0050" rtl="0" eaLnBrk="1" latinLnBrk="0" hangingPunct="1">
        <a:lnSpc>
          <a:spcPct val="90000"/>
        </a:lnSpc>
        <a:spcBef>
          <a:spcPct val="0"/>
        </a:spcBef>
        <a:buNone/>
        <a:defRPr sz="1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013" indent="-100013" algn="l" defTabSz="40005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0003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0006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70008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90011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10013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30016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50018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70021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1pPr>
      <a:lvl2pPr marL="20002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80010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00012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40017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A15DBEDF-A156-4D69-98B3-39813E043E26}"/>
              </a:ext>
            </a:extLst>
          </p:cNvPr>
          <p:cNvGrpSpPr/>
          <p:nvPr/>
        </p:nvGrpSpPr>
        <p:grpSpPr>
          <a:xfrm>
            <a:off x="-725539" y="-947575"/>
            <a:ext cx="9308681" cy="4938764"/>
            <a:chOff x="-725539" y="-947575"/>
            <a:chExt cx="9308681" cy="4938764"/>
          </a:xfrm>
        </p:grpSpPr>
        <p:grpSp>
          <p:nvGrpSpPr>
            <p:cNvPr id="282" name="Agrupar 281">
              <a:extLst>
                <a:ext uri="{FF2B5EF4-FFF2-40B4-BE49-F238E27FC236}">
                  <a16:creationId xmlns:a16="http://schemas.microsoft.com/office/drawing/2014/main" id="{87F61ECF-122E-4A27-92F8-B752C03EE79C}"/>
                </a:ext>
              </a:extLst>
            </p:cNvPr>
            <p:cNvGrpSpPr/>
            <p:nvPr/>
          </p:nvGrpSpPr>
          <p:grpSpPr>
            <a:xfrm>
              <a:off x="-725539" y="-947575"/>
              <a:ext cx="3187282" cy="4938764"/>
              <a:chOff x="-115939" y="-947575"/>
              <a:chExt cx="3187282" cy="4938764"/>
            </a:xfrm>
          </p:grpSpPr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53831B0B-B215-4567-A8B0-97ACF640540D}"/>
                  </a:ext>
                </a:extLst>
              </p:cNvPr>
              <p:cNvGrpSpPr/>
              <p:nvPr/>
            </p:nvGrpSpPr>
            <p:grpSpPr>
              <a:xfrm>
                <a:off x="-115939" y="-829248"/>
                <a:ext cx="1658956" cy="4820437"/>
                <a:chOff x="-115939" y="-828336"/>
                <a:chExt cx="1658956" cy="4820437"/>
              </a:xfrm>
            </p:grpSpPr>
            <p:grpSp>
              <p:nvGrpSpPr>
                <p:cNvPr id="35" name="Agrupar 34">
                  <a:extLst>
                    <a:ext uri="{FF2B5EF4-FFF2-40B4-BE49-F238E27FC236}">
                      <a16:creationId xmlns:a16="http://schemas.microsoft.com/office/drawing/2014/main" id="{44F930D8-4F95-44CB-9EF9-D9BC21FB86C4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82833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6" name="Triângulo isósceles 35">
                    <a:extLst>
                      <a:ext uri="{FF2B5EF4-FFF2-40B4-BE49-F238E27FC236}">
                        <a16:creationId xmlns:a16="http://schemas.microsoft.com/office/drawing/2014/main" id="{858B5302-6FD5-40EF-8018-671F85CC7B7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Triângulo isósceles 36">
                    <a:extLst>
                      <a:ext uri="{FF2B5EF4-FFF2-40B4-BE49-F238E27FC236}">
                        <a16:creationId xmlns:a16="http://schemas.microsoft.com/office/drawing/2014/main" id="{97EAF2FF-69A9-410F-8E01-E36452458AD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Triângulo isósceles 37">
                    <a:extLst>
                      <a:ext uri="{FF2B5EF4-FFF2-40B4-BE49-F238E27FC236}">
                        <a16:creationId xmlns:a16="http://schemas.microsoft.com/office/drawing/2014/main" id="{3B23E0D4-0945-4EE2-948A-B23C963C83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Triângulo isósceles 38">
                    <a:extLst>
                      <a:ext uri="{FF2B5EF4-FFF2-40B4-BE49-F238E27FC236}">
                        <a16:creationId xmlns:a16="http://schemas.microsoft.com/office/drawing/2014/main" id="{98962B21-C8DD-4684-96A0-3F7302141D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7FE15558-77C3-48FF-8C8D-E69F0FEA7EEB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36888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750D7429-FC76-40D0-851F-B6BFE0E164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561FA4CC-2DDA-40A1-984C-063D63754D4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EFA7A6C5-DA8C-4239-B6BA-7FA5CB2CAA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9D661BF8-1A1F-4893-8537-FBF276C5729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" name="Agrupar 24">
                  <a:extLst>
                    <a:ext uri="{FF2B5EF4-FFF2-40B4-BE49-F238E27FC236}">
                      <a16:creationId xmlns:a16="http://schemas.microsoft.com/office/drawing/2014/main" id="{2219DA75-2396-41D7-933E-2C0A57D5B022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9057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6" name="Triângulo isósceles 25">
                    <a:extLst>
                      <a:ext uri="{FF2B5EF4-FFF2-40B4-BE49-F238E27FC236}">
                        <a16:creationId xmlns:a16="http://schemas.microsoft.com/office/drawing/2014/main" id="{96457416-E276-413B-8953-C9D9D36CC58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Triângulo isósceles 26">
                    <a:extLst>
                      <a:ext uri="{FF2B5EF4-FFF2-40B4-BE49-F238E27FC236}">
                        <a16:creationId xmlns:a16="http://schemas.microsoft.com/office/drawing/2014/main" id="{FB0848FF-09A8-45CC-B06E-5186786B63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Triângulo isósceles 27">
                    <a:extLst>
                      <a:ext uri="{FF2B5EF4-FFF2-40B4-BE49-F238E27FC236}">
                        <a16:creationId xmlns:a16="http://schemas.microsoft.com/office/drawing/2014/main" id="{9566CA02-70DB-487D-8DF6-DA44FA9D9E4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Triângulo isósceles 28">
                    <a:extLst>
                      <a:ext uri="{FF2B5EF4-FFF2-40B4-BE49-F238E27FC236}">
                        <a16:creationId xmlns:a16="http://schemas.microsoft.com/office/drawing/2014/main" id="{E237DDD7-2566-4E8F-9379-EB7B25FE9F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CD9AD662-F2BA-43DD-A701-980F29C5FA44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55002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1" name="Triângulo isósceles 20">
                    <a:extLst>
                      <a:ext uri="{FF2B5EF4-FFF2-40B4-BE49-F238E27FC236}">
                        <a16:creationId xmlns:a16="http://schemas.microsoft.com/office/drawing/2014/main" id="{FFDED42D-E037-44A9-9AF6-5BB766B6F69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Triângulo isósceles 21">
                    <a:extLst>
                      <a:ext uri="{FF2B5EF4-FFF2-40B4-BE49-F238E27FC236}">
                        <a16:creationId xmlns:a16="http://schemas.microsoft.com/office/drawing/2014/main" id="{30ED4B14-AB48-4913-975D-BFCB12BF4A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Triângulo isósceles 22">
                    <a:extLst>
                      <a:ext uri="{FF2B5EF4-FFF2-40B4-BE49-F238E27FC236}">
                        <a16:creationId xmlns:a16="http://schemas.microsoft.com/office/drawing/2014/main" id="{E75CE7D8-7C68-4942-9A85-2E0EE4D5DB6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Triângulo isósceles 23">
                    <a:extLst>
                      <a:ext uri="{FF2B5EF4-FFF2-40B4-BE49-F238E27FC236}">
                        <a16:creationId xmlns:a16="http://schemas.microsoft.com/office/drawing/2014/main" id="{37670574-06A6-44BD-B4F9-81866D1DDAF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id="{F634E996-F23A-411C-9DBD-8BCC6B4C3B24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009480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16" name="Triângulo isósceles 15">
                    <a:extLst>
                      <a:ext uri="{FF2B5EF4-FFF2-40B4-BE49-F238E27FC236}">
                        <a16:creationId xmlns:a16="http://schemas.microsoft.com/office/drawing/2014/main" id="{D12E5CAC-60F2-4163-8ABB-024BA9C97C2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Triângulo isósceles 16">
                    <a:extLst>
                      <a:ext uri="{FF2B5EF4-FFF2-40B4-BE49-F238E27FC236}">
                        <a16:creationId xmlns:a16="http://schemas.microsoft.com/office/drawing/2014/main" id="{D10BE210-8F5F-43C5-B3AB-3D4EB1F84AD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Triângulo isósceles 17">
                    <a:extLst>
                      <a:ext uri="{FF2B5EF4-FFF2-40B4-BE49-F238E27FC236}">
                        <a16:creationId xmlns:a16="http://schemas.microsoft.com/office/drawing/2014/main" id="{1321DFA7-B013-4A3E-A6B2-DB4D0369A1E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Triângulo isósceles 18">
                    <a:extLst>
                      <a:ext uri="{FF2B5EF4-FFF2-40B4-BE49-F238E27FC236}">
                        <a16:creationId xmlns:a16="http://schemas.microsoft.com/office/drawing/2014/main" id="{994C09CB-6447-462C-BE41-43EC427607F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" name="Agrupar 9">
                  <a:extLst>
                    <a:ext uri="{FF2B5EF4-FFF2-40B4-BE49-F238E27FC236}">
                      <a16:creationId xmlns:a16="http://schemas.microsoft.com/office/drawing/2014/main" id="{2BA7BB02-B6E4-41BA-B4CF-8626D6F1F4A3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468934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11" name="Triângulo isósceles 10">
                    <a:extLst>
                      <a:ext uri="{FF2B5EF4-FFF2-40B4-BE49-F238E27FC236}">
                        <a16:creationId xmlns:a16="http://schemas.microsoft.com/office/drawing/2014/main" id="{1B6DA342-0A0C-4C9A-A166-BC9636E4DB1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>
                    <a:extLst>
                      <a:ext uri="{FF2B5EF4-FFF2-40B4-BE49-F238E27FC236}">
                        <a16:creationId xmlns:a16="http://schemas.microsoft.com/office/drawing/2014/main" id="{FA9F6E03-702B-46F2-83F0-16B2DC05B9F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>
                    <a:extLst>
                      <a:ext uri="{FF2B5EF4-FFF2-40B4-BE49-F238E27FC236}">
                        <a16:creationId xmlns:a16="http://schemas.microsoft.com/office/drawing/2014/main" id="{DA0D4BBB-A495-4CA6-B161-71FDB6FB46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:a16="http://schemas.microsoft.com/office/drawing/2014/main" id="{60954AC2-FCA8-4D79-9878-1ECC13A1CB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" name="Agrupar 8">
                  <a:extLst>
                    <a:ext uri="{FF2B5EF4-FFF2-40B4-BE49-F238E27FC236}">
                      <a16:creationId xmlns:a16="http://schemas.microsoft.com/office/drawing/2014/main" id="{883D1063-2983-4523-9F27-BF7CA2DD77D8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1928388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" name="Triângulo isósceles 3">
                    <a:extLst>
                      <a:ext uri="{FF2B5EF4-FFF2-40B4-BE49-F238E27FC236}">
                        <a16:creationId xmlns:a16="http://schemas.microsoft.com/office/drawing/2014/main" id="{07A7A996-32C9-449A-96DF-64E77CFA25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" name="Triângulo isósceles 4">
                    <a:extLst>
                      <a:ext uri="{FF2B5EF4-FFF2-40B4-BE49-F238E27FC236}">
                        <a16:creationId xmlns:a16="http://schemas.microsoft.com/office/drawing/2014/main" id="{E5B25EC1-E1F8-486F-9631-78B5A859192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" name="Triângulo isósceles 5">
                    <a:extLst>
                      <a:ext uri="{FF2B5EF4-FFF2-40B4-BE49-F238E27FC236}">
                        <a16:creationId xmlns:a16="http://schemas.microsoft.com/office/drawing/2014/main" id="{BE1CF420-82F7-493F-B480-0720C591138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>
                    <a:extLst>
                      <a:ext uri="{FF2B5EF4-FFF2-40B4-BE49-F238E27FC236}">
                        <a16:creationId xmlns:a16="http://schemas.microsoft.com/office/drawing/2014/main" id="{1C3FA8A2-292E-4A95-9522-FF2B6D2108F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3D07B64E-F615-480F-A2A5-7104999C78B3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238784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1" name="Triângulo isósceles 40">
                    <a:extLst>
                      <a:ext uri="{FF2B5EF4-FFF2-40B4-BE49-F238E27FC236}">
                        <a16:creationId xmlns:a16="http://schemas.microsoft.com/office/drawing/2014/main" id="{667FFEB1-0F94-4FEA-AF93-B097D6D7A12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Triângulo isósceles 41">
                    <a:extLst>
                      <a:ext uri="{FF2B5EF4-FFF2-40B4-BE49-F238E27FC236}">
                        <a16:creationId xmlns:a16="http://schemas.microsoft.com/office/drawing/2014/main" id="{DA7E4F2F-95C2-473B-8DC8-728D9246AF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Triângulo isósceles 42">
                    <a:extLst>
                      <a:ext uri="{FF2B5EF4-FFF2-40B4-BE49-F238E27FC236}">
                        <a16:creationId xmlns:a16="http://schemas.microsoft.com/office/drawing/2014/main" id="{075A8263-61D7-4D2E-B49F-D1A0C5F616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Triângulo isósceles 43">
                    <a:extLst>
                      <a:ext uri="{FF2B5EF4-FFF2-40B4-BE49-F238E27FC236}">
                        <a16:creationId xmlns:a16="http://schemas.microsoft.com/office/drawing/2014/main" id="{537926D6-CE5F-4AEA-95CC-9238BAE3E7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" name="Agrupar 44">
                  <a:extLst>
                    <a:ext uri="{FF2B5EF4-FFF2-40B4-BE49-F238E27FC236}">
                      <a16:creationId xmlns:a16="http://schemas.microsoft.com/office/drawing/2014/main" id="{28AD6F1E-AD94-4889-8A8C-D8CE6B25C8DE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2847295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6" name="Triângulo isósceles 45">
                    <a:extLst>
                      <a:ext uri="{FF2B5EF4-FFF2-40B4-BE49-F238E27FC236}">
                        <a16:creationId xmlns:a16="http://schemas.microsoft.com/office/drawing/2014/main" id="{08AD690B-AAF0-4FE4-9C5A-B648ED5B51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Triângulo isósceles 46">
                    <a:extLst>
                      <a:ext uri="{FF2B5EF4-FFF2-40B4-BE49-F238E27FC236}">
                        <a16:creationId xmlns:a16="http://schemas.microsoft.com/office/drawing/2014/main" id="{FA4AE24E-4C30-4FF8-8FB3-52228A11359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Triângulo isósceles 47">
                    <a:extLst>
                      <a:ext uri="{FF2B5EF4-FFF2-40B4-BE49-F238E27FC236}">
                        <a16:creationId xmlns:a16="http://schemas.microsoft.com/office/drawing/2014/main" id="{3F0D30E3-5CEA-4AC0-8343-57C2DF9D52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:a16="http://schemas.microsoft.com/office/drawing/2014/main" id="{C1CB819B-B392-4E1D-892A-B34570968A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5EF37A75-75CB-432E-A8FD-5738D49E25EA}"/>
                  </a:ext>
                </a:extLst>
              </p:cNvPr>
              <p:cNvGrpSpPr/>
              <p:nvPr/>
            </p:nvGrpSpPr>
            <p:grpSpPr>
              <a:xfrm rot="10800000">
                <a:off x="1412387" y="-947575"/>
                <a:ext cx="1658956" cy="4820437"/>
                <a:chOff x="-115939" y="-828336"/>
                <a:chExt cx="1658956" cy="4820437"/>
              </a:xfrm>
            </p:grpSpPr>
            <p:grpSp>
              <p:nvGrpSpPr>
                <p:cNvPr id="237" name="Agrupar 236">
                  <a:extLst>
                    <a:ext uri="{FF2B5EF4-FFF2-40B4-BE49-F238E27FC236}">
                      <a16:creationId xmlns:a16="http://schemas.microsoft.com/office/drawing/2014/main" id="{D7D42773-195D-4A19-8B47-47E85081E1C0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82833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78" name="Triângulo isósceles 277">
                    <a:extLst>
                      <a:ext uri="{FF2B5EF4-FFF2-40B4-BE49-F238E27FC236}">
                        <a16:creationId xmlns:a16="http://schemas.microsoft.com/office/drawing/2014/main" id="{3B04785E-36D6-4E9B-BF87-A8222DAE764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>
                    <a:extLst>
                      <a:ext uri="{FF2B5EF4-FFF2-40B4-BE49-F238E27FC236}">
                        <a16:creationId xmlns:a16="http://schemas.microsoft.com/office/drawing/2014/main" id="{74404208-BB33-48A7-8229-723650F87BF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>
                    <a:extLst>
                      <a:ext uri="{FF2B5EF4-FFF2-40B4-BE49-F238E27FC236}">
                        <a16:creationId xmlns:a16="http://schemas.microsoft.com/office/drawing/2014/main" id="{D135FAD7-B325-42F6-A03B-DB01A1C6BED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>
                    <a:extLst>
                      <a:ext uri="{FF2B5EF4-FFF2-40B4-BE49-F238E27FC236}">
                        <a16:creationId xmlns:a16="http://schemas.microsoft.com/office/drawing/2014/main" id="{5F911FD6-18B4-468F-834E-2800C4FE3CD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8" name="Agrupar 237">
                  <a:extLst>
                    <a:ext uri="{FF2B5EF4-FFF2-40B4-BE49-F238E27FC236}">
                      <a16:creationId xmlns:a16="http://schemas.microsoft.com/office/drawing/2014/main" id="{B40E552E-ADA5-415D-9A03-E34862DEA445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36888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74" name="Triângulo isósceles 273">
                    <a:extLst>
                      <a:ext uri="{FF2B5EF4-FFF2-40B4-BE49-F238E27FC236}">
                        <a16:creationId xmlns:a16="http://schemas.microsoft.com/office/drawing/2014/main" id="{31C64BE2-A1E3-4B02-A150-5A47F211627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>
                    <a:extLst>
                      <a:ext uri="{FF2B5EF4-FFF2-40B4-BE49-F238E27FC236}">
                        <a16:creationId xmlns:a16="http://schemas.microsoft.com/office/drawing/2014/main" id="{9F6AA575-A525-41CE-A077-AC34616FB3E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>
                    <a:extLst>
                      <a:ext uri="{FF2B5EF4-FFF2-40B4-BE49-F238E27FC236}">
                        <a16:creationId xmlns:a16="http://schemas.microsoft.com/office/drawing/2014/main" id="{BE02FD03-9578-48B3-87BD-FE64775A9F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>
                    <a:extLst>
                      <a:ext uri="{FF2B5EF4-FFF2-40B4-BE49-F238E27FC236}">
                        <a16:creationId xmlns:a16="http://schemas.microsoft.com/office/drawing/2014/main" id="{C42F3FCC-5BF2-4D99-B562-DDF049121BA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94FB699D-AB40-4FBE-8A74-5B598354B578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9057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70" name="Triângulo isósceles 269">
                    <a:extLst>
                      <a:ext uri="{FF2B5EF4-FFF2-40B4-BE49-F238E27FC236}">
                        <a16:creationId xmlns:a16="http://schemas.microsoft.com/office/drawing/2014/main" id="{104E3387-6803-468F-8A46-0956D56769A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Triângulo isósceles 270">
                    <a:extLst>
                      <a:ext uri="{FF2B5EF4-FFF2-40B4-BE49-F238E27FC236}">
                        <a16:creationId xmlns:a16="http://schemas.microsoft.com/office/drawing/2014/main" id="{7D0A7712-BA4E-42E2-8FAC-2F9D1F70917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Triângulo isósceles 271">
                    <a:extLst>
                      <a:ext uri="{FF2B5EF4-FFF2-40B4-BE49-F238E27FC236}">
                        <a16:creationId xmlns:a16="http://schemas.microsoft.com/office/drawing/2014/main" id="{EA406686-0BAB-4049-B87E-14FE40CD14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Triângulo isósceles 272">
                    <a:extLst>
                      <a:ext uri="{FF2B5EF4-FFF2-40B4-BE49-F238E27FC236}">
                        <a16:creationId xmlns:a16="http://schemas.microsoft.com/office/drawing/2014/main" id="{779CB9F9-5778-451F-8A11-D77C3E05C51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09DEA65-F250-4468-9F66-F22E9B50BA58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55002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66" name="Triângulo isósceles 265">
                    <a:extLst>
                      <a:ext uri="{FF2B5EF4-FFF2-40B4-BE49-F238E27FC236}">
                        <a16:creationId xmlns:a16="http://schemas.microsoft.com/office/drawing/2014/main" id="{3B9CBA4C-83B4-4B28-BD35-3EDC720BD5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Triângulo isósceles 266">
                    <a:extLst>
                      <a:ext uri="{FF2B5EF4-FFF2-40B4-BE49-F238E27FC236}">
                        <a16:creationId xmlns:a16="http://schemas.microsoft.com/office/drawing/2014/main" id="{2A67878E-6596-4F07-B570-77B262E7DDE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Triângulo isósceles 267">
                    <a:extLst>
                      <a:ext uri="{FF2B5EF4-FFF2-40B4-BE49-F238E27FC236}">
                        <a16:creationId xmlns:a16="http://schemas.microsoft.com/office/drawing/2014/main" id="{EF553285-5167-4DEC-85E5-33810047E3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Triângulo isósceles 268">
                    <a:extLst>
                      <a:ext uri="{FF2B5EF4-FFF2-40B4-BE49-F238E27FC236}">
                        <a16:creationId xmlns:a16="http://schemas.microsoft.com/office/drawing/2014/main" id="{82921BC1-0D22-4DD0-8F2B-C034A947FC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1" name="Agrupar 240">
                  <a:extLst>
                    <a:ext uri="{FF2B5EF4-FFF2-40B4-BE49-F238E27FC236}">
                      <a16:creationId xmlns:a16="http://schemas.microsoft.com/office/drawing/2014/main" id="{278A06C4-AC1C-4EB0-98A8-E98D546162C7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009480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62" name="Triângulo isósceles 261">
                    <a:extLst>
                      <a:ext uri="{FF2B5EF4-FFF2-40B4-BE49-F238E27FC236}">
                        <a16:creationId xmlns:a16="http://schemas.microsoft.com/office/drawing/2014/main" id="{0A195FAE-C7D7-4147-9274-CC441F6C27B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>
                    <a:extLst>
                      <a:ext uri="{FF2B5EF4-FFF2-40B4-BE49-F238E27FC236}">
                        <a16:creationId xmlns:a16="http://schemas.microsoft.com/office/drawing/2014/main" id="{59523F4E-5766-4389-AFDF-4962FD01C0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4" name="Triângulo isósceles 263">
                    <a:extLst>
                      <a:ext uri="{FF2B5EF4-FFF2-40B4-BE49-F238E27FC236}">
                        <a16:creationId xmlns:a16="http://schemas.microsoft.com/office/drawing/2014/main" id="{84DC03C0-901C-49AF-B207-3BDF10E5EE9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5" name="Triângulo isósceles 264">
                    <a:extLst>
                      <a:ext uri="{FF2B5EF4-FFF2-40B4-BE49-F238E27FC236}">
                        <a16:creationId xmlns:a16="http://schemas.microsoft.com/office/drawing/2014/main" id="{A7B5D98B-816D-4B69-907A-EA0C7BA4873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2" name="Agrupar 241">
                  <a:extLst>
                    <a:ext uri="{FF2B5EF4-FFF2-40B4-BE49-F238E27FC236}">
                      <a16:creationId xmlns:a16="http://schemas.microsoft.com/office/drawing/2014/main" id="{5E3F2173-A5CD-492F-92C1-A8B18AFFDBF2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468934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58" name="Triângulo isósceles 257">
                    <a:extLst>
                      <a:ext uri="{FF2B5EF4-FFF2-40B4-BE49-F238E27FC236}">
                        <a16:creationId xmlns:a16="http://schemas.microsoft.com/office/drawing/2014/main" id="{11CA7B9E-018B-4050-9D59-2FCC4C9B7B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9" name="Triângulo isósceles 258">
                    <a:extLst>
                      <a:ext uri="{FF2B5EF4-FFF2-40B4-BE49-F238E27FC236}">
                        <a16:creationId xmlns:a16="http://schemas.microsoft.com/office/drawing/2014/main" id="{DD356C78-7F0D-48E2-AFEF-62CD9109AC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0" name="Triângulo isósceles 259">
                    <a:extLst>
                      <a:ext uri="{FF2B5EF4-FFF2-40B4-BE49-F238E27FC236}">
                        <a16:creationId xmlns:a16="http://schemas.microsoft.com/office/drawing/2014/main" id="{21432764-AA96-49B7-9DD6-880D721C778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1" name="Triângulo isósceles 260">
                    <a:extLst>
                      <a:ext uri="{FF2B5EF4-FFF2-40B4-BE49-F238E27FC236}">
                        <a16:creationId xmlns:a16="http://schemas.microsoft.com/office/drawing/2014/main" id="{F0B8B8B6-A73E-4697-8ABD-5F9DA3168B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3" name="Agrupar 242">
                  <a:extLst>
                    <a:ext uri="{FF2B5EF4-FFF2-40B4-BE49-F238E27FC236}">
                      <a16:creationId xmlns:a16="http://schemas.microsoft.com/office/drawing/2014/main" id="{4DA8F802-F435-440C-95E1-5676CCC80CDB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1928388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54" name="Triângulo isósceles 253">
                    <a:extLst>
                      <a:ext uri="{FF2B5EF4-FFF2-40B4-BE49-F238E27FC236}">
                        <a16:creationId xmlns:a16="http://schemas.microsoft.com/office/drawing/2014/main" id="{8D3F2ABA-8A8A-4048-A71C-DE30DB278C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Triângulo isósceles 254">
                    <a:extLst>
                      <a:ext uri="{FF2B5EF4-FFF2-40B4-BE49-F238E27FC236}">
                        <a16:creationId xmlns:a16="http://schemas.microsoft.com/office/drawing/2014/main" id="{F1F6513D-D2C6-4087-8405-4FA171B975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6" name="Triângulo isósceles 255">
                    <a:extLst>
                      <a:ext uri="{FF2B5EF4-FFF2-40B4-BE49-F238E27FC236}">
                        <a16:creationId xmlns:a16="http://schemas.microsoft.com/office/drawing/2014/main" id="{DD4D2A4C-AEF9-4DF6-BE5C-BB6D5F8117A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7" name="Triângulo isósceles 256">
                    <a:extLst>
                      <a:ext uri="{FF2B5EF4-FFF2-40B4-BE49-F238E27FC236}">
                        <a16:creationId xmlns:a16="http://schemas.microsoft.com/office/drawing/2014/main" id="{EA2C6D00-3AC4-4761-B10A-6E8F3563D65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4" name="Agrupar 243">
                  <a:extLst>
                    <a:ext uri="{FF2B5EF4-FFF2-40B4-BE49-F238E27FC236}">
                      <a16:creationId xmlns:a16="http://schemas.microsoft.com/office/drawing/2014/main" id="{8ECD2139-2495-4072-81DD-7A886EB630C6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238784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50" name="Triângulo isósceles 249">
                    <a:extLst>
                      <a:ext uri="{FF2B5EF4-FFF2-40B4-BE49-F238E27FC236}">
                        <a16:creationId xmlns:a16="http://schemas.microsoft.com/office/drawing/2014/main" id="{018D45E5-09CD-41D0-B33E-7837F75650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1" name="Triângulo isósceles 250">
                    <a:extLst>
                      <a:ext uri="{FF2B5EF4-FFF2-40B4-BE49-F238E27FC236}">
                        <a16:creationId xmlns:a16="http://schemas.microsoft.com/office/drawing/2014/main" id="{BD0F834C-93F5-483D-BBA7-5EB1F6EEB58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Triângulo isósceles 251">
                    <a:extLst>
                      <a:ext uri="{FF2B5EF4-FFF2-40B4-BE49-F238E27FC236}">
                        <a16:creationId xmlns:a16="http://schemas.microsoft.com/office/drawing/2014/main" id="{CE9AB601-54FD-4EBA-90CF-A6C3F1068D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Triângulo isósceles 252">
                    <a:extLst>
                      <a:ext uri="{FF2B5EF4-FFF2-40B4-BE49-F238E27FC236}">
                        <a16:creationId xmlns:a16="http://schemas.microsoft.com/office/drawing/2014/main" id="{1F5C23C1-D67D-448F-8DEB-29A3321298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5" name="Agrupar 244">
                  <a:extLst>
                    <a:ext uri="{FF2B5EF4-FFF2-40B4-BE49-F238E27FC236}">
                      <a16:creationId xmlns:a16="http://schemas.microsoft.com/office/drawing/2014/main" id="{5DAE3769-5AD0-4344-AFF6-5381DCDA385F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2847295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46" name="Triângulo isósceles 245">
                    <a:extLst>
                      <a:ext uri="{FF2B5EF4-FFF2-40B4-BE49-F238E27FC236}">
                        <a16:creationId xmlns:a16="http://schemas.microsoft.com/office/drawing/2014/main" id="{4BB83F37-C060-4926-AA4F-C47F0FED1F5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7" name="Triângulo isósceles 246">
                    <a:extLst>
                      <a:ext uri="{FF2B5EF4-FFF2-40B4-BE49-F238E27FC236}">
                        <a16:creationId xmlns:a16="http://schemas.microsoft.com/office/drawing/2014/main" id="{B07FD6AE-EC85-491C-AEB1-5BCF2C8C52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8" name="Triângulo isósceles 247">
                    <a:extLst>
                      <a:ext uri="{FF2B5EF4-FFF2-40B4-BE49-F238E27FC236}">
                        <a16:creationId xmlns:a16="http://schemas.microsoft.com/office/drawing/2014/main" id="{A0B50F5E-B8E1-49C8-B37A-9F9E9BED9D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9" name="Triângulo isósceles 248">
                    <a:extLst>
                      <a:ext uri="{FF2B5EF4-FFF2-40B4-BE49-F238E27FC236}">
                        <a16:creationId xmlns:a16="http://schemas.microsoft.com/office/drawing/2014/main" id="{E2292968-3458-4871-AE7B-7CD2C99460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DA2D8B0B-7917-47A0-AADD-E6733ACFECB8}"/>
                </a:ext>
              </a:extLst>
            </p:cNvPr>
            <p:cNvGrpSpPr/>
            <p:nvPr/>
          </p:nvGrpSpPr>
          <p:grpSpPr>
            <a:xfrm>
              <a:off x="2328810" y="-947575"/>
              <a:ext cx="3187282" cy="4938764"/>
              <a:chOff x="-115939" y="-947575"/>
              <a:chExt cx="3187282" cy="4938764"/>
            </a:xfrm>
          </p:grpSpPr>
          <p:grpSp>
            <p:nvGrpSpPr>
              <p:cNvPr id="284" name="Agrupar 283">
                <a:extLst>
                  <a:ext uri="{FF2B5EF4-FFF2-40B4-BE49-F238E27FC236}">
                    <a16:creationId xmlns:a16="http://schemas.microsoft.com/office/drawing/2014/main" id="{627B093E-783A-4614-AAC2-ECBDAC934F94}"/>
                  </a:ext>
                </a:extLst>
              </p:cNvPr>
              <p:cNvGrpSpPr/>
              <p:nvPr/>
            </p:nvGrpSpPr>
            <p:grpSpPr>
              <a:xfrm>
                <a:off x="-115939" y="-829248"/>
                <a:ext cx="1658956" cy="4820437"/>
                <a:chOff x="-115939" y="-828336"/>
                <a:chExt cx="1658956" cy="4820437"/>
              </a:xfrm>
            </p:grpSpPr>
            <p:grpSp>
              <p:nvGrpSpPr>
                <p:cNvPr id="331" name="Agrupar 330">
                  <a:extLst>
                    <a:ext uri="{FF2B5EF4-FFF2-40B4-BE49-F238E27FC236}">
                      <a16:creationId xmlns:a16="http://schemas.microsoft.com/office/drawing/2014/main" id="{6B8A5525-F5F9-400D-A671-769D441414D8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82833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id="{10555284-BB69-4781-BA8D-502DF5AF3E3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id="{3734F9D9-9DF7-4BE6-8F76-A5A1B706CF8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id="{402E1E67-0921-4E93-B28F-89E1FBBDC7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5" name="Triângulo isósceles 374">
                    <a:extLst>
                      <a:ext uri="{FF2B5EF4-FFF2-40B4-BE49-F238E27FC236}">
                        <a16:creationId xmlns:a16="http://schemas.microsoft.com/office/drawing/2014/main" id="{687A7BAD-4828-40F4-86AD-1B7CDEFA3EA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:a16="http://schemas.microsoft.com/office/drawing/2014/main" id="{859442F2-4647-4524-9435-70CB8F2D5571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36888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id="{CA7F7859-2D33-440C-A47E-F2C522BA78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id="{5E3660F1-0EFE-46C2-B28A-BFE024FC90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id="{E9D5833A-506E-429E-9120-83DC3B9546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id="{D938B55E-FD8A-4BAC-8522-3E410885E11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3" name="Agrupar 332">
                  <a:extLst>
                    <a:ext uri="{FF2B5EF4-FFF2-40B4-BE49-F238E27FC236}">
                      <a16:creationId xmlns:a16="http://schemas.microsoft.com/office/drawing/2014/main" id="{82F1408B-A062-4A97-82C5-DECCFF46526F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9057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id="{DA0BC5A0-384D-4CEA-A295-0A840FDCC5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id="{821D88E9-71B3-482F-85E5-677E299F966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id="{6907C8EC-886F-4DC8-AC71-FB380715F7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id="{3D02CDDA-3F14-4054-AAA8-4535A9CA489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4" name="Agrupar 333">
                  <a:extLst>
                    <a:ext uri="{FF2B5EF4-FFF2-40B4-BE49-F238E27FC236}">
                      <a16:creationId xmlns:a16="http://schemas.microsoft.com/office/drawing/2014/main" id="{D35B0558-199E-47C2-96F5-C3F993EF0E25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55002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id="{B3D89CF4-5634-41F3-B641-347E0E6278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id="{E16722D1-CC28-446C-A18D-D564694A3A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id="{CFB280E9-9B5C-4907-9E86-5D7732F5C2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id="{E787CD61-8C80-4D14-A649-807AE5D1B74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5" name="Agrupar 334">
                  <a:extLst>
                    <a:ext uri="{FF2B5EF4-FFF2-40B4-BE49-F238E27FC236}">
                      <a16:creationId xmlns:a16="http://schemas.microsoft.com/office/drawing/2014/main" id="{D89B4EED-31B3-4195-BED3-32DE7AA2C704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009480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id="{A0855C00-19D3-4D94-8ADE-0756690E16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id="{E7851400-AA99-4286-B361-1C498A5C5C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id="{64895B75-FAC9-4CE6-BEFB-6B3BBD830F2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id="{3B731C0C-DD16-4707-A557-C05F4FDAB0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6" name="Agrupar 335">
                  <a:extLst>
                    <a:ext uri="{FF2B5EF4-FFF2-40B4-BE49-F238E27FC236}">
                      <a16:creationId xmlns:a16="http://schemas.microsoft.com/office/drawing/2014/main" id="{E3B41C7D-33C3-4111-856F-C60255DFFAA8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468934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52" name="Triângulo isósceles 351">
                    <a:extLst>
                      <a:ext uri="{FF2B5EF4-FFF2-40B4-BE49-F238E27FC236}">
                        <a16:creationId xmlns:a16="http://schemas.microsoft.com/office/drawing/2014/main" id="{E80D9F71-893E-499C-9097-76EA40D5E8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Triângulo isósceles 352">
                    <a:extLst>
                      <a:ext uri="{FF2B5EF4-FFF2-40B4-BE49-F238E27FC236}">
                        <a16:creationId xmlns:a16="http://schemas.microsoft.com/office/drawing/2014/main" id="{AA892E80-5C67-46BA-9975-8F790C2FB3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Triângulo isósceles 353">
                    <a:extLst>
                      <a:ext uri="{FF2B5EF4-FFF2-40B4-BE49-F238E27FC236}">
                        <a16:creationId xmlns:a16="http://schemas.microsoft.com/office/drawing/2014/main" id="{C566518F-197A-48A5-810B-DD00D238F82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id="{9FD2177B-5ABB-471C-AD06-E2E99B1D64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:a16="http://schemas.microsoft.com/office/drawing/2014/main" id="{C22B56A1-4B97-4F6A-8AA0-9E5A1CC91DC3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1928388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48" name="Triângulo isósceles 347">
                    <a:extLst>
                      <a:ext uri="{FF2B5EF4-FFF2-40B4-BE49-F238E27FC236}">
                        <a16:creationId xmlns:a16="http://schemas.microsoft.com/office/drawing/2014/main" id="{B21F47AA-E5FA-415A-A761-EC6D783739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Triângulo isósceles 348">
                    <a:extLst>
                      <a:ext uri="{FF2B5EF4-FFF2-40B4-BE49-F238E27FC236}">
                        <a16:creationId xmlns:a16="http://schemas.microsoft.com/office/drawing/2014/main" id="{2BAC4F11-5E07-451A-B2D4-A83B47FCE2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Triângulo isósceles 349">
                    <a:extLst>
                      <a:ext uri="{FF2B5EF4-FFF2-40B4-BE49-F238E27FC236}">
                        <a16:creationId xmlns:a16="http://schemas.microsoft.com/office/drawing/2014/main" id="{57E6EAD3-6023-4B83-9B73-DAF4AFF1D81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Triângulo isósceles 350">
                    <a:extLst>
                      <a:ext uri="{FF2B5EF4-FFF2-40B4-BE49-F238E27FC236}">
                        <a16:creationId xmlns:a16="http://schemas.microsoft.com/office/drawing/2014/main" id="{13D267F4-86F8-4B79-A500-589D467063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8" name="Agrupar 337">
                  <a:extLst>
                    <a:ext uri="{FF2B5EF4-FFF2-40B4-BE49-F238E27FC236}">
                      <a16:creationId xmlns:a16="http://schemas.microsoft.com/office/drawing/2014/main" id="{2D24BD0A-5BC5-4BC5-9944-9F321900CAB0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238784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44" name="Triângulo isósceles 343">
                    <a:extLst>
                      <a:ext uri="{FF2B5EF4-FFF2-40B4-BE49-F238E27FC236}">
                        <a16:creationId xmlns:a16="http://schemas.microsoft.com/office/drawing/2014/main" id="{D5A885E3-7937-47F2-B19C-B7E6A469347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Triângulo isósceles 344">
                    <a:extLst>
                      <a:ext uri="{FF2B5EF4-FFF2-40B4-BE49-F238E27FC236}">
                        <a16:creationId xmlns:a16="http://schemas.microsoft.com/office/drawing/2014/main" id="{02918CC0-2857-4637-9FBB-273D3DE97A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Triângulo isósceles 345">
                    <a:extLst>
                      <a:ext uri="{FF2B5EF4-FFF2-40B4-BE49-F238E27FC236}">
                        <a16:creationId xmlns:a16="http://schemas.microsoft.com/office/drawing/2014/main" id="{A26CDAB9-9848-4504-9D9C-A99E566BD0A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7" name="Triângulo isósceles 346">
                    <a:extLst>
                      <a:ext uri="{FF2B5EF4-FFF2-40B4-BE49-F238E27FC236}">
                        <a16:creationId xmlns:a16="http://schemas.microsoft.com/office/drawing/2014/main" id="{41C04506-FCC1-45C9-8A80-802BB0EFC8F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9" name="Agrupar 338">
                  <a:extLst>
                    <a:ext uri="{FF2B5EF4-FFF2-40B4-BE49-F238E27FC236}">
                      <a16:creationId xmlns:a16="http://schemas.microsoft.com/office/drawing/2014/main" id="{5F1DA7F3-58AC-4B41-9769-4F305B224125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2847295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40" name="Triângulo isósceles 339">
                    <a:extLst>
                      <a:ext uri="{FF2B5EF4-FFF2-40B4-BE49-F238E27FC236}">
                        <a16:creationId xmlns:a16="http://schemas.microsoft.com/office/drawing/2014/main" id="{88F3ECD5-AD2D-4FDF-B0D1-E8EC84B043F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Triângulo isósceles 340">
                    <a:extLst>
                      <a:ext uri="{FF2B5EF4-FFF2-40B4-BE49-F238E27FC236}">
                        <a16:creationId xmlns:a16="http://schemas.microsoft.com/office/drawing/2014/main" id="{AE97B7BE-9C9E-4B6E-AE3A-8CCB0963B3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Triângulo isósceles 341">
                    <a:extLst>
                      <a:ext uri="{FF2B5EF4-FFF2-40B4-BE49-F238E27FC236}">
                        <a16:creationId xmlns:a16="http://schemas.microsoft.com/office/drawing/2014/main" id="{0821F18A-20E7-44AA-B3C8-E49E3340FE6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Triângulo isósceles 342">
                    <a:extLst>
                      <a:ext uri="{FF2B5EF4-FFF2-40B4-BE49-F238E27FC236}">
                        <a16:creationId xmlns:a16="http://schemas.microsoft.com/office/drawing/2014/main" id="{6B0EBED3-5594-47C9-A372-43DA67704A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1E34A964-BAC0-4B9A-B480-E5BE7B5B84A0}"/>
                  </a:ext>
                </a:extLst>
              </p:cNvPr>
              <p:cNvGrpSpPr/>
              <p:nvPr/>
            </p:nvGrpSpPr>
            <p:grpSpPr>
              <a:xfrm rot="10800000">
                <a:off x="1412387" y="-947575"/>
                <a:ext cx="1658956" cy="4820437"/>
                <a:chOff x="-115939" y="-828336"/>
                <a:chExt cx="1658956" cy="4820437"/>
              </a:xfrm>
            </p:grpSpPr>
            <p:grpSp>
              <p:nvGrpSpPr>
                <p:cNvPr id="286" name="Agrupar 285">
                  <a:extLst>
                    <a:ext uri="{FF2B5EF4-FFF2-40B4-BE49-F238E27FC236}">
                      <a16:creationId xmlns:a16="http://schemas.microsoft.com/office/drawing/2014/main" id="{8EB7EE65-41DA-4CAB-BD7A-4FEBEB1889EE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82833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27" name="Triângulo isósceles 326">
                    <a:extLst>
                      <a:ext uri="{FF2B5EF4-FFF2-40B4-BE49-F238E27FC236}">
                        <a16:creationId xmlns:a16="http://schemas.microsoft.com/office/drawing/2014/main" id="{4B03614B-6DCD-4968-BA59-2F87017A03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Triângulo isósceles 327">
                    <a:extLst>
                      <a:ext uri="{FF2B5EF4-FFF2-40B4-BE49-F238E27FC236}">
                        <a16:creationId xmlns:a16="http://schemas.microsoft.com/office/drawing/2014/main" id="{84D5331E-58A5-4280-80FE-C5628D6CE7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Triângulo isósceles 328">
                    <a:extLst>
                      <a:ext uri="{FF2B5EF4-FFF2-40B4-BE49-F238E27FC236}">
                        <a16:creationId xmlns:a16="http://schemas.microsoft.com/office/drawing/2014/main" id="{4163553D-2CE3-44FC-A04D-ACED06614DF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Triângulo isósceles 329">
                    <a:extLst>
                      <a:ext uri="{FF2B5EF4-FFF2-40B4-BE49-F238E27FC236}">
                        <a16:creationId xmlns:a16="http://schemas.microsoft.com/office/drawing/2014/main" id="{664DF28C-C18B-48EB-84CD-1FA10622EA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7" name="Agrupar 286">
                  <a:extLst>
                    <a:ext uri="{FF2B5EF4-FFF2-40B4-BE49-F238E27FC236}">
                      <a16:creationId xmlns:a16="http://schemas.microsoft.com/office/drawing/2014/main" id="{D43ECD33-7A83-49FE-8BB3-155E19A7DDD4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36888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23" name="Triângulo isósceles 322">
                    <a:extLst>
                      <a:ext uri="{FF2B5EF4-FFF2-40B4-BE49-F238E27FC236}">
                        <a16:creationId xmlns:a16="http://schemas.microsoft.com/office/drawing/2014/main" id="{AB7CD4E7-0A4E-437B-B2F9-979F1B324CE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4" name="Triângulo isósceles 323">
                    <a:extLst>
                      <a:ext uri="{FF2B5EF4-FFF2-40B4-BE49-F238E27FC236}">
                        <a16:creationId xmlns:a16="http://schemas.microsoft.com/office/drawing/2014/main" id="{A1901795-0691-4B7B-854E-257EBBE6DD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5" name="Triângulo isósceles 324">
                    <a:extLst>
                      <a:ext uri="{FF2B5EF4-FFF2-40B4-BE49-F238E27FC236}">
                        <a16:creationId xmlns:a16="http://schemas.microsoft.com/office/drawing/2014/main" id="{BB244290-F001-4EF8-AAF9-E5190E27DC5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6" name="Triângulo isósceles 325">
                    <a:extLst>
                      <a:ext uri="{FF2B5EF4-FFF2-40B4-BE49-F238E27FC236}">
                        <a16:creationId xmlns:a16="http://schemas.microsoft.com/office/drawing/2014/main" id="{146C8476-7223-44CA-B1CC-745887049C5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8" name="Agrupar 287">
                  <a:extLst>
                    <a:ext uri="{FF2B5EF4-FFF2-40B4-BE49-F238E27FC236}">
                      <a16:creationId xmlns:a16="http://schemas.microsoft.com/office/drawing/2014/main" id="{302C39FB-0AE5-4150-A33A-14C03F61EE5F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9057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19" name="Triângulo isósceles 318">
                    <a:extLst>
                      <a:ext uri="{FF2B5EF4-FFF2-40B4-BE49-F238E27FC236}">
                        <a16:creationId xmlns:a16="http://schemas.microsoft.com/office/drawing/2014/main" id="{23220017-FF38-4FE7-99A8-0881774A183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Triângulo isósceles 319">
                    <a:extLst>
                      <a:ext uri="{FF2B5EF4-FFF2-40B4-BE49-F238E27FC236}">
                        <a16:creationId xmlns:a16="http://schemas.microsoft.com/office/drawing/2014/main" id="{30937CD4-564A-4663-A8E6-618E23A361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Triângulo isósceles 320">
                    <a:extLst>
                      <a:ext uri="{FF2B5EF4-FFF2-40B4-BE49-F238E27FC236}">
                        <a16:creationId xmlns:a16="http://schemas.microsoft.com/office/drawing/2014/main" id="{639EB02F-C6B9-4C97-A8C8-958B1E8464A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2" name="Triângulo isósceles 321">
                    <a:extLst>
                      <a:ext uri="{FF2B5EF4-FFF2-40B4-BE49-F238E27FC236}">
                        <a16:creationId xmlns:a16="http://schemas.microsoft.com/office/drawing/2014/main" id="{D05EF5C5-8C7E-4C9D-8EE4-C41784AD7B6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9" name="Agrupar 288">
                  <a:extLst>
                    <a:ext uri="{FF2B5EF4-FFF2-40B4-BE49-F238E27FC236}">
                      <a16:creationId xmlns:a16="http://schemas.microsoft.com/office/drawing/2014/main" id="{1DF5BC76-6C42-47D6-B0F4-12030D43FDBA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55002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15" name="Triângulo isósceles 314">
                    <a:extLst>
                      <a:ext uri="{FF2B5EF4-FFF2-40B4-BE49-F238E27FC236}">
                        <a16:creationId xmlns:a16="http://schemas.microsoft.com/office/drawing/2014/main" id="{18D430FD-CEE2-4B3A-90D8-8779FEDE7D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>
                    <a:extLst>
                      <a:ext uri="{FF2B5EF4-FFF2-40B4-BE49-F238E27FC236}">
                        <a16:creationId xmlns:a16="http://schemas.microsoft.com/office/drawing/2014/main" id="{3D60FD9C-4C3E-4023-8000-04915AE50CF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Triângulo isósceles 316">
                    <a:extLst>
                      <a:ext uri="{FF2B5EF4-FFF2-40B4-BE49-F238E27FC236}">
                        <a16:creationId xmlns:a16="http://schemas.microsoft.com/office/drawing/2014/main" id="{CC514F10-720F-45DA-9409-CF0AC58664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Triângulo isósceles 317">
                    <a:extLst>
                      <a:ext uri="{FF2B5EF4-FFF2-40B4-BE49-F238E27FC236}">
                        <a16:creationId xmlns:a16="http://schemas.microsoft.com/office/drawing/2014/main" id="{C438980D-01DD-4B3F-992F-6156CE64849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0" name="Agrupar 289">
                  <a:extLst>
                    <a:ext uri="{FF2B5EF4-FFF2-40B4-BE49-F238E27FC236}">
                      <a16:creationId xmlns:a16="http://schemas.microsoft.com/office/drawing/2014/main" id="{B25179BE-3369-41BF-AAB9-77790A599DD4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009480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11" name="Triângulo isósceles 310">
                    <a:extLst>
                      <a:ext uri="{FF2B5EF4-FFF2-40B4-BE49-F238E27FC236}">
                        <a16:creationId xmlns:a16="http://schemas.microsoft.com/office/drawing/2014/main" id="{5B0633BF-9A1F-455F-9C96-C9B292F78B8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>
                    <a:extLst>
                      <a:ext uri="{FF2B5EF4-FFF2-40B4-BE49-F238E27FC236}">
                        <a16:creationId xmlns:a16="http://schemas.microsoft.com/office/drawing/2014/main" id="{AE672BC0-9A0F-47D1-9643-6C6731F21F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>
                    <a:extLst>
                      <a:ext uri="{FF2B5EF4-FFF2-40B4-BE49-F238E27FC236}">
                        <a16:creationId xmlns:a16="http://schemas.microsoft.com/office/drawing/2014/main" id="{56B2C5E2-F442-4147-9F76-1A23E1B0B8A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>
                    <a:extLst>
                      <a:ext uri="{FF2B5EF4-FFF2-40B4-BE49-F238E27FC236}">
                        <a16:creationId xmlns:a16="http://schemas.microsoft.com/office/drawing/2014/main" id="{15022207-1682-4FCA-ABE4-6636B1B58D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1" name="Agrupar 290">
                  <a:extLst>
                    <a:ext uri="{FF2B5EF4-FFF2-40B4-BE49-F238E27FC236}">
                      <a16:creationId xmlns:a16="http://schemas.microsoft.com/office/drawing/2014/main" id="{FF98DA80-15A7-4880-B4F0-8E8F2F9B77ED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468934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07" name="Triângulo isósceles 306">
                    <a:extLst>
                      <a:ext uri="{FF2B5EF4-FFF2-40B4-BE49-F238E27FC236}">
                        <a16:creationId xmlns:a16="http://schemas.microsoft.com/office/drawing/2014/main" id="{FD49E107-7DB5-4779-8B12-F1CA999029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>
                    <a:extLst>
                      <a:ext uri="{FF2B5EF4-FFF2-40B4-BE49-F238E27FC236}">
                        <a16:creationId xmlns:a16="http://schemas.microsoft.com/office/drawing/2014/main" id="{C3E4B67C-1DF8-497D-8B74-87FF4D508C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>
                    <a:extLst>
                      <a:ext uri="{FF2B5EF4-FFF2-40B4-BE49-F238E27FC236}">
                        <a16:creationId xmlns:a16="http://schemas.microsoft.com/office/drawing/2014/main" id="{E31D0AFE-B3C7-4E13-984C-BB61DD96FA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>
                    <a:extLst>
                      <a:ext uri="{FF2B5EF4-FFF2-40B4-BE49-F238E27FC236}">
                        <a16:creationId xmlns:a16="http://schemas.microsoft.com/office/drawing/2014/main" id="{0B5BD570-5FAA-43DD-BEAF-613DD5BE9CB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2" name="Agrupar 291">
                  <a:extLst>
                    <a:ext uri="{FF2B5EF4-FFF2-40B4-BE49-F238E27FC236}">
                      <a16:creationId xmlns:a16="http://schemas.microsoft.com/office/drawing/2014/main" id="{BBBFAD2E-7233-42BE-A6E6-73B210711825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1928388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03" name="Triângulo isósceles 302">
                    <a:extLst>
                      <a:ext uri="{FF2B5EF4-FFF2-40B4-BE49-F238E27FC236}">
                        <a16:creationId xmlns:a16="http://schemas.microsoft.com/office/drawing/2014/main" id="{5B98E2D3-55E2-4CAE-8BE0-5D860AA75CB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>
                    <a:extLst>
                      <a:ext uri="{FF2B5EF4-FFF2-40B4-BE49-F238E27FC236}">
                        <a16:creationId xmlns:a16="http://schemas.microsoft.com/office/drawing/2014/main" id="{09D3A05B-628B-41C6-ABCB-3B4FFDD348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>
                    <a:extLst>
                      <a:ext uri="{FF2B5EF4-FFF2-40B4-BE49-F238E27FC236}">
                        <a16:creationId xmlns:a16="http://schemas.microsoft.com/office/drawing/2014/main" id="{3B124577-F53A-44B6-AAB4-B4DA23D795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>
                    <a:extLst>
                      <a:ext uri="{FF2B5EF4-FFF2-40B4-BE49-F238E27FC236}">
                        <a16:creationId xmlns:a16="http://schemas.microsoft.com/office/drawing/2014/main" id="{632C900E-59E6-469D-82D8-D225E5F9561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3" name="Agrupar 292">
                  <a:extLst>
                    <a:ext uri="{FF2B5EF4-FFF2-40B4-BE49-F238E27FC236}">
                      <a16:creationId xmlns:a16="http://schemas.microsoft.com/office/drawing/2014/main" id="{FF5A4E6C-B2FF-4697-AC9F-9464252D1C8E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238784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99" name="Triângulo isósceles 298">
                    <a:extLst>
                      <a:ext uri="{FF2B5EF4-FFF2-40B4-BE49-F238E27FC236}">
                        <a16:creationId xmlns:a16="http://schemas.microsoft.com/office/drawing/2014/main" id="{E6C76D22-B101-4EDB-8B8A-411F935948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>
                    <a:extLst>
                      <a:ext uri="{FF2B5EF4-FFF2-40B4-BE49-F238E27FC236}">
                        <a16:creationId xmlns:a16="http://schemas.microsoft.com/office/drawing/2014/main" id="{FD2F34D6-C056-4A31-8CAE-B9F838B4649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>
                    <a:extLst>
                      <a:ext uri="{FF2B5EF4-FFF2-40B4-BE49-F238E27FC236}">
                        <a16:creationId xmlns:a16="http://schemas.microsoft.com/office/drawing/2014/main" id="{13E3BF16-27B8-4702-B062-488BC16C53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>
                    <a:extLst>
                      <a:ext uri="{FF2B5EF4-FFF2-40B4-BE49-F238E27FC236}">
                        <a16:creationId xmlns:a16="http://schemas.microsoft.com/office/drawing/2014/main" id="{8312952B-17ED-4405-AB1B-A776301DE2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4" name="Agrupar 293">
                  <a:extLst>
                    <a:ext uri="{FF2B5EF4-FFF2-40B4-BE49-F238E27FC236}">
                      <a16:creationId xmlns:a16="http://schemas.microsoft.com/office/drawing/2014/main" id="{D17C6B8A-7666-4D82-BB2F-5132B2BC52C0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2847295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295" name="Triângulo isósceles 294">
                    <a:extLst>
                      <a:ext uri="{FF2B5EF4-FFF2-40B4-BE49-F238E27FC236}">
                        <a16:creationId xmlns:a16="http://schemas.microsoft.com/office/drawing/2014/main" id="{ED88F461-BDF4-47EA-8B50-D51E88492F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6" name="Triângulo isósceles 295">
                    <a:extLst>
                      <a:ext uri="{FF2B5EF4-FFF2-40B4-BE49-F238E27FC236}">
                        <a16:creationId xmlns:a16="http://schemas.microsoft.com/office/drawing/2014/main" id="{82A049E0-A3D6-40CE-8B71-DFD9E37C1DC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Triângulo isósceles 296">
                    <a:extLst>
                      <a:ext uri="{FF2B5EF4-FFF2-40B4-BE49-F238E27FC236}">
                        <a16:creationId xmlns:a16="http://schemas.microsoft.com/office/drawing/2014/main" id="{96B2FDCC-2626-4B0B-9D80-9377F04F406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>
                    <a:extLst>
                      <a:ext uri="{FF2B5EF4-FFF2-40B4-BE49-F238E27FC236}">
                        <a16:creationId xmlns:a16="http://schemas.microsoft.com/office/drawing/2014/main" id="{7EB59544-B618-4D31-97BE-4BD13381FBC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76" name="Agrupar 375">
              <a:extLst>
                <a:ext uri="{FF2B5EF4-FFF2-40B4-BE49-F238E27FC236}">
                  <a16:creationId xmlns:a16="http://schemas.microsoft.com/office/drawing/2014/main" id="{D397FFC7-188F-4D56-A0DC-20A538BC50BA}"/>
                </a:ext>
              </a:extLst>
            </p:cNvPr>
            <p:cNvGrpSpPr/>
            <p:nvPr/>
          </p:nvGrpSpPr>
          <p:grpSpPr>
            <a:xfrm>
              <a:off x="5395860" y="-947575"/>
              <a:ext cx="3187282" cy="4938764"/>
              <a:chOff x="-115939" y="-947575"/>
              <a:chExt cx="3187282" cy="4938764"/>
            </a:xfrm>
          </p:grpSpPr>
          <p:grpSp>
            <p:nvGrpSpPr>
              <p:cNvPr id="377" name="Agrupar 376">
                <a:extLst>
                  <a:ext uri="{FF2B5EF4-FFF2-40B4-BE49-F238E27FC236}">
                    <a16:creationId xmlns:a16="http://schemas.microsoft.com/office/drawing/2014/main" id="{936D8AB1-8F41-4D5F-A401-55AD17DA5CE0}"/>
                  </a:ext>
                </a:extLst>
              </p:cNvPr>
              <p:cNvGrpSpPr/>
              <p:nvPr/>
            </p:nvGrpSpPr>
            <p:grpSpPr>
              <a:xfrm>
                <a:off x="-115939" y="-829248"/>
                <a:ext cx="1658956" cy="4820437"/>
                <a:chOff x="-115939" y="-828336"/>
                <a:chExt cx="1658956" cy="4820437"/>
              </a:xfrm>
            </p:grpSpPr>
            <p:grpSp>
              <p:nvGrpSpPr>
                <p:cNvPr id="424" name="Agrupar 423">
                  <a:extLst>
                    <a:ext uri="{FF2B5EF4-FFF2-40B4-BE49-F238E27FC236}">
                      <a16:creationId xmlns:a16="http://schemas.microsoft.com/office/drawing/2014/main" id="{B1EBCB0A-C7E7-4A58-8955-8C2367437C03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82833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65" name="Triângulo isósceles 464">
                    <a:extLst>
                      <a:ext uri="{FF2B5EF4-FFF2-40B4-BE49-F238E27FC236}">
                        <a16:creationId xmlns:a16="http://schemas.microsoft.com/office/drawing/2014/main" id="{5A475EBC-417F-4199-BD32-3DC3D258C1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6" name="Triângulo isósceles 465">
                    <a:extLst>
                      <a:ext uri="{FF2B5EF4-FFF2-40B4-BE49-F238E27FC236}">
                        <a16:creationId xmlns:a16="http://schemas.microsoft.com/office/drawing/2014/main" id="{F00AE9E4-29DA-4C5E-ACD2-79BE75C84C5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Triângulo isósceles 466">
                    <a:extLst>
                      <a:ext uri="{FF2B5EF4-FFF2-40B4-BE49-F238E27FC236}">
                        <a16:creationId xmlns:a16="http://schemas.microsoft.com/office/drawing/2014/main" id="{AACD9B7B-7AFE-43FD-83DF-72858D8998C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Triângulo isósceles 467">
                    <a:extLst>
                      <a:ext uri="{FF2B5EF4-FFF2-40B4-BE49-F238E27FC236}">
                        <a16:creationId xmlns:a16="http://schemas.microsoft.com/office/drawing/2014/main" id="{1B016632-53B4-46EE-90FE-BCE28C9C65F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5" name="Agrupar 424">
                  <a:extLst>
                    <a:ext uri="{FF2B5EF4-FFF2-40B4-BE49-F238E27FC236}">
                      <a16:creationId xmlns:a16="http://schemas.microsoft.com/office/drawing/2014/main" id="{0477A33A-E4A8-4827-BF4A-D29EABD42DA2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36888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61" name="Triângulo isósceles 460">
                    <a:extLst>
                      <a:ext uri="{FF2B5EF4-FFF2-40B4-BE49-F238E27FC236}">
                        <a16:creationId xmlns:a16="http://schemas.microsoft.com/office/drawing/2014/main" id="{3DEDF868-5676-45C5-9353-26C10F25044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Triângulo isósceles 461">
                    <a:extLst>
                      <a:ext uri="{FF2B5EF4-FFF2-40B4-BE49-F238E27FC236}">
                        <a16:creationId xmlns:a16="http://schemas.microsoft.com/office/drawing/2014/main" id="{E36D57B2-7734-4883-8505-FC57911B57E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3" name="Triângulo isósceles 462">
                    <a:extLst>
                      <a:ext uri="{FF2B5EF4-FFF2-40B4-BE49-F238E27FC236}">
                        <a16:creationId xmlns:a16="http://schemas.microsoft.com/office/drawing/2014/main" id="{B087D3E9-344F-41B8-B7D5-D7D7DE1626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4" name="Triângulo isósceles 463">
                    <a:extLst>
                      <a:ext uri="{FF2B5EF4-FFF2-40B4-BE49-F238E27FC236}">
                        <a16:creationId xmlns:a16="http://schemas.microsoft.com/office/drawing/2014/main" id="{876C56BC-8752-4DEE-A457-6DFEE1AF0D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6" name="Agrupar 425">
                  <a:extLst>
                    <a:ext uri="{FF2B5EF4-FFF2-40B4-BE49-F238E27FC236}">
                      <a16:creationId xmlns:a16="http://schemas.microsoft.com/office/drawing/2014/main" id="{BF99CD4D-9E37-48D7-A408-9B05FE9DE7BD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9057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57" name="Triângulo isósceles 456">
                    <a:extLst>
                      <a:ext uri="{FF2B5EF4-FFF2-40B4-BE49-F238E27FC236}">
                        <a16:creationId xmlns:a16="http://schemas.microsoft.com/office/drawing/2014/main" id="{54F9CE1B-9EDA-4CBC-A2F7-C85448E1423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8" name="Triângulo isósceles 457">
                    <a:extLst>
                      <a:ext uri="{FF2B5EF4-FFF2-40B4-BE49-F238E27FC236}">
                        <a16:creationId xmlns:a16="http://schemas.microsoft.com/office/drawing/2014/main" id="{C63CADBB-C55C-45AF-9FC4-66AD47DC16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9" name="Triângulo isósceles 458">
                    <a:extLst>
                      <a:ext uri="{FF2B5EF4-FFF2-40B4-BE49-F238E27FC236}">
                        <a16:creationId xmlns:a16="http://schemas.microsoft.com/office/drawing/2014/main" id="{FC8D1788-84A3-4FAF-BA2B-FF27999469D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0" name="Triângulo isósceles 459">
                    <a:extLst>
                      <a:ext uri="{FF2B5EF4-FFF2-40B4-BE49-F238E27FC236}">
                        <a16:creationId xmlns:a16="http://schemas.microsoft.com/office/drawing/2014/main" id="{D121095D-E79D-464E-92C1-D9EB15378D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7" name="Agrupar 426">
                  <a:extLst>
                    <a:ext uri="{FF2B5EF4-FFF2-40B4-BE49-F238E27FC236}">
                      <a16:creationId xmlns:a16="http://schemas.microsoft.com/office/drawing/2014/main" id="{99DCFD24-E6C9-44B9-BFCE-CCF478F7778C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55002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53" name="Triângulo isósceles 452">
                    <a:extLst>
                      <a:ext uri="{FF2B5EF4-FFF2-40B4-BE49-F238E27FC236}">
                        <a16:creationId xmlns:a16="http://schemas.microsoft.com/office/drawing/2014/main" id="{33BD2D5C-4E7A-42C3-BB6D-5FFBC3FB4C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4" name="Triângulo isósceles 453">
                    <a:extLst>
                      <a:ext uri="{FF2B5EF4-FFF2-40B4-BE49-F238E27FC236}">
                        <a16:creationId xmlns:a16="http://schemas.microsoft.com/office/drawing/2014/main" id="{A1D8F46C-9DD9-4E26-ABEC-33FF7411A1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5" name="Triângulo isósceles 454">
                    <a:extLst>
                      <a:ext uri="{FF2B5EF4-FFF2-40B4-BE49-F238E27FC236}">
                        <a16:creationId xmlns:a16="http://schemas.microsoft.com/office/drawing/2014/main" id="{C61621C3-158F-4C18-A2F1-A9E766845C6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6" name="Triângulo isósceles 455">
                    <a:extLst>
                      <a:ext uri="{FF2B5EF4-FFF2-40B4-BE49-F238E27FC236}">
                        <a16:creationId xmlns:a16="http://schemas.microsoft.com/office/drawing/2014/main" id="{E6D267D4-EC8C-4CCD-BE6E-878B70D4294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8" name="Agrupar 427">
                  <a:extLst>
                    <a:ext uri="{FF2B5EF4-FFF2-40B4-BE49-F238E27FC236}">
                      <a16:creationId xmlns:a16="http://schemas.microsoft.com/office/drawing/2014/main" id="{6587BB74-5CA7-4D15-8127-09E04B06A529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009480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49" name="Triângulo isósceles 448">
                    <a:extLst>
                      <a:ext uri="{FF2B5EF4-FFF2-40B4-BE49-F238E27FC236}">
                        <a16:creationId xmlns:a16="http://schemas.microsoft.com/office/drawing/2014/main" id="{258DC953-675B-474C-816C-4FDD82B6BC8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0" name="Triângulo isósceles 449">
                    <a:extLst>
                      <a:ext uri="{FF2B5EF4-FFF2-40B4-BE49-F238E27FC236}">
                        <a16:creationId xmlns:a16="http://schemas.microsoft.com/office/drawing/2014/main" id="{2AB0FF9C-17B5-4757-96EB-94A2A4005A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1" name="Triângulo isósceles 450">
                    <a:extLst>
                      <a:ext uri="{FF2B5EF4-FFF2-40B4-BE49-F238E27FC236}">
                        <a16:creationId xmlns:a16="http://schemas.microsoft.com/office/drawing/2014/main" id="{17B06036-31A3-46C1-8765-1A6009B2AF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2" name="Triângulo isósceles 451">
                    <a:extLst>
                      <a:ext uri="{FF2B5EF4-FFF2-40B4-BE49-F238E27FC236}">
                        <a16:creationId xmlns:a16="http://schemas.microsoft.com/office/drawing/2014/main" id="{2EC4FAB9-B00F-46E7-B316-075AFDC747E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9" name="Agrupar 428">
                  <a:extLst>
                    <a:ext uri="{FF2B5EF4-FFF2-40B4-BE49-F238E27FC236}">
                      <a16:creationId xmlns:a16="http://schemas.microsoft.com/office/drawing/2014/main" id="{781F8D41-5558-4A8C-8094-EBC4BFF2A62F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468934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45" name="Triângulo isósceles 444">
                    <a:extLst>
                      <a:ext uri="{FF2B5EF4-FFF2-40B4-BE49-F238E27FC236}">
                        <a16:creationId xmlns:a16="http://schemas.microsoft.com/office/drawing/2014/main" id="{A35B76B3-D8C4-4F2C-B09C-D37B1D43674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6" name="Triângulo isósceles 445">
                    <a:extLst>
                      <a:ext uri="{FF2B5EF4-FFF2-40B4-BE49-F238E27FC236}">
                        <a16:creationId xmlns:a16="http://schemas.microsoft.com/office/drawing/2014/main" id="{59FED6A9-E9D3-416B-AF39-1B4637118CB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7" name="Triângulo isósceles 446">
                    <a:extLst>
                      <a:ext uri="{FF2B5EF4-FFF2-40B4-BE49-F238E27FC236}">
                        <a16:creationId xmlns:a16="http://schemas.microsoft.com/office/drawing/2014/main" id="{1FBF2156-15B3-4AB1-9013-80A067BC72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8" name="Triângulo isósceles 447">
                    <a:extLst>
                      <a:ext uri="{FF2B5EF4-FFF2-40B4-BE49-F238E27FC236}">
                        <a16:creationId xmlns:a16="http://schemas.microsoft.com/office/drawing/2014/main" id="{F101E16C-30A1-4FED-B933-EEA0F22D2EE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id="{C735AF85-0FA0-4EB3-9FAB-B3E096A256FD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1928388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41" name="Triângulo isósceles 440">
                    <a:extLst>
                      <a:ext uri="{FF2B5EF4-FFF2-40B4-BE49-F238E27FC236}">
                        <a16:creationId xmlns:a16="http://schemas.microsoft.com/office/drawing/2014/main" id="{F30A7BC1-710F-48F4-9D77-B78CBDFFC9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2" name="Triângulo isósceles 441">
                    <a:extLst>
                      <a:ext uri="{FF2B5EF4-FFF2-40B4-BE49-F238E27FC236}">
                        <a16:creationId xmlns:a16="http://schemas.microsoft.com/office/drawing/2014/main" id="{FACD7316-7880-4ECE-A295-F6D953A2D6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Triângulo isósceles 442">
                    <a:extLst>
                      <a:ext uri="{FF2B5EF4-FFF2-40B4-BE49-F238E27FC236}">
                        <a16:creationId xmlns:a16="http://schemas.microsoft.com/office/drawing/2014/main" id="{3BD1A129-E086-4EA5-A9D2-CFCBD3AE8D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Triângulo isósceles 443">
                    <a:extLst>
                      <a:ext uri="{FF2B5EF4-FFF2-40B4-BE49-F238E27FC236}">
                        <a16:creationId xmlns:a16="http://schemas.microsoft.com/office/drawing/2014/main" id="{BA5F0F84-1FA7-4A24-8C8D-CDFAE29CC83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1" name="Agrupar 430">
                  <a:extLst>
                    <a:ext uri="{FF2B5EF4-FFF2-40B4-BE49-F238E27FC236}">
                      <a16:creationId xmlns:a16="http://schemas.microsoft.com/office/drawing/2014/main" id="{AA37CCCE-87DF-43DC-B725-818F040BD387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238784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37" name="Triângulo isósceles 436">
                    <a:extLst>
                      <a:ext uri="{FF2B5EF4-FFF2-40B4-BE49-F238E27FC236}">
                        <a16:creationId xmlns:a16="http://schemas.microsoft.com/office/drawing/2014/main" id="{FA0588D9-DFF9-4B21-936B-D49402AB02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8" name="Triângulo isósceles 437">
                    <a:extLst>
                      <a:ext uri="{FF2B5EF4-FFF2-40B4-BE49-F238E27FC236}">
                        <a16:creationId xmlns:a16="http://schemas.microsoft.com/office/drawing/2014/main" id="{61688CB7-FC4D-4F37-B601-967BE99D47B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9" name="Triângulo isósceles 438">
                    <a:extLst>
                      <a:ext uri="{FF2B5EF4-FFF2-40B4-BE49-F238E27FC236}">
                        <a16:creationId xmlns:a16="http://schemas.microsoft.com/office/drawing/2014/main" id="{6333C343-B171-45DD-87FF-5848F31137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Triângulo isósceles 439">
                    <a:extLst>
                      <a:ext uri="{FF2B5EF4-FFF2-40B4-BE49-F238E27FC236}">
                        <a16:creationId xmlns:a16="http://schemas.microsoft.com/office/drawing/2014/main" id="{0DA2F3A4-514B-46A6-B387-A17B5792B29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2" name="Agrupar 431">
                  <a:extLst>
                    <a:ext uri="{FF2B5EF4-FFF2-40B4-BE49-F238E27FC236}">
                      <a16:creationId xmlns:a16="http://schemas.microsoft.com/office/drawing/2014/main" id="{EFA676FD-5F1E-4B32-98FD-9B07056EFFB1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2847295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33" name="Triângulo isósceles 432">
                    <a:extLst>
                      <a:ext uri="{FF2B5EF4-FFF2-40B4-BE49-F238E27FC236}">
                        <a16:creationId xmlns:a16="http://schemas.microsoft.com/office/drawing/2014/main" id="{B6DF260D-5A57-425E-A12B-49E7159B12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4" name="Triângulo isósceles 433">
                    <a:extLst>
                      <a:ext uri="{FF2B5EF4-FFF2-40B4-BE49-F238E27FC236}">
                        <a16:creationId xmlns:a16="http://schemas.microsoft.com/office/drawing/2014/main" id="{A6AE86BF-C00F-4C3E-B714-F9D174DF096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5" name="Triângulo isósceles 434">
                    <a:extLst>
                      <a:ext uri="{FF2B5EF4-FFF2-40B4-BE49-F238E27FC236}">
                        <a16:creationId xmlns:a16="http://schemas.microsoft.com/office/drawing/2014/main" id="{DB523136-43CE-4628-8E8A-D9B6D1CC7E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6" name="Triângulo isósceles 435">
                    <a:extLst>
                      <a:ext uri="{FF2B5EF4-FFF2-40B4-BE49-F238E27FC236}">
                        <a16:creationId xmlns:a16="http://schemas.microsoft.com/office/drawing/2014/main" id="{BE048373-E2DF-4ABA-A963-ADFE7A6E77F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78" name="Agrupar 377">
                <a:extLst>
                  <a:ext uri="{FF2B5EF4-FFF2-40B4-BE49-F238E27FC236}">
                    <a16:creationId xmlns:a16="http://schemas.microsoft.com/office/drawing/2014/main" id="{BE472EE6-EAFB-4D22-848C-20EA60E7E277}"/>
                  </a:ext>
                </a:extLst>
              </p:cNvPr>
              <p:cNvGrpSpPr/>
              <p:nvPr/>
            </p:nvGrpSpPr>
            <p:grpSpPr>
              <a:xfrm rot="10800000">
                <a:off x="1412387" y="-947575"/>
                <a:ext cx="1658956" cy="4820437"/>
                <a:chOff x="-115939" y="-828336"/>
                <a:chExt cx="1658956" cy="4820437"/>
              </a:xfrm>
            </p:grpSpPr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id="{A5000703-EA7B-4F6D-8097-539F5984A891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82833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20" name="Triângulo isósceles 419">
                    <a:extLst>
                      <a:ext uri="{FF2B5EF4-FFF2-40B4-BE49-F238E27FC236}">
                        <a16:creationId xmlns:a16="http://schemas.microsoft.com/office/drawing/2014/main" id="{8C764009-700F-48C0-BCBB-1B1BBAAED2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1" name="Triângulo isósceles 420">
                    <a:extLst>
                      <a:ext uri="{FF2B5EF4-FFF2-40B4-BE49-F238E27FC236}">
                        <a16:creationId xmlns:a16="http://schemas.microsoft.com/office/drawing/2014/main" id="{F9FCF4DF-BE05-4364-AF32-725482BBFA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Triângulo isósceles 421">
                    <a:extLst>
                      <a:ext uri="{FF2B5EF4-FFF2-40B4-BE49-F238E27FC236}">
                        <a16:creationId xmlns:a16="http://schemas.microsoft.com/office/drawing/2014/main" id="{B6C76B03-74E3-4D0A-9FDE-0FB0F1F314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Triângulo isósceles 422">
                    <a:extLst>
                      <a:ext uri="{FF2B5EF4-FFF2-40B4-BE49-F238E27FC236}">
                        <a16:creationId xmlns:a16="http://schemas.microsoft.com/office/drawing/2014/main" id="{30FE90B8-0983-47D1-9FCE-80CAE1E50F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80" name="Agrupar 379">
                  <a:extLst>
                    <a:ext uri="{FF2B5EF4-FFF2-40B4-BE49-F238E27FC236}">
                      <a16:creationId xmlns:a16="http://schemas.microsoft.com/office/drawing/2014/main" id="{0DEFBAF0-999E-4AA3-BE5A-5504D84C9528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-36888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16" name="Triângulo isósceles 415">
                    <a:extLst>
                      <a:ext uri="{FF2B5EF4-FFF2-40B4-BE49-F238E27FC236}">
                        <a16:creationId xmlns:a16="http://schemas.microsoft.com/office/drawing/2014/main" id="{606F567D-8A51-4C15-8A65-3069092AD33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Triângulo isósceles 416">
                    <a:extLst>
                      <a:ext uri="{FF2B5EF4-FFF2-40B4-BE49-F238E27FC236}">
                        <a16:creationId xmlns:a16="http://schemas.microsoft.com/office/drawing/2014/main" id="{0B5616B2-0046-42F4-B502-6999F7CC01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8" name="Triângulo isósceles 417">
                    <a:extLst>
                      <a:ext uri="{FF2B5EF4-FFF2-40B4-BE49-F238E27FC236}">
                        <a16:creationId xmlns:a16="http://schemas.microsoft.com/office/drawing/2014/main" id="{A4FA8CD7-C4EB-4853-B713-407817B59BF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Triângulo isósceles 418">
                    <a:extLst>
                      <a:ext uri="{FF2B5EF4-FFF2-40B4-BE49-F238E27FC236}">
                        <a16:creationId xmlns:a16="http://schemas.microsoft.com/office/drawing/2014/main" id="{E38E44D7-2997-42AF-8B57-583324EEE8F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81" name="Agrupar 380">
                  <a:extLst>
                    <a:ext uri="{FF2B5EF4-FFF2-40B4-BE49-F238E27FC236}">
                      <a16:creationId xmlns:a16="http://schemas.microsoft.com/office/drawing/2014/main" id="{EC572B77-1D6C-4277-8B7C-F2AE2B7600D3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9057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12" name="Triângulo isósceles 411">
                    <a:extLst>
                      <a:ext uri="{FF2B5EF4-FFF2-40B4-BE49-F238E27FC236}">
                        <a16:creationId xmlns:a16="http://schemas.microsoft.com/office/drawing/2014/main" id="{7438A70D-BAC9-495A-9AC3-B07128E3F3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Triângulo isósceles 412">
                    <a:extLst>
                      <a:ext uri="{FF2B5EF4-FFF2-40B4-BE49-F238E27FC236}">
                        <a16:creationId xmlns:a16="http://schemas.microsoft.com/office/drawing/2014/main" id="{AA39B0F0-B939-4481-9B2D-778C69C0BAD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4" name="Triângulo isósceles 413">
                    <a:extLst>
                      <a:ext uri="{FF2B5EF4-FFF2-40B4-BE49-F238E27FC236}">
                        <a16:creationId xmlns:a16="http://schemas.microsoft.com/office/drawing/2014/main" id="{B1E14835-70EC-4BB0-ADF6-5EF9138EFF3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5" name="Triângulo isósceles 414">
                    <a:extLst>
                      <a:ext uri="{FF2B5EF4-FFF2-40B4-BE49-F238E27FC236}">
                        <a16:creationId xmlns:a16="http://schemas.microsoft.com/office/drawing/2014/main" id="{71F70EC3-4756-4DB6-BC72-7B79AA97F72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82" name="Agrupar 381">
                  <a:extLst>
                    <a:ext uri="{FF2B5EF4-FFF2-40B4-BE49-F238E27FC236}">
                      <a16:creationId xmlns:a16="http://schemas.microsoft.com/office/drawing/2014/main" id="{AB63F5C8-C17F-4B8D-9BA3-8825F29302E1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550026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08" name="Triângulo isósceles 407">
                    <a:extLst>
                      <a:ext uri="{FF2B5EF4-FFF2-40B4-BE49-F238E27FC236}">
                        <a16:creationId xmlns:a16="http://schemas.microsoft.com/office/drawing/2014/main" id="{BC8F2A75-79D8-480C-8394-E9F5ED920A2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Triângulo isósceles 408">
                    <a:extLst>
                      <a:ext uri="{FF2B5EF4-FFF2-40B4-BE49-F238E27FC236}">
                        <a16:creationId xmlns:a16="http://schemas.microsoft.com/office/drawing/2014/main" id="{0F00065B-C015-4E82-BC09-463BCAB47C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Triângulo isósceles 409">
                    <a:extLst>
                      <a:ext uri="{FF2B5EF4-FFF2-40B4-BE49-F238E27FC236}">
                        <a16:creationId xmlns:a16="http://schemas.microsoft.com/office/drawing/2014/main" id="{97F70719-4C86-48B4-844A-C8A3E4AC4E9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Triângulo isósceles 410">
                    <a:extLst>
                      <a:ext uri="{FF2B5EF4-FFF2-40B4-BE49-F238E27FC236}">
                        <a16:creationId xmlns:a16="http://schemas.microsoft.com/office/drawing/2014/main" id="{F2B02EE7-5302-48C3-856D-5A08ED1AC9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83" name="Agrupar 382">
                  <a:extLst>
                    <a:ext uri="{FF2B5EF4-FFF2-40B4-BE49-F238E27FC236}">
                      <a16:creationId xmlns:a16="http://schemas.microsoft.com/office/drawing/2014/main" id="{08D716CB-CCB3-42FE-9285-F2665705EEFE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009480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04" name="Triângulo isósceles 403">
                    <a:extLst>
                      <a:ext uri="{FF2B5EF4-FFF2-40B4-BE49-F238E27FC236}">
                        <a16:creationId xmlns:a16="http://schemas.microsoft.com/office/drawing/2014/main" id="{9BE0324B-1E11-4708-98F9-CF1C82DAA07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Triângulo isósceles 404">
                    <a:extLst>
                      <a:ext uri="{FF2B5EF4-FFF2-40B4-BE49-F238E27FC236}">
                        <a16:creationId xmlns:a16="http://schemas.microsoft.com/office/drawing/2014/main" id="{3EFACB0A-B3BA-49C8-8FE3-BDE82EE565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Triângulo isósceles 405">
                    <a:extLst>
                      <a:ext uri="{FF2B5EF4-FFF2-40B4-BE49-F238E27FC236}">
                        <a16:creationId xmlns:a16="http://schemas.microsoft.com/office/drawing/2014/main" id="{B43B63DF-0F79-4AB2-9287-34BA9A00733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Triângulo isósceles 406">
                    <a:extLst>
                      <a:ext uri="{FF2B5EF4-FFF2-40B4-BE49-F238E27FC236}">
                        <a16:creationId xmlns:a16="http://schemas.microsoft.com/office/drawing/2014/main" id="{FA6400C9-0297-4F9D-90B9-FCFFF81073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84" name="Agrupar 383">
                  <a:extLst>
                    <a:ext uri="{FF2B5EF4-FFF2-40B4-BE49-F238E27FC236}">
                      <a16:creationId xmlns:a16="http://schemas.microsoft.com/office/drawing/2014/main" id="{59ABFD5F-347F-499B-B5B4-B9418EE1602F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1468934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400" name="Triângulo isósceles 399">
                    <a:extLst>
                      <a:ext uri="{FF2B5EF4-FFF2-40B4-BE49-F238E27FC236}">
                        <a16:creationId xmlns:a16="http://schemas.microsoft.com/office/drawing/2014/main" id="{0DD3543E-9BFB-45FB-BD79-7C196D3C763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1" name="Triângulo isósceles 400">
                    <a:extLst>
                      <a:ext uri="{FF2B5EF4-FFF2-40B4-BE49-F238E27FC236}">
                        <a16:creationId xmlns:a16="http://schemas.microsoft.com/office/drawing/2014/main" id="{556CBB10-07BF-423A-90D1-9E695CA3458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Triângulo isósceles 401">
                    <a:extLst>
                      <a:ext uri="{FF2B5EF4-FFF2-40B4-BE49-F238E27FC236}">
                        <a16:creationId xmlns:a16="http://schemas.microsoft.com/office/drawing/2014/main" id="{22BE5D55-C918-48CE-B7E5-FD2AD5CBA2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Triângulo isósceles 402">
                    <a:extLst>
                      <a:ext uri="{FF2B5EF4-FFF2-40B4-BE49-F238E27FC236}">
                        <a16:creationId xmlns:a16="http://schemas.microsoft.com/office/drawing/2014/main" id="{81431F61-31B1-4182-9C2F-DCBC6D40BE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85" name="Agrupar 384">
                  <a:extLst>
                    <a:ext uri="{FF2B5EF4-FFF2-40B4-BE49-F238E27FC236}">
                      <a16:creationId xmlns:a16="http://schemas.microsoft.com/office/drawing/2014/main" id="{9095F2FD-7111-4F20-9B53-A2F5B92A6A1A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1928388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id="{17D41CD4-8A14-4022-8B91-96CF0887AFE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id="{5F0B0388-6008-4FCE-950D-70F6F438966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Triângulo isósceles 397">
                    <a:extLst>
                      <a:ext uri="{FF2B5EF4-FFF2-40B4-BE49-F238E27FC236}">
                        <a16:creationId xmlns:a16="http://schemas.microsoft.com/office/drawing/2014/main" id="{9FC184D5-B647-4C1C-A3C0-6F8BA3A243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9" name="Triângulo isósceles 398">
                    <a:extLst>
                      <a:ext uri="{FF2B5EF4-FFF2-40B4-BE49-F238E27FC236}">
                        <a16:creationId xmlns:a16="http://schemas.microsoft.com/office/drawing/2014/main" id="{A7E473E3-235F-49A8-AD7B-A04D17406C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86" name="Agrupar 385">
                  <a:extLst>
                    <a:ext uri="{FF2B5EF4-FFF2-40B4-BE49-F238E27FC236}">
                      <a16:creationId xmlns:a16="http://schemas.microsoft.com/office/drawing/2014/main" id="{44C51501-794B-431B-ACF2-D2870D089193}"/>
                    </a:ext>
                  </a:extLst>
                </p:cNvPr>
                <p:cNvGrpSpPr/>
                <p:nvPr/>
              </p:nvGrpSpPr>
              <p:grpSpPr>
                <a:xfrm rot="10800000">
                  <a:off x="-115939" y="2387842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id="{2CC17F23-F9CA-4B57-A7EB-3983E735C1E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id="{0E8FEA57-82C1-428A-B6E7-2200B5ABB03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id="{F9ECE62D-D36D-477D-8D88-AE57589CCC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id="{1B727663-9B00-4340-B142-AA4607356A2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87" name="Agrupar 386">
                  <a:extLst>
                    <a:ext uri="{FF2B5EF4-FFF2-40B4-BE49-F238E27FC236}">
                      <a16:creationId xmlns:a16="http://schemas.microsoft.com/office/drawing/2014/main" id="{FA681690-2CDC-44D6-8C0E-EEBD664475C0}"/>
                    </a:ext>
                  </a:extLst>
                </p:cNvPr>
                <p:cNvGrpSpPr/>
                <p:nvPr/>
              </p:nvGrpSpPr>
              <p:grpSpPr>
                <a:xfrm rot="10800000">
                  <a:off x="-115938" y="2847295"/>
                  <a:ext cx="1658955" cy="1144806"/>
                  <a:chOff x="27773" y="404810"/>
                  <a:chExt cx="1658955" cy="1144806"/>
                </a:xfrm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id="{2FF3BF73-F96E-4E63-AA45-D3201DE652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757235"/>
                    <a:ext cx="1658955" cy="792381"/>
                  </a:xfrm>
                  <a:prstGeom prst="triangle">
                    <a:avLst/>
                  </a:prstGeom>
                  <a:solidFill>
                    <a:srgbClr val="287F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id="{ED5D6F93-FB04-410D-805E-5FC1B1411D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63976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id="{0119EDE9-3517-47E0-9056-C3F681EB92A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522285"/>
                    <a:ext cx="1658955" cy="792381"/>
                  </a:xfrm>
                  <a:prstGeom prst="triangle">
                    <a:avLst/>
                  </a:prstGeom>
                  <a:solidFill>
                    <a:srgbClr val="F79D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id="{97345893-99D9-4A9C-874E-C1C1710F961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7773" y="404810"/>
                    <a:ext cx="1658955" cy="7923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E8EAA337-9AA6-4F01-8E90-BCF479143F68}"/>
              </a:ext>
            </a:extLst>
          </p:cNvPr>
          <p:cNvSpPr/>
          <p:nvPr/>
        </p:nvSpPr>
        <p:spPr>
          <a:xfrm>
            <a:off x="3987765" y="233650"/>
            <a:ext cx="3409637" cy="2533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4" name="Imagem 223">
            <a:extLst>
              <a:ext uri="{FF2B5EF4-FFF2-40B4-BE49-F238E27FC236}">
                <a16:creationId xmlns:a16="http://schemas.microsoft.com/office/drawing/2014/main" id="{6DE9F698-5693-4D6C-8D02-DD101CE48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06" y="240747"/>
            <a:ext cx="1658955" cy="1658955"/>
          </a:xfrm>
          <a:prstGeom prst="rect">
            <a:avLst/>
          </a:prstGeom>
        </p:spPr>
      </p:pic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D217FD7E-5CFB-4619-B30E-2A08493F8EFF}"/>
              </a:ext>
            </a:extLst>
          </p:cNvPr>
          <p:cNvSpPr txBox="1"/>
          <p:nvPr/>
        </p:nvSpPr>
        <p:spPr>
          <a:xfrm>
            <a:off x="4130483" y="201717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Vogue" pitchFamily="2" charset="0"/>
              </a:rPr>
              <a:t>Livraria Scrolls</a:t>
            </a:r>
          </a:p>
        </p:txBody>
      </p:sp>
    </p:spTree>
    <p:extLst>
      <p:ext uri="{BB962C8B-B14F-4D97-AF65-F5344CB8AC3E}">
        <p14:creationId xmlns:p14="http://schemas.microsoft.com/office/powerpoint/2010/main" val="712838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Vogue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5</cp:revision>
  <dcterms:created xsi:type="dcterms:W3CDTF">2018-11-21T18:28:31Z</dcterms:created>
  <dcterms:modified xsi:type="dcterms:W3CDTF">2018-11-28T21:29:27Z</dcterms:modified>
</cp:coreProperties>
</file>