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0" r:id="rId3"/>
    <p:sldId id="261" r:id="rId4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000"/>
    <a:srgbClr val="191919"/>
    <a:srgbClr val="4C4C4C"/>
    <a:srgbClr val="343233"/>
    <a:srgbClr val="4E4E4E"/>
    <a:srgbClr val="2D2D2D"/>
    <a:srgbClr val="7B7B7B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33" d="100"/>
          <a:sy n="33" d="100"/>
        </p:scale>
        <p:origin x="2256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4348-0898-4BBD-9DF8-CF6BB81C8411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BC96-629C-421D-AAE6-EB09D910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37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4348-0898-4BBD-9DF8-CF6BB81C8411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BC96-629C-421D-AAE6-EB09D910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34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4348-0898-4BBD-9DF8-CF6BB81C8411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BC96-629C-421D-AAE6-EB09D910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29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4348-0898-4BBD-9DF8-CF6BB81C8411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BC96-629C-421D-AAE6-EB09D910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95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4348-0898-4BBD-9DF8-CF6BB81C8411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BC96-629C-421D-AAE6-EB09D910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91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4348-0898-4BBD-9DF8-CF6BB81C8411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BC96-629C-421D-AAE6-EB09D910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84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4348-0898-4BBD-9DF8-CF6BB81C8411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BC96-629C-421D-AAE6-EB09D910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2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4348-0898-4BBD-9DF8-CF6BB81C8411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BC96-629C-421D-AAE6-EB09D910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3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4348-0898-4BBD-9DF8-CF6BB81C8411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BC96-629C-421D-AAE6-EB09D910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11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4348-0898-4BBD-9DF8-CF6BB81C8411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BC96-629C-421D-AAE6-EB09D910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502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4348-0898-4BBD-9DF8-CF6BB81C8411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BC96-629C-421D-AAE6-EB09D910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42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84348-0898-4BBD-9DF8-CF6BB81C8411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BBC96-629C-421D-AAE6-EB09D910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1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rgbClr val="19191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89241B1D-B647-40DD-A830-28F4D0CEC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047" y="-10529253"/>
            <a:ext cx="10161905" cy="10161905"/>
          </a:xfrm>
          <a:prstGeom prst="rect">
            <a:avLst/>
          </a:prstGeom>
        </p:spPr>
      </p:pic>
      <p:sp>
        <p:nvSpPr>
          <p:cNvPr id="5" name="TextoCinza">
            <a:extLst>
              <a:ext uri="{FF2B5EF4-FFF2-40B4-BE49-F238E27FC236}">
                <a16:creationId xmlns:a16="http://schemas.microsoft.com/office/drawing/2014/main" id="{96B6C806-34B1-4272-9AEC-D1198F65441A}"/>
              </a:ext>
            </a:extLst>
          </p:cNvPr>
          <p:cNvSpPr txBox="1"/>
          <p:nvPr/>
        </p:nvSpPr>
        <p:spPr>
          <a:xfrm>
            <a:off x="6854761" y="5846992"/>
            <a:ext cx="4559431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2">
                    <a:lumMod val="25000"/>
                  </a:schemeClr>
                </a:solidFill>
                <a:latin typeface="Audiowide" panose="02000503000000020004" pitchFamily="2" charset="0"/>
              </a:rPr>
              <a:t>puzzle</a:t>
            </a:r>
          </a:p>
        </p:txBody>
      </p:sp>
      <p:sp>
        <p:nvSpPr>
          <p:cNvPr id="6" name="TextoVerde">
            <a:extLst>
              <a:ext uri="{FF2B5EF4-FFF2-40B4-BE49-F238E27FC236}">
                <a16:creationId xmlns:a16="http://schemas.microsoft.com/office/drawing/2014/main" id="{A94585DE-B25C-42EA-8886-7E2AD22ACACB}"/>
              </a:ext>
            </a:extLst>
          </p:cNvPr>
          <p:cNvSpPr txBox="1"/>
          <p:nvPr/>
        </p:nvSpPr>
        <p:spPr>
          <a:xfrm>
            <a:off x="6864285" y="5860119"/>
            <a:ext cx="4559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rgbClr val="00C000"/>
                </a:solidFill>
                <a:latin typeface="Audiowide" panose="02000503000000020004" pitchFamily="2" charset="0"/>
              </a:rPr>
              <a:t>puzzle</a:t>
            </a:r>
          </a:p>
        </p:txBody>
      </p:sp>
      <p:pic>
        <p:nvPicPr>
          <p:cNvPr id="13" name="Imagem 12" descr="Uma imagem contendo objeto&#10;&#10;Descrição gerada com alta confiança">
            <a:extLst>
              <a:ext uri="{FF2B5EF4-FFF2-40B4-BE49-F238E27FC236}">
                <a16:creationId xmlns:a16="http://schemas.microsoft.com/office/drawing/2014/main" id="{62F8339F-154B-4EE0-BB11-89C12FE34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285" y="2857221"/>
            <a:ext cx="4559431" cy="455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4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brinquedo, LEGO&#10;&#10;Descrição gerada com alta confiança">
            <a:extLst>
              <a:ext uri="{FF2B5EF4-FFF2-40B4-BE49-F238E27FC236}">
                <a16:creationId xmlns:a16="http://schemas.microsoft.com/office/drawing/2014/main" id="{E72CC198-27BF-435B-95CC-9951DA9ACE4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2173" y="-1297858"/>
            <a:ext cx="20612346" cy="1288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1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tetris mobile background">
            <a:extLst>
              <a:ext uri="{FF2B5EF4-FFF2-40B4-BE49-F238E27FC236}">
                <a16:creationId xmlns:a16="http://schemas.microsoft.com/office/drawing/2014/main" id="{769BA568-FDCF-4BDF-9E92-25FA92440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988" y="0"/>
            <a:ext cx="5786437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6242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2</Words>
  <Application>Microsoft Office PowerPoint</Application>
  <PresentationFormat>Personalizar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Audiowide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Claro</dc:creator>
  <cp:lastModifiedBy>Lucas Claro</cp:lastModifiedBy>
  <cp:revision>7</cp:revision>
  <dcterms:created xsi:type="dcterms:W3CDTF">2018-11-29T16:57:21Z</dcterms:created>
  <dcterms:modified xsi:type="dcterms:W3CDTF">2018-11-29T17:57:52Z</dcterms:modified>
</cp:coreProperties>
</file>