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64" r:id="rId15"/>
    <p:sldId id="265" r:id="rId16"/>
    <p:sldId id="266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23/08/2018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Logo BG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D8FD94C-FB91-401A-A60F-D5BE7D72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-3629"/>
            <a:ext cx="6858000" cy="6858000"/>
          </a:xfrm>
          <a:prstGeom prst="rect">
            <a:avLst/>
          </a:prstGeom>
        </p:spPr>
      </p:pic>
      <p:sp>
        <p:nvSpPr>
          <p:cNvPr id="22" name="Vidro">
            <a:extLst>
              <a:ext uri="{FF2B5EF4-FFF2-40B4-BE49-F238E27FC236}">
                <a16:creationId xmlns:a16="http://schemas.microsoft.com/office/drawing/2014/main" id="{A8C5F01E-F73E-4E05-8B3A-5FE8C95F48D1}"/>
              </a:ext>
            </a:extLst>
          </p:cNvPr>
          <p:cNvSpPr/>
          <p:nvPr/>
        </p:nvSpPr>
        <p:spPr>
          <a:xfrm>
            <a:off x="0" y="3629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alpha val="80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scola">
            <a:extLst>
              <a:ext uri="{FF2B5EF4-FFF2-40B4-BE49-F238E27FC236}">
                <a16:creationId xmlns:a16="http://schemas.microsoft.com/office/drawing/2014/main" id="{CB4C183F-1F72-4B9D-BA45-022FD3DE9254}"/>
              </a:ext>
            </a:extLst>
          </p:cNvPr>
          <p:cNvSpPr txBox="1"/>
          <p:nvPr/>
        </p:nvSpPr>
        <p:spPr>
          <a:xfrm>
            <a:off x="228600" y="689514"/>
            <a:ext cx="519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CE584D5C-85C1-436B-AF9C-F83AF2EFA9EC}"/>
              </a:ext>
            </a:extLst>
          </p:cNvPr>
          <p:cNvSpPr txBox="1"/>
          <p:nvPr/>
        </p:nvSpPr>
        <p:spPr>
          <a:xfrm>
            <a:off x="596900" y="2004904"/>
            <a:ext cx="445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/>
                </a:solidFill>
                <a:latin typeface="Gill Sans MT" panose="020B0502020104020203" pitchFamily="34" charset="0"/>
              </a:rPr>
              <a:t>Trabalho de conclusão de curso do curso de informática</a:t>
            </a:r>
          </a:p>
          <a:p>
            <a:pPr algn="ctr"/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Ano">
            <a:extLst>
              <a:ext uri="{FF2B5EF4-FFF2-40B4-BE49-F238E27FC236}">
                <a16:creationId xmlns:a16="http://schemas.microsoft.com/office/drawing/2014/main" id="{650056B0-8398-4AF1-B266-20589027376E}"/>
              </a:ext>
            </a:extLst>
          </p:cNvPr>
          <p:cNvSpPr txBox="1"/>
          <p:nvPr/>
        </p:nvSpPr>
        <p:spPr>
          <a:xfrm>
            <a:off x="1454150" y="4313228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3º Ano 2018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7D4331A-80D0-4402-8E2A-BF9C0AB314A6}"/>
              </a:ext>
            </a:extLst>
          </p:cNvPr>
          <p:cNvCxnSpPr/>
          <p:nvPr/>
        </p:nvCxnSpPr>
        <p:spPr>
          <a:xfrm>
            <a:off x="228600" y="1212734"/>
            <a:ext cx="5194300" cy="0"/>
          </a:xfrm>
          <a:prstGeom prst="line">
            <a:avLst/>
          </a:prstGeom>
          <a:ln w="28575" cap="rnd" cmpd="sng">
            <a:solidFill>
              <a:schemeClr val="bg1">
                <a:lumMod val="65000"/>
              </a:schemeClr>
            </a:solidFill>
            <a:prstDash val="lgDash"/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3754CC-3A81-4B38-A34C-D9BB24D7008E}"/>
              </a:ext>
            </a:extLst>
          </p:cNvPr>
          <p:cNvCxnSpPr>
            <a:cxnSpLocks/>
          </p:cNvCxnSpPr>
          <p:nvPr/>
        </p:nvCxnSpPr>
        <p:spPr>
          <a:xfrm>
            <a:off x="692150" y="3860800"/>
            <a:ext cx="44577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CE8CC9D-ECDE-4B14-9EC5-ADA14F88F15C}"/>
              </a:ext>
            </a:extLst>
          </p:cNvPr>
          <p:cNvCxnSpPr>
            <a:cxnSpLocks/>
          </p:cNvCxnSpPr>
          <p:nvPr/>
        </p:nvCxnSpPr>
        <p:spPr>
          <a:xfrm>
            <a:off x="1524907" y="4851837"/>
            <a:ext cx="2601686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25 2.96296E-6 L -1.66667E-6 2.96296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8519 L -8.33333E-7 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55579 L -8.33333E-7 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7176 L -8.33333E-7 2.59259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3" grpId="0"/>
      <p:bldP spid="3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338372">
            <a:off x="5150009" y="4401978"/>
            <a:ext cx="190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6"/>
                </a:solidFill>
                <a:latin typeface="Bauhaus 93" panose="04030905020B02020C02" pitchFamily="82" charset="0"/>
              </a:rPr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10682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1170990">
            <a:off x="5143963" y="4423932"/>
            <a:ext cx="2157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Elephant" panose="02020904090505020303" pitchFamily="18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245189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337701">
            <a:off x="5150008" y="4486274"/>
            <a:ext cx="229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261588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732405">
            <a:off x="4932442" y="4406383"/>
            <a:ext cx="2327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323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31A814-AE50-4479-9E23-0A971AA9FE1C}"/>
              </a:ext>
            </a:extLst>
          </p:cNvPr>
          <p:cNvSpPr txBox="1"/>
          <p:nvPr/>
        </p:nvSpPr>
        <p:spPr>
          <a:xfrm>
            <a:off x="4578508" y="4171950"/>
            <a:ext cx="3422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accent3"/>
                </a:solidFill>
                <a:latin typeface="Consolas" panose="020B0609020204030204" pitchFamily="49" charset="0"/>
              </a:rPr>
              <a:t>Puzzle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Consolas" panose="020B0609020204030204" pitchFamily="49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245018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0663C-2BD1-4DB7-A433-13E318FC34C4}"/>
              </a:ext>
            </a:extLst>
          </p:cNvPr>
          <p:cNvSpPr txBox="1"/>
          <p:nvPr/>
        </p:nvSpPr>
        <p:spPr>
          <a:xfrm>
            <a:off x="5235733" y="4387334"/>
            <a:ext cx="208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00B050"/>
                </a:solidFill>
                <a:latin typeface="Arial Black" panose="020B0A04020102020204" pitchFamily="34" charset="0"/>
              </a:rPr>
              <a:t>Puzzle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0008" y="4463534"/>
            <a:ext cx="208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Arial Black" panose="020B0A04020102020204" pitchFamily="34" charset="0"/>
              </a:rPr>
              <a:t>Puzzle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E94206-6420-4D90-966C-1D825520DF41}"/>
              </a:ext>
            </a:extLst>
          </p:cNvPr>
          <p:cNvSpPr txBox="1"/>
          <p:nvPr/>
        </p:nvSpPr>
        <p:spPr>
          <a:xfrm>
            <a:off x="5043724" y="4336018"/>
            <a:ext cx="208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00CC00"/>
                </a:solidFill>
                <a:latin typeface="Arial Black" panose="020B0A04020102020204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332467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06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622985">
            <a:off x="4556205" y="4175194"/>
            <a:ext cx="290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F163B73-B863-4FEE-894F-C39048EA6614}"/>
              </a:ext>
            </a:extLst>
          </p:cNvPr>
          <p:cNvCxnSpPr/>
          <p:nvPr/>
        </p:nvCxnSpPr>
        <p:spPr>
          <a:xfrm>
            <a:off x="5372100" y="3867150"/>
            <a:ext cx="333375" cy="13239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0522DDE-845F-44A9-80A0-E94F2E67C56F}"/>
              </a:ext>
            </a:extLst>
          </p:cNvPr>
          <p:cNvCxnSpPr/>
          <p:nvPr/>
        </p:nvCxnSpPr>
        <p:spPr>
          <a:xfrm flipH="1">
            <a:off x="5200650" y="4041308"/>
            <a:ext cx="809625" cy="12665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A949230-9554-4137-A893-F206BF4268BD}"/>
              </a:ext>
            </a:extLst>
          </p:cNvPr>
          <p:cNvCxnSpPr/>
          <p:nvPr/>
        </p:nvCxnSpPr>
        <p:spPr>
          <a:xfrm flipV="1">
            <a:off x="6296025" y="4041308"/>
            <a:ext cx="190502" cy="10355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1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0700000"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auhaus 93" panose="04030905020B02020C02" pitchFamily="82" charset="0"/>
              </a:rPr>
              <a:t>Puzzle</a:t>
            </a:r>
            <a:endParaRPr lang="pt-BR" sz="4000" dirty="0">
              <a:ln w="9525">
                <a:solidFill>
                  <a:srgbClr val="002060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6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4533900" y="4267200"/>
            <a:ext cx="340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61340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867321F6-E9B7-49ED-97E2-17FEFC7EF1B1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Logo BG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7EC06DCB-0632-4EED-AF30-38030510E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82" y="5399747"/>
            <a:ext cx="1304282" cy="1304282"/>
          </a:xfrm>
          <a:prstGeom prst="rect">
            <a:avLst/>
          </a:prstGeom>
        </p:spPr>
      </p:pic>
      <p:sp>
        <p:nvSpPr>
          <p:cNvPr id="40" name="Vidro">
            <a:extLst>
              <a:ext uri="{FF2B5EF4-FFF2-40B4-BE49-F238E27FC236}">
                <a16:creationId xmlns:a16="http://schemas.microsoft.com/office/drawing/2014/main" id="{955FCC55-414C-4E8E-8C39-F792D8879C36}"/>
              </a:ext>
            </a:extLst>
          </p:cNvPr>
          <p:cNvSpPr/>
          <p:nvPr/>
        </p:nvSpPr>
        <p:spPr>
          <a:xfrm>
            <a:off x="0" y="7258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alpha val="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FundoFake">
            <a:extLst>
              <a:ext uri="{FF2B5EF4-FFF2-40B4-BE49-F238E27FC236}">
                <a16:creationId xmlns:a16="http://schemas.microsoft.com/office/drawing/2014/main" id="{9715B5D3-D37D-4EC5-9685-3DDC9A8F5C2F}"/>
              </a:ext>
            </a:extLst>
          </p:cNvPr>
          <p:cNvSpPr/>
          <p:nvPr/>
        </p:nvSpPr>
        <p:spPr>
          <a:xfrm>
            <a:off x="0" y="3629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0 w 12192000"/>
              <a:gd name="connsiteY3" fmla="*/ 0 h 6854371"/>
              <a:gd name="connsiteX4" fmla="*/ 12192000 w 12192000"/>
              <a:gd name="connsiteY4" fmla="*/ 0 h 6854371"/>
              <a:gd name="connsiteX5" fmla="*/ 12192000 w 12192000"/>
              <a:gd name="connsiteY5" fmla="*/ 6854371 h 6854371"/>
              <a:gd name="connsiteX6" fmla="*/ 0 w 12192000"/>
              <a:gd name="connsiteY6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ArthurN">
            <a:extLst>
              <a:ext uri="{FF2B5EF4-FFF2-40B4-BE49-F238E27FC236}">
                <a16:creationId xmlns:a16="http://schemas.microsoft.com/office/drawing/2014/main" id="{C182FA77-56FF-456D-8B7D-EA353A9FA8FD}"/>
              </a:ext>
            </a:extLst>
          </p:cNvPr>
          <p:cNvSpPr txBox="1"/>
          <p:nvPr/>
        </p:nvSpPr>
        <p:spPr>
          <a:xfrm>
            <a:off x="1727199" y="218162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HenriqueN">
            <a:extLst>
              <a:ext uri="{FF2B5EF4-FFF2-40B4-BE49-F238E27FC236}">
                <a16:creationId xmlns:a16="http://schemas.microsoft.com/office/drawing/2014/main" id="{1AF9CB17-2BD9-4F15-8130-F79A088DAF07}"/>
              </a:ext>
            </a:extLst>
          </p:cNvPr>
          <p:cNvSpPr txBox="1"/>
          <p:nvPr/>
        </p:nvSpPr>
        <p:spPr>
          <a:xfrm>
            <a:off x="1727199" y="2795646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EuN">
            <a:extLst>
              <a:ext uri="{FF2B5EF4-FFF2-40B4-BE49-F238E27FC236}">
                <a16:creationId xmlns:a16="http://schemas.microsoft.com/office/drawing/2014/main" id="{AD9E5CFB-395D-4789-B928-AC0815FE9398}"/>
              </a:ext>
            </a:extLst>
          </p:cNvPr>
          <p:cNvSpPr txBox="1"/>
          <p:nvPr/>
        </p:nvSpPr>
        <p:spPr>
          <a:xfrm>
            <a:off x="1727199" y="3359592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LeonN">
            <a:extLst>
              <a:ext uri="{FF2B5EF4-FFF2-40B4-BE49-F238E27FC236}">
                <a16:creationId xmlns:a16="http://schemas.microsoft.com/office/drawing/2014/main" id="{1EE44264-0A3A-4C57-B7D3-D2BD61D26303}"/>
              </a:ext>
            </a:extLst>
          </p:cNvPr>
          <p:cNvSpPr txBox="1"/>
          <p:nvPr/>
        </p:nvSpPr>
        <p:spPr>
          <a:xfrm>
            <a:off x="1727199" y="387603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Leôncio✦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OliveiraN">
            <a:extLst>
              <a:ext uri="{FF2B5EF4-FFF2-40B4-BE49-F238E27FC236}">
                <a16:creationId xmlns:a16="http://schemas.microsoft.com/office/drawing/2014/main" id="{172A377C-0A87-471F-A6C9-D633F0452E5C}"/>
              </a:ext>
            </a:extLst>
          </p:cNvPr>
          <p:cNvSpPr txBox="1"/>
          <p:nvPr/>
        </p:nvSpPr>
        <p:spPr>
          <a:xfrm>
            <a:off x="1727199" y="4426031"/>
            <a:ext cx="312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SamuelN">
            <a:extLst>
              <a:ext uri="{FF2B5EF4-FFF2-40B4-BE49-F238E27FC236}">
                <a16:creationId xmlns:a16="http://schemas.microsoft.com/office/drawing/2014/main" id="{556C6A1B-B36E-4309-BF00-18FA5ACACFA4}"/>
              </a:ext>
            </a:extLst>
          </p:cNvPr>
          <p:cNvSpPr txBox="1"/>
          <p:nvPr/>
        </p:nvSpPr>
        <p:spPr>
          <a:xfrm>
            <a:off x="1727199" y="5027133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MarinN">
            <a:extLst>
              <a:ext uri="{FF2B5EF4-FFF2-40B4-BE49-F238E27FC236}">
                <a16:creationId xmlns:a16="http://schemas.microsoft.com/office/drawing/2014/main" id="{F1A204AA-5F9B-4385-A472-BD1DC4CB0A33}"/>
              </a:ext>
            </a:extLst>
          </p:cNvPr>
          <p:cNvSpPr txBox="1"/>
          <p:nvPr/>
        </p:nvSpPr>
        <p:spPr>
          <a:xfrm>
            <a:off x="1727199" y="5575595"/>
            <a:ext cx="267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Victor Hugo Marin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itulo">
            <a:extLst>
              <a:ext uri="{FF2B5EF4-FFF2-40B4-BE49-F238E27FC236}">
                <a16:creationId xmlns:a16="http://schemas.microsoft.com/office/drawing/2014/main" id="{1E6ABB73-D48E-4DD9-B2A5-F2B55E65742A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0A8700-7E1E-4DCB-A7C9-61D7C70514CE}"/>
              </a:ext>
            </a:extLst>
          </p:cNvPr>
          <p:cNvCxnSpPr>
            <a:cxnSpLocks/>
          </p:cNvCxnSpPr>
          <p:nvPr/>
        </p:nvCxnSpPr>
        <p:spPr>
          <a:xfrm>
            <a:off x="1727199" y="2678042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59E3D9-471F-4D9C-BA92-91DDB8E935A2}"/>
              </a:ext>
            </a:extLst>
          </p:cNvPr>
          <p:cNvCxnSpPr>
            <a:cxnSpLocks/>
          </p:cNvCxnSpPr>
          <p:nvPr/>
        </p:nvCxnSpPr>
        <p:spPr>
          <a:xfrm flipV="1">
            <a:off x="1727199" y="3257311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CF32554-FE7D-42DE-8956-C9DA265E0842}"/>
              </a:ext>
            </a:extLst>
          </p:cNvPr>
          <p:cNvCxnSpPr>
            <a:cxnSpLocks/>
          </p:cNvCxnSpPr>
          <p:nvPr/>
        </p:nvCxnSpPr>
        <p:spPr>
          <a:xfrm>
            <a:off x="1727199" y="3821257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413FC31-02F4-4593-B866-87C325F4D811}"/>
              </a:ext>
            </a:extLst>
          </p:cNvPr>
          <p:cNvCxnSpPr>
            <a:cxnSpLocks/>
          </p:cNvCxnSpPr>
          <p:nvPr/>
        </p:nvCxnSpPr>
        <p:spPr>
          <a:xfrm>
            <a:off x="1727199" y="4324515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63379A6-D19A-4A14-8F0F-CBAC64497D08}"/>
              </a:ext>
            </a:extLst>
          </p:cNvPr>
          <p:cNvCxnSpPr>
            <a:cxnSpLocks/>
          </p:cNvCxnSpPr>
          <p:nvPr/>
        </p:nvCxnSpPr>
        <p:spPr>
          <a:xfrm>
            <a:off x="1727199" y="4887696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8889CA3-F885-4407-B8DA-AE67B3D57C83}"/>
              </a:ext>
            </a:extLst>
          </p:cNvPr>
          <p:cNvCxnSpPr>
            <a:cxnSpLocks/>
          </p:cNvCxnSpPr>
          <p:nvPr/>
        </p:nvCxnSpPr>
        <p:spPr>
          <a:xfrm>
            <a:off x="1727199" y="5487265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18402F7-5055-47F2-84C4-144A934AD54D}"/>
              </a:ext>
            </a:extLst>
          </p:cNvPr>
          <p:cNvCxnSpPr>
            <a:cxnSpLocks/>
          </p:cNvCxnSpPr>
          <p:nvPr/>
        </p:nvCxnSpPr>
        <p:spPr>
          <a:xfrm>
            <a:off x="1727199" y="6037260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thur">
            <a:extLst>
              <a:ext uri="{FF2B5EF4-FFF2-40B4-BE49-F238E27FC236}">
                <a16:creationId xmlns:a16="http://schemas.microsoft.com/office/drawing/2014/main" id="{F080376A-EC93-43A8-8E8A-FE6F1D4131E2}"/>
              </a:ext>
            </a:extLst>
          </p:cNvPr>
          <p:cNvSpPr txBox="1"/>
          <p:nvPr/>
        </p:nvSpPr>
        <p:spPr>
          <a:xfrm>
            <a:off x="4673600" y="2196255"/>
            <a:ext cx="592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Henrique">
            <a:extLst>
              <a:ext uri="{FF2B5EF4-FFF2-40B4-BE49-F238E27FC236}">
                <a16:creationId xmlns:a16="http://schemas.microsoft.com/office/drawing/2014/main" id="{330B34DB-1382-4A77-805E-58801A58A80F}"/>
              </a:ext>
            </a:extLst>
          </p:cNvPr>
          <p:cNvSpPr txBox="1"/>
          <p:nvPr/>
        </p:nvSpPr>
        <p:spPr>
          <a:xfrm>
            <a:off x="4673600" y="2810274"/>
            <a:ext cx="45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Mobile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u">
            <a:extLst>
              <a:ext uri="{FF2B5EF4-FFF2-40B4-BE49-F238E27FC236}">
                <a16:creationId xmlns:a16="http://schemas.microsoft.com/office/drawing/2014/main" id="{9267D30A-59E2-4B79-98E5-93E1B206973F}"/>
              </a:ext>
            </a:extLst>
          </p:cNvPr>
          <p:cNvSpPr txBox="1"/>
          <p:nvPr/>
        </p:nvSpPr>
        <p:spPr>
          <a:xfrm>
            <a:off x="4673600" y="3374220"/>
            <a:ext cx="372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Leon">
            <a:extLst>
              <a:ext uri="{FF2B5EF4-FFF2-40B4-BE49-F238E27FC236}">
                <a16:creationId xmlns:a16="http://schemas.microsoft.com/office/drawing/2014/main" id="{BE872BD2-CAB8-4A1A-A1BF-946AD8A388B3}"/>
              </a:ext>
            </a:extLst>
          </p:cNvPr>
          <p:cNvSpPr txBox="1"/>
          <p:nvPr/>
        </p:nvSpPr>
        <p:spPr>
          <a:xfrm>
            <a:off x="4673600" y="3890665"/>
            <a:ext cx="387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Oliveira">
            <a:extLst>
              <a:ext uri="{FF2B5EF4-FFF2-40B4-BE49-F238E27FC236}">
                <a16:creationId xmlns:a16="http://schemas.microsoft.com/office/drawing/2014/main" id="{711774C4-AC8C-425E-A481-D3B9EACEEE9F}"/>
              </a:ext>
            </a:extLst>
          </p:cNvPr>
          <p:cNvSpPr txBox="1"/>
          <p:nvPr/>
        </p:nvSpPr>
        <p:spPr>
          <a:xfrm>
            <a:off x="4673600" y="4440659"/>
            <a:ext cx="466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Frontend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Samuel">
            <a:extLst>
              <a:ext uri="{FF2B5EF4-FFF2-40B4-BE49-F238E27FC236}">
                <a16:creationId xmlns:a16="http://schemas.microsoft.com/office/drawing/2014/main" id="{B0114400-4016-4895-BB96-4F606E705172}"/>
              </a:ext>
            </a:extLst>
          </p:cNvPr>
          <p:cNvSpPr txBox="1"/>
          <p:nvPr/>
        </p:nvSpPr>
        <p:spPr>
          <a:xfrm>
            <a:off x="4673600" y="5041761"/>
            <a:ext cx="466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Marin">
            <a:extLst>
              <a:ext uri="{FF2B5EF4-FFF2-40B4-BE49-F238E27FC236}">
                <a16:creationId xmlns:a16="http://schemas.microsoft.com/office/drawing/2014/main" id="{4E6ADEA3-0B7A-42FA-AA31-2C452B250A25}"/>
              </a:ext>
            </a:extLst>
          </p:cNvPr>
          <p:cNvSpPr txBox="1"/>
          <p:nvPr/>
        </p:nvSpPr>
        <p:spPr>
          <a:xfrm>
            <a:off x="4673600" y="5590223"/>
            <a:ext cx="4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4" name="TriG">
            <a:extLst>
              <a:ext uri="{FF2B5EF4-FFF2-40B4-BE49-F238E27FC236}">
                <a16:creationId xmlns:a16="http://schemas.microsoft.com/office/drawing/2014/main" id="{47DB6CF2-6F24-48BE-B3D9-4F35D9AA823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TriPB">
            <a:extLst>
              <a:ext uri="{FF2B5EF4-FFF2-40B4-BE49-F238E27FC236}">
                <a16:creationId xmlns:a16="http://schemas.microsoft.com/office/drawing/2014/main" id="{74708896-C274-4AD8-A557-4E1EF3CF3BF3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PU">
            <a:extLst>
              <a:ext uri="{FF2B5EF4-FFF2-40B4-BE49-F238E27FC236}">
                <a16:creationId xmlns:a16="http://schemas.microsoft.com/office/drawing/2014/main" id="{25A58445-D0B2-45FB-847E-889CD13EDB01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riPR">
            <a:extLst>
              <a:ext uri="{FF2B5EF4-FFF2-40B4-BE49-F238E27FC236}">
                <a16:creationId xmlns:a16="http://schemas.microsoft.com/office/drawing/2014/main" id="{A4D31395-BDA2-4190-B6B1-17C79AF7A25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2706 L 2.91667E-6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6 -3.7037E-6 L 2.91667E-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23773 L 2.91667E-6 3.7037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71 -2.59259E-6 L 3.75E-6 -2.59259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23681 L -1.45833E-6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 3.33333E-6 L 2.91667E-6 3.33333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541 L -1.875E-6 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2778 L -1.66667E-6 1.11111E-6 " pathEditMode="relative" rAng="0" ptsTypes="AA">
                                      <p:cBhvr>
                                        <p:cTn id="93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8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18704 L -2.29167E-6 -4.0740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9 -2.59259E-6 L -4.79167E-6 -2.59259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25 2.96296E-6 L -1.66667E-6 2.96296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2.29167E-6 0.00625 " pathEditMode="relative" rAng="0" ptsTypes="AA">
                                      <p:cBhvr>
                                        <p:cTn id="116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7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0795 -2.59259E-6 " pathEditMode="relative" rAng="0" ptsTypes="AA">
                                      <p:cBhvr>
                                        <p:cTn id="118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0078 0.01389 " pathEditMode="relative" rAng="0" ptsTypes="AA">
                                      <p:cBhvr>
                                        <p:cTn id="120" dur="5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124" grpId="0" animBg="1"/>
      <p:bldP spid="124" grpId="1" animBg="1"/>
      <p:bldP spid="125" grpId="0" animBg="1"/>
      <p:bldP spid="125" grpId="1" animBg="1"/>
      <p:bldP spid="125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Logo BG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C909A617-CDB2-4AFB-941C-484F1ADC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82" y="5399747"/>
            <a:ext cx="1304282" cy="1304282"/>
          </a:xfrm>
          <a:prstGeom prst="rect">
            <a:avLst/>
          </a:prstGeom>
        </p:spPr>
      </p:pic>
      <p:sp>
        <p:nvSpPr>
          <p:cNvPr id="15" name="Vidro">
            <a:extLst>
              <a:ext uri="{FF2B5EF4-FFF2-40B4-BE49-F238E27FC236}">
                <a16:creationId xmlns:a16="http://schemas.microsoft.com/office/drawing/2014/main" id="{9F6746B1-3097-46BD-AFB2-594D871B95B5}"/>
              </a:ext>
            </a:extLst>
          </p:cNvPr>
          <p:cNvSpPr/>
          <p:nvPr/>
        </p:nvSpPr>
        <p:spPr>
          <a:xfrm>
            <a:off x="0" y="7258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alpha val="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undoFake">
            <a:extLst>
              <a:ext uri="{FF2B5EF4-FFF2-40B4-BE49-F238E27FC236}">
                <a16:creationId xmlns:a16="http://schemas.microsoft.com/office/drawing/2014/main" id="{FF346EAE-0B89-403A-8A07-98967D173DA9}"/>
              </a:ext>
            </a:extLst>
          </p:cNvPr>
          <p:cNvSpPr/>
          <p:nvPr/>
        </p:nvSpPr>
        <p:spPr>
          <a:xfrm>
            <a:off x="0" y="3629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0 w 12192000"/>
              <a:gd name="connsiteY3" fmla="*/ 0 h 6854371"/>
              <a:gd name="connsiteX4" fmla="*/ 12192000 w 12192000"/>
              <a:gd name="connsiteY4" fmla="*/ 0 h 6854371"/>
              <a:gd name="connsiteX5" fmla="*/ 12192000 w 12192000"/>
              <a:gd name="connsiteY5" fmla="*/ 6854371 h 6854371"/>
              <a:gd name="connsiteX6" fmla="*/ 0 w 12192000"/>
              <a:gd name="connsiteY6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34AE3C-95F5-412A-8CA2-3FF0CF0F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260264"/>
            <a:ext cx="3962400" cy="1114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757E94-8B89-440D-AF35-093C5BF01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755064"/>
            <a:ext cx="4419600" cy="35052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1E48EF-BDB5-4551-AEFA-BA2A1B0B51D5}"/>
              </a:ext>
            </a:extLst>
          </p:cNvPr>
          <p:cNvCxnSpPr/>
          <p:nvPr/>
        </p:nvCxnSpPr>
        <p:spPr>
          <a:xfrm>
            <a:off x="5133975" y="447675"/>
            <a:ext cx="0" cy="581025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8F9A33-B3B9-49E7-A6E3-9293CC0BB985}"/>
              </a:ext>
            </a:extLst>
          </p:cNvPr>
          <p:cNvSpPr txBox="1"/>
          <p:nvPr/>
        </p:nvSpPr>
        <p:spPr>
          <a:xfrm>
            <a:off x="5238750" y="2419350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Telefone: </a:t>
            </a:r>
            <a:r>
              <a:rPr lang="pt-BR" sz="2400" dirty="0">
                <a:solidFill>
                  <a:schemeClr val="bg1"/>
                </a:solidFill>
              </a:rPr>
              <a:t>(11) 3834-4111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113D1F-890C-4E65-8C2F-585157B12FEC}"/>
              </a:ext>
            </a:extLst>
          </p:cNvPr>
          <p:cNvSpPr txBox="1"/>
          <p:nvPr/>
        </p:nvSpPr>
        <p:spPr>
          <a:xfrm>
            <a:off x="5238750" y="3033415"/>
            <a:ext cx="514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Endereço: </a:t>
            </a:r>
            <a:r>
              <a:rPr lang="pt-BR" sz="2400" dirty="0">
                <a:solidFill>
                  <a:schemeClr val="bg1"/>
                </a:solidFill>
              </a:rPr>
              <a:t>Av. Brig. Faria Lima, 3477 - Itaim Bibi, São Paulo - SP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14446B-29A4-4938-AF5C-2B66699229D4}"/>
              </a:ext>
            </a:extLst>
          </p:cNvPr>
          <p:cNvSpPr txBox="1"/>
          <p:nvPr/>
        </p:nvSpPr>
        <p:spPr>
          <a:xfrm>
            <a:off x="5238750" y="4016812"/>
            <a:ext cx="567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E-mail: </a:t>
            </a:r>
            <a:r>
              <a:rPr lang="pt-BR" sz="2400" dirty="0">
                <a:solidFill>
                  <a:schemeClr val="bg1"/>
                </a:solidFill>
              </a:rPr>
              <a:t>contatopuzzlesolutions@gmail.com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TriG">
            <a:extLst>
              <a:ext uri="{FF2B5EF4-FFF2-40B4-BE49-F238E27FC236}">
                <a16:creationId xmlns:a16="http://schemas.microsoft.com/office/drawing/2014/main" id="{3E604A38-6FED-4CEE-AF35-2ACF68248111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PB">
            <a:extLst>
              <a:ext uri="{FF2B5EF4-FFF2-40B4-BE49-F238E27FC236}">
                <a16:creationId xmlns:a16="http://schemas.microsoft.com/office/drawing/2014/main" id="{6C2760FE-501D-426F-9B2A-8E53DB9478DE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12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7.40741E-7 L -0.27969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7037E-6 L -0.27969 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2778 L -1.66667E-6 1.11111E-6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8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relative" rAng="0" ptsTypes="AA">
                                      <p:cBhvr>
                                        <p:cTn id="3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25 2.96296E-6 L -1.66667E-6 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0078 0.01389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Consolas" panose="020B0609020204030204" pitchFamily="49" charset="0"/>
              </a:rPr>
              <a:t>Puzzle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AAB0A6-5B92-4871-A0FE-4A7B5EC83E0C}"/>
              </a:ext>
            </a:extLst>
          </p:cNvPr>
          <p:cNvSpPr/>
          <p:nvPr/>
        </p:nvSpPr>
        <p:spPr>
          <a:xfrm>
            <a:off x="5019675" y="4619625"/>
            <a:ext cx="130334" cy="400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16054 2.22222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Consolas" panose="020B0609020204030204" pitchFamily="49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106984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436831">
            <a:off x="5150009" y="4432757"/>
            <a:ext cx="1891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i="1" dirty="0">
                <a:solidFill>
                  <a:schemeClr val="accent6"/>
                </a:solidFill>
                <a:latin typeface="Gill Sans MT" panose="020B0502020104020203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174525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0947557"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129417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45321">
            <a:off x="5150009" y="4343400"/>
            <a:ext cx="2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92D050"/>
                </a:solidFill>
                <a:latin typeface="Consolas" panose="020B0609020204030204" pitchFamily="49" charset="0"/>
              </a:rPr>
              <a:t>Puzzle</a:t>
            </a:r>
            <a:endParaRPr lang="pt-BR" sz="4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B1EA302-38CE-41A9-B22C-7656D6656C25}"/>
              </a:ext>
            </a:extLst>
          </p:cNvPr>
          <p:cNvCxnSpPr/>
          <p:nvPr/>
        </p:nvCxnSpPr>
        <p:spPr>
          <a:xfrm flipV="1">
            <a:off x="4848225" y="4305300"/>
            <a:ext cx="2981325" cy="61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0F744D1-A6A0-484E-B184-12BFC63197F3}"/>
              </a:ext>
            </a:extLst>
          </p:cNvPr>
          <p:cNvCxnSpPr>
            <a:cxnSpLocks/>
          </p:cNvCxnSpPr>
          <p:nvPr/>
        </p:nvCxnSpPr>
        <p:spPr>
          <a:xfrm>
            <a:off x="4848225" y="4691063"/>
            <a:ext cx="2800350" cy="39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2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828A18-1854-4445-B242-6578E7E09AD0}"/>
              </a:ext>
            </a:extLst>
          </p:cNvPr>
          <p:cNvSpPr txBox="1"/>
          <p:nvPr/>
        </p:nvSpPr>
        <p:spPr>
          <a:xfrm rot="20762939">
            <a:off x="5479856" y="4507483"/>
            <a:ext cx="1600149" cy="351461"/>
          </a:xfrm>
          <a:custGeom>
            <a:avLst/>
            <a:gdLst/>
            <a:ahLst/>
            <a:cxnLst/>
            <a:rect l="l" t="t" r="r" b="b"/>
            <a:pathLst>
              <a:path w="1600149" h="351461">
                <a:moveTo>
                  <a:pt x="166687" y="174572"/>
                </a:moveTo>
                <a:lnTo>
                  <a:pt x="190018" y="185070"/>
                </a:lnTo>
                <a:lnTo>
                  <a:pt x="181175" y="198430"/>
                </a:lnTo>
                <a:cubicBezTo>
                  <a:pt x="170822" y="208619"/>
                  <a:pt x="157593" y="216876"/>
                  <a:pt x="141489" y="223203"/>
                </a:cubicBezTo>
                <a:lnTo>
                  <a:pt x="91985" y="231348"/>
                </a:lnTo>
                <a:lnTo>
                  <a:pt x="90199" y="193694"/>
                </a:lnTo>
                <a:lnTo>
                  <a:pt x="144817" y="178217"/>
                </a:lnTo>
                <a:lnTo>
                  <a:pt x="146948" y="173006"/>
                </a:lnTo>
                <a:close/>
                <a:moveTo>
                  <a:pt x="753345" y="312065"/>
                </a:moveTo>
                <a:lnTo>
                  <a:pt x="753345" y="348300"/>
                </a:lnTo>
                <a:lnTo>
                  <a:pt x="698250" y="348300"/>
                </a:lnTo>
                <a:lnTo>
                  <a:pt x="723596" y="312065"/>
                </a:lnTo>
                <a:close/>
                <a:moveTo>
                  <a:pt x="1029570" y="312065"/>
                </a:moveTo>
                <a:lnTo>
                  <a:pt x="1029570" y="348300"/>
                </a:lnTo>
                <a:lnTo>
                  <a:pt x="965012" y="348300"/>
                </a:lnTo>
                <a:lnTo>
                  <a:pt x="990358" y="312065"/>
                </a:lnTo>
                <a:close/>
                <a:moveTo>
                  <a:pt x="678700" y="220435"/>
                </a:moveTo>
                <a:lnTo>
                  <a:pt x="607912" y="312065"/>
                </a:lnTo>
                <a:lnTo>
                  <a:pt x="675595" y="312065"/>
                </a:lnTo>
                <a:lnTo>
                  <a:pt x="650215" y="348300"/>
                </a:lnTo>
                <a:lnTo>
                  <a:pt x="553929" y="348300"/>
                </a:lnTo>
                <a:lnTo>
                  <a:pt x="553929" y="317488"/>
                </a:lnTo>
                <a:lnTo>
                  <a:pt x="627110" y="222881"/>
                </a:lnTo>
                <a:close/>
                <a:moveTo>
                  <a:pt x="319608" y="100817"/>
                </a:moveTo>
                <a:lnTo>
                  <a:pt x="319608" y="259068"/>
                </a:lnTo>
                <a:cubicBezTo>
                  <a:pt x="319608" y="268558"/>
                  <a:pt x="320501" y="276862"/>
                  <a:pt x="322289" y="283980"/>
                </a:cubicBezTo>
                <a:lnTo>
                  <a:pt x="328205" y="297071"/>
                </a:lnTo>
                <a:lnTo>
                  <a:pt x="330661" y="348854"/>
                </a:lnTo>
                <a:lnTo>
                  <a:pt x="320348" y="347129"/>
                </a:lnTo>
                <a:cubicBezTo>
                  <a:pt x="310734" y="343390"/>
                  <a:pt x="302682" y="337783"/>
                  <a:pt x="296191" y="330306"/>
                </a:cubicBezTo>
                <a:cubicBezTo>
                  <a:pt x="283209" y="315352"/>
                  <a:pt x="276718" y="292756"/>
                  <a:pt x="276718" y="262519"/>
                </a:cubicBezTo>
                <a:lnTo>
                  <a:pt x="276718" y="100817"/>
                </a:lnTo>
                <a:close/>
                <a:moveTo>
                  <a:pt x="136559" y="31428"/>
                </a:moveTo>
                <a:cubicBezTo>
                  <a:pt x="151184" y="34962"/>
                  <a:pt x="164043" y="40672"/>
                  <a:pt x="175136" y="48560"/>
                </a:cubicBezTo>
                <a:cubicBezTo>
                  <a:pt x="186228" y="56448"/>
                  <a:pt x="195061" y="66637"/>
                  <a:pt x="201634" y="79126"/>
                </a:cubicBezTo>
                <a:cubicBezTo>
                  <a:pt x="208207" y="91615"/>
                  <a:pt x="211494" y="106815"/>
                  <a:pt x="211494" y="124728"/>
                </a:cubicBezTo>
                <a:lnTo>
                  <a:pt x="206921" y="148886"/>
                </a:lnTo>
                <a:lnTo>
                  <a:pt x="180372" y="138572"/>
                </a:lnTo>
                <a:lnTo>
                  <a:pt x="161557" y="137297"/>
                </a:lnTo>
                <a:lnTo>
                  <a:pt x="165892" y="126700"/>
                </a:lnTo>
                <a:cubicBezTo>
                  <a:pt x="165892" y="105994"/>
                  <a:pt x="159114" y="90136"/>
                  <a:pt x="145556" y="79126"/>
                </a:cubicBezTo>
                <a:cubicBezTo>
                  <a:pt x="131999" y="68116"/>
                  <a:pt x="113060" y="62611"/>
                  <a:pt x="88739" y="62611"/>
                </a:cubicBezTo>
                <a:lnTo>
                  <a:pt x="43877" y="62611"/>
                </a:lnTo>
                <a:lnTo>
                  <a:pt x="43876" y="139741"/>
                </a:lnTo>
                <a:lnTo>
                  <a:pt x="43715" y="139748"/>
                </a:lnTo>
                <a:lnTo>
                  <a:pt x="43876" y="143139"/>
                </a:lnTo>
                <a:lnTo>
                  <a:pt x="43876" y="195225"/>
                </a:lnTo>
                <a:lnTo>
                  <a:pt x="46346" y="195225"/>
                </a:lnTo>
                <a:lnTo>
                  <a:pt x="48124" y="232693"/>
                </a:lnTo>
                <a:lnTo>
                  <a:pt x="43876" y="232693"/>
                </a:lnTo>
                <a:lnTo>
                  <a:pt x="43877" y="348300"/>
                </a:lnTo>
                <a:lnTo>
                  <a:pt x="0" y="348300"/>
                </a:lnTo>
                <a:lnTo>
                  <a:pt x="0" y="26129"/>
                </a:lnTo>
                <a:lnTo>
                  <a:pt x="90711" y="26129"/>
                </a:lnTo>
                <a:cubicBezTo>
                  <a:pt x="106651" y="26129"/>
                  <a:pt x="121934" y="27896"/>
                  <a:pt x="136559" y="31428"/>
                </a:cubicBezTo>
                <a:close/>
                <a:moveTo>
                  <a:pt x="1316306" y="312558"/>
                </a:moveTo>
                <a:lnTo>
                  <a:pt x="1316306" y="348300"/>
                </a:lnTo>
                <a:lnTo>
                  <a:pt x="1297606" y="348300"/>
                </a:lnTo>
                <a:lnTo>
                  <a:pt x="1295911" y="312558"/>
                </a:lnTo>
                <a:close/>
                <a:moveTo>
                  <a:pt x="475641" y="100818"/>
                </a:moveTo>
                <a:lnTo>
                  <a:pt x="475641" y="348300"/>
                </a:lnTo>
                <a:lnTo>
                  <a:pt x="437187" y="348300"/>
                </a:lnTo>
                <a:lnTo>
                  <a:pt x="435708" y="308368"/>
                </a:lnTo>
                <a:cubicBezTo>
                  <a:pt x="428313" y="316913"/>
                  <a:pt x="421288" y="324020"/>
                  <a:pt x="414632" y="329689"/>
                </a:cubicBezTo>
                <a:cubicBezTo>
                  <a:pt x="407977" y="335359"/>
                  <a:pt x="401363" y="339919"/>
                  <a:pt x="394790" y="343370"/>
                </a:cubicBezTo>
                <a:cubicBezTo>
                  <a:pt x="388216" y="346821"/>
                  <a:pt x="381602" y="349245"/>
                  <a:pt x="374947" y="350641"/>
                </a:cubicBezTo>
                <a:lnTo>
                  <a:pt x="373691" y="350766"/>
                </a:lnTo>
                <a:lnTo>
                  <a:pt x="371974" y="314569"/>
                </a:lnTo>
                <a:lnTo>
                  <a:pt x="377905" y="313667"/>
                </a:lnTo>
                <a:cubicBezTo>
                  <a:pt x="382917" y="312106"/>
                  <a:pt x="388175" y="309395"/>
                  <a:pt x="393680" y="305533"/>
                </a:cubicBezTo>
                <a:cubicBezTo>
                  <a:pt x="399186" y="301671"/>
                  <a:pt x="405102" y="296454"/>
                  <a:pt x="411428" y="289881"/>
                </a:cubicBezTo>
                <a:cubicBezTo>
                  <a:pt x="417755" y="283307"/>
                  <a:pt x="424862" y="275008"/>
                  <a:pt x="432750" y="264984"/>
                </a:cubicBezTo>
                <a:lnTo>
                  <a:pt x="432750" y="100818"/>
                </a:lnTo>
                <a:close/>
                <a:moveTo>
                  <a:pt x="965430" y="206836"/>
                </a:moveTo>
                <a:lnTo>
                  <a:pt x="884137" y="312065"/>
                </a:lnTo>
                <a:lnTo>
                  <a:pt x="942344" y="312065"/>
                </a:lnTo>
                <a:lnTo>
                  <a:pt x="916965" y="348300"/>
                </a:lnTo>
                <a:lnTo>
                  <a:pt x="830154" y="348300"/>
                </a:lnTo>
                <a:lnTo>
                  <a:pt x="830154" y="317488"/>
                </a:lnTo>
                <a:lnTo>
                  <a:pt x="913855" y="209282"/>
                </a:lnTo>
                <a:close/>
                <a:moveTo>
                  <a:pt x="745210" y="100817"/>
                </a:moveTo>
                <a:lnTo>
                  <a:pt x="745210" y="134341"/>
                </a:lnTo>
                <a:lnTo>
                  <a:pt x="707592" y="183035"/>
                </a:lnTo>
                <a:lnTo>
                  <a:pt x="656041" y="185480"/>
                </a:lnTo>
                <a:lnTo>
                  <a:pt x="693692" y="136806"/>
                </a:lnTo>
                <a:lnTo>
                  <a:pt x="557380" y="136806"/>
                </a:lnTo>
                <a:lnTo>
                  <a:pt x="557380" y="100817"/>
                </a:lnTo>
                <a:close/>
                <a:moveTo>
                  <a:pt x="1586861" y="306395"/>
                </a:moveTo>
                <a:lnTo>
                  <a:pt x="1586861" y="341645"/>
                </a:lnTo>
                <a:cubicBezTo>
                  <a:pt x="1575194" y="344931"/>
                  <a:pt x="1562006" y="347602"/>
                  <a:pt x="1547298" y="349656"/>
                </a:cubicBezTo>
                <a:lnTo>
                  <a:pt x="1520513" y="351461"/>
                </a:lnTo>
                <a:lnTo>
                  <a:pt x="1501512" y="341445"/>
                </a:lnTo>
                <a:cubicBezTo>
                  <a:pt x="1494132" y="335008"/>
                  <a:pt x="1488448" y="327021"/>
                  <a:pt x="1484459" y="317484"/>
                </a:cubicBezTo>
                <a:lnTo>
                  <a:pt x="1483638" y="313519"/>
                </a:lnTo>
                <a:lnTo>
                  <a:pt x="1507736" y="316995"/>
                </a:lnTo>
                <a:cubicBezTo>
                  <a:pt x="1514966" y="316995"/>
                  <a:pt x="1522197" y="316707"/>
                  <a:pt x="1529427" y="316132"/>
                </a:cubicBezTo>
                <a:cubicBezTo>
                  <a:pt x="1536658" y="315557"/>
                  <a:pt x="1543642" y="314776"/>
                  <a:pt x="1550380" y="313790"/>
                </a:cubicBezTo>
                <a:cubicBezTo>
                  <a:pt x="1557117" y="312804"/>
                  <a:pt x="1563567" y="311695"/>
                  <a:pt x="1569730" y="310463"/>
                </a:cubicBezTo>
                <a:cubicBezTo>
                  <a:pt x="1575892" y="309231"/>
                  <a:pt x="1581603" y="307874"/>
                  <a:pt x="1586861" y="306395"/>
                </a:cubicBezTo>
                <a:close/>
                <a:moveTo>
                  <a:pt x="1021435" y="100817"/>
                </a:moveTo>
                <a:lnTo>
                  <a:pt x="1021435" y="134341"/>
                </a:lnTo>
                <a:lnTo>
                  <a:pt x="994322" y="169437"/>
                </a:lnTo>
                <a:lnTo>
                  <a:pt x="942786" y="171881"/>
                </a:lnTo>
                <a:lnTo>
                  <a:pt x="969917" y="136806"/>
                </a:lnTo>
                <a:lnTo>
                  <a:pt x="833605" y="136806"/>
                </a:lnTo>
                <a:lnTo>
                  <a:pt x="833604" y="100817"/>
                </a:lnTo>
                <a:close/>
                <a:moveTo>
                  <a:pt x="1566791" y="177699"/>
                </a:moveTo>
                <a:cubicBezTo>
                  <a:pt x="1575173" y="181003"/>
                  <a:pt x="1582270" y="185807"/>
                  <a:pt x="1588080" y="192113"/>
                </a:cubicBezTo>
                <a:lnTo>
                  <a:pt x="1600149" y="212921"/>
                </a:lnTo>
                <a:lnTo>
                  <a:pt x="1599925" y="226777"/>
                </a:lnTo>
                <a:cubicBezTo>
                  <a:pt x="1599761" y="230886"/>
                  <a:pt x="1599515" y="234747"/>
                  <a:pt x="1599186" y="238363"/>
                </a:cubicBezTo>
                <a:lnTo>
                  <a:pt x="1478098" y="238363"/>
                </a:lnTo>
                <a:lnTo>
                  <a:pt x="1480976" y="220636"/>
                </a:lnTo>
                <a:lnTo>
                  <a:pt x="1488805" y="205332"/>
                </a:lnTo>
                <a:lnTo>
                  <a:pt x="1555556" y="205332"/>
                </a:lnTo>
                <a:lnTo>
                  <a:pt x="1552402" y="175610"/>
                </a:lnTo>
                <a:close/>
                <a:moveTo>
                  <a:pt x="1242021" y="92048"/>
                </a:moveTo>
                <a:lnTo>
                  <a:pt x="1242603" y="104330"/>
                </a:lnTo>
                <a:lnTo>
                  <a:pt x="1242603" y="312558"/>
                </a:lnTo>
                <a:lnTo>
                  <a:pt x="1252479" y="312558"/>
                </a:lnTo>
                <a:lnTo>
                  <a:pt x="1254174" y="348300"/>
                </a:lnTo>
                <a:lnTo>
                  <a:pt x="1117876" y="348300"/>
                </a:lnTo>
                <a:lnTo>
                  <a:pt x="1117876" y="312558"/>
                </a:lnTo>
                <a:lnTo>
                  <a:pt x="1199220" y="312558"/>
                </a:lnTo>
                <a:lnTo>
                  <a:pt x="1199220" y="94078"/>
                </a:lnTo>
                <a:close/>
                <a:moveTo>
                  <a:pt x="1538795" y="104515"/>
                </a:moveTo>
                <a:cubicBezTo>
                  <a:pt x="1552105" y="109938"/>
                  <a:pt x="1563321" y="117620"/>
                  <a:pt x="1572441" y="127562"/>
                </a:cubicBezTo>
                <a:lnTo>
                  <a:pt x="1582331" y="144870"/>
                </a:lnTo>
                <a:lnTo>
                  <a:pt x="1538313" y="139195"/>
                </a:lnTo>
                <a:lnTo>
                  <a:pt x="1527465" y="142101"/>
                </a:lnTo>
                <a:lnTo>
                  <a:pt x="1519568" y="136190"/>
                </a:lnTo>
                <a:cubicBezTo>
                  <a:pt x="1511351" y="132492"/>
                  <a:pt x="1501820" y="130643"/>
                  <a:pt x="1490974" y="130644"/>
                </a:cubicBezTo>
                <a:cubicBezTo>
                  <a:pt x="1481607" y="130643"/>
                  <a:pt x="1473062" y="132451"/>
                  <a:pt x="1465338" y="136066"/>
                </a:cubicBezTo>
                <a:cubicBezTo>
                  <a:pt x="1457615" y="139681"/>
                  <a:pt x="1450959" y="144776"/>
                  <a:pt x="1445372" y="151349"/>
                </a:cubicBezTo>
                <a:cubicBezTo>
                  <a:pt x="1439785" y="157922"/>
                  <a:pt x="1435266" y="165811"/>
                  <a:pt x="1431815" y="175013"/>
                </a:cubicBezTo>
                <a:cubicBezTo>
                  <a:pt x="1428364" y="184215"/>
                  <a:pt x="1426227" y="194322"/>
                  <a:pt x="1425406" y="205332"/>
                </a:cubicBezTo>
                <a:lnTo>
                  <a:pt x="1445876" y="205332"/>
                </a:lnTo>
                <a:lnTo>
                  <a:pt x="1437301" y="223324"/>
                </a:lnTo>
                <a:lnTo>
                  <a:pt x="1435737" y="238362"/>
                </a:lnTo>
                <a:lnTo>
                  <a:pt x="1425406" y="238363"/>
                </a:lnTo>
                <a:cubicBezTo>
                  <a:pt x="1425406" y="251016"/>
                  <a:pt x="1427173" y="262201"/>
                  <a:pt x="1430706" y="271917"/>
                </a:cubicBezTo>
                <a:lnTo>
                  <a:pt x="1432403" y="274558"/>
                </a:lnTo>
                <a:lnTo>
                  <a:pt x="1441701" y="326513"/>
                </a:lnTo>
                <a:lnTo>
                  <a:pt x="1452880" y="345060"/>
                </a:lnTo>
                <a:lnTo>
                  <a:pt x="1446851" y="344110"/>
                </a:lnTo>
                <a:cubicBezTo>
                  <a:pt x="1431568" y="338358"/>
                  <a:pt x="1419038" y="330018"/>
                  <a:pt x="1409260" y="319090"/>
                </a:cubicBezTo>
                <a:cubicBezTo>
                  <a:pt x="1399482" y="308162"/>
                  <a:pt x="1392252" y="294769"/>
                  <a:pt x="1387569" y="278911"/>
                </a:cubicBezTo>
                <a:cubicBezTo>
                  <a:pt x="1382885" y="263053"/>
                  <a:pt x="1380543" y="245100"/>
                  <a:pt x="1380544" y="225051"/>
                </a:cubicBezTo>
                <a:cubicBezTo>
                  <a:pt x="1380544" y="207633"/>
                  <a:pt x="1383050" y="191158"/>
                  <a:pt x="1388062" y="175629"/>
                </a:cubicBezTo>
                <a:cubicBezTo>
                  <a:pt x="1393074" y="160100"/>
                  <a:pt x="1400387" y="146460"/>
                  <a:pt x="1410000" y="134711"/>
                </a:cubicBezTo>
                <a:cubicBezTo>
                  <a:pt x="1419613" y="122961"/>
                  <a:pt x="1431404" y="113635"/>
                  <a:pt x="1445372" y="106733"/>
                </a:cubicBezTo>
                <a:cubicBezTo>
                  <a:pt x="1459340" y="99832"/>
                  <a:pt x="1475198" y="96380"/>
                  <a:pt x="1492946" y="96380"/>
                </a:cubicBezTo>
                <a:cubicBezTo>
                  <a:pt x="1510201" y="96380"/>
                  <a:pt x="1525483" y="99092"/>
                  <a:pt x="1538795" y="104515"/>
                </a:cubicBezTo>
                <a:close/>
                <a:moveTo>
                  <a:pt x="1242603" y="1"/>
                </a:moveTo>
                <a:lnTo>
                  <a:pt x="1242603" y="56731"/>
                </a:lnTo>
                <a:lnTo>
                  <a:pt x="1199220" y="58789"/>
                </a:lnTo>
                <a:lnTo>
                  <a:pt x="1199220" y="35249"/>
                </a:lnTo>
                <a:lnTo>
                  <a:pt x="1126010" y="35249"/>
                </a:lnTo>
                <a:lnTo>
                  <a:pt x="1126010" y="0"/>
                </a:lnTo>
                <a:close/>
              </a:path>
            </a:pathLst>
          </a:custGeom>
          <a:solidFill>
            <a:srgbClr val="00CC00"/>
          </a:solidFill>
          <a:ln w="0">
            <a:noFill/>
          </a:ln>
          <a:effectLst>
            <a:outerShdw blurRad="38100" dist="25400" dir="5400000" algn="ctr" rotWithShape="0">
              <a:schemeClr val="accent6">
                <a:alpha val="43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ln w="0"/>
              <a:solidFill>
                <a:srgbClr val="00CC00"/>
              </a:solidFill>
              <a:effectLst>
                <a:outerShdw blurRad="38100" dist="25400" dir="5400000" algn="ctr" rotWithShape="0">
                  <a:schemeClr val="accent6">
                    <a:alpha val="43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0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87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106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Arial Rounded MT Bold</vt:lpstr>
      <vt:lpstr>Bauhaus 93</vt:lpstr>
      <vt:lpstr>Calibri</vt:lpstr>
      <vt:lpstr>Calibri Light</vt:lpstr>
      <vt:lpstr>Consolas</vt:lpstr>
      <vt:lpstr>Elephant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37</cp:revision>
  <dcterms:created xsi:type="dcterms:W3CDTF">2018-08-22T22:34:59Z</dcterms:created>
  <dcterms:modified xsi:type="dcterms:W3CDTF">2018-08-23T23:47:45Z</dcterms:modified>
</cp:coreProperties>
</file>