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14500" cy="171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1E"/>
    <a:srgbClr val="287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4660"/>
  </p:normalViewPr>
  <p:slideViewPr>
    <p:cSldViewPr snapToGrid="0">
      <p:cViewPr varScale="1">
        <p:scale>
          <a:sx n="396" d="100"/>
          <a:sy n="396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8" y="280591"/>
            <a:ext cx="1457325" cy="596900"/>
          </a:xfrm>
        </p:spPr>
        <p:txBody>
          <a:bodyPr anchor="b"/>
          <a:lstStyle>
            <a:lvl1pPr algn="ctr">
              <a:defRPr sz="1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900509"/>
            <a:ext cx="1285875" cy="413941"/>
          </a:xfrm>
        </p:spPr>
        <p:txBody>
          <a:bodyPr/>
          <a:lstStyle>
            <a:lvl1pPr marL="0" indent="0" algn="ctr">
              <a:buNone/>
              <a:defRPr sz="450"/>
            </a:lvl1pPr>
            <a:lvl2pPr marL="85725" indent="0" algn="ctr">
              <a:buNone/>
              <a:defRPr sz="375"/>
            </a:lvl2pPr>
            <a:lvl3pPr marL="171450" indent="0" algn="ctr">
              <a:buNone/>
              <a:defRPr sz="338"/>
            </a:lvl3pPr>
            <a:lvl4pPr marL="257175" indent="0" algn="ctr">
              <a:buNone/>
              <a:defRPr sz="300"/>
            </a:lvl4pPr>
            <a:lvl5pPr marL="342900" indent="0" algn="ctr">
              <a:buNone/>
              <a:defRPr sz="300"/>
            </a:lvl5pPr>
            <a:lvl6pPr marL="428625" indent="0" algn="ctr">
              <a:buNone/>
              <a:defRPr sz="300"/>
            </a:lvl6pPr>
            <a:lvl7pPr marL="514350" indent="0" algn="ctr">
              <a:buNone/>
              <a:defRPr sz="300"/>
            </a:lvl7pPr>
            <a:lvl8pPr marL="600075" indent="0" algn="ctr">
              <a:buNone/>
              <a:defRPr sz="300"/>
            </a:lvl8pPr>
            <a:lvl9pPr marL="685800" indent="0" algn="ctr">
              <a:buNone/>
              <a:defRPr sz="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6939" y="91281"/>
            <a:ext cx="369689" cy="1452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872" y="91281"/>
            <a:ext cx="1087636" cy="1452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4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79" y="427435"/>
            <a:ext cx="1478756" cy="713184"/>
          </a:xfrm>
        </p:spPr>
        <p:txBody>
          <a:bodyPr anchor="b"/>
          <a:lstStyle>
            <a:lvl1pPr>
              <a:defRPr sz="1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79" y="1147366"/>
            <a:ext cx="1478756" cy="375047"/>
          </a:xfrm>
        </p:spPr>
        <p:txBody>
          <a:bodyPr/>
          <a:lstStyle>
            <a:lvl1pPr marL="0" indent="0">
              <a:buNone/>
              <a:defRPr sz="450">
                <a:solidFill>
                  <a:schemeClr val="tx1"/>
                </a:solidFill>
              </a:defRPr>
            </a:lvl1pPr>
            <a:lvl2pPr marL="85725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2pPr>
            <a:lvl3pPr marL="171450" indent="0">
              <a:buNone/>
              <a:defRPr sz="338">
                <a:solidFill>
                  <a:schemeClr val="tx1">
                    <a:tint val="75000"/>
                  </a:schemeClr>
                </a:solidFill>
              </a:defRPr>
            </a:lvl3pPr>
            <a:lvl4pPr marL="2571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29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2862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435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00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858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872" y="456406"/>
            <a:ext cx="728663" cy="108783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965" y="456406"/>
            <a:ext cx="728663" cy="108783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2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" y="91282"/>
            <a:ext cx="1478756" cy="33139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95" y="420291"/>
            <a:ext cx="725314" cy="205978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5725" indent="0">
              <a:buNone/>
              <a:defRPr sz="375" b="1"/>
            </a:lvl2pPr>
            <a:lvl3pPr marL="171450" indent="0">
              <a:buNone/>
              <a:defRPr sz="338" b="1"/>
            </a:lvl3pPr>
            <a:lvl4pPr marL="257175" indent="0">
              <a:buNone/>
              <a:defRPr sz="300" b="1"/>
            </a:lvl4pPr>
            <a:lvl5pPr marL="342900" indent="0">
              <a:buNone/>
              <a:defRPr sz="300" b="1"/>
            </a:lvl5pPr>
            <a:lvl6pPr marL="428625" indent="0">
              <a:buNone/>
              <a:defRPr sz="300" b="1"/>
            </a:lvl6pPr>
            <a:lvl7pPr marL="514350" indent="0">
              <a:buNone/>
              <a:defRPr sz="300" b="1"/>
            </a:lvl7pPr>
            <a:lvl8pPr marL="600075" indent="0">
              <a:buNone/>
              <a:defRPr sz="300" b="1"/>
            </a:lvl8pPr>
            <a:lvl9pPr marL="685800" indent="0">
              <a:buNone/>
              <a:defRPr sz="3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095" y="626269"/>
            <a:ext cx="725314" cy="92114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7966" y="420291"/>
            <a:ext cx="728886" cy="205978"/>
          </a:xfrm>
        </p:spPr>
        <p:txBody>
          <a:bodyPr anchor="b"/>
          <a:lstStyle>
            <a:lvl1pPr marL="0" indent="0">
              <a:buNone/>
              <a:defRPr sz="450" b="1"/>
            </a:lvl1pPr>
            <a:lvl2pPr marL="85725" indent="0">
              <a:buNone/>
              <a:defRPr sz="375" b="1"/>
            </a:lvl2pPr>
            <a:lvl3pPr marL="171450" indent="0">
              <a:buNone/>
              <a:defRPr sz="338" b="1"/>
            </a:lvl3pPr>
            <a:lvl4pPr marL="257175" indent="0">
              <a:buNone/>
              <a:defRPr sz="300" b="1"/>
            </a:lvl4pPr>
            <a:lvl5pPr marL="342900" indent="0">
              <a:buNone/>
              <a:defRPr sz="300" b="1"/>
            </a:lvl5pPr>
            <a:lvl6pPr marL="428625" indent="0">
              <a:buNone/>
              <a:defRPr sz="300" b="1"/>
            </a:lvl6pPr>
            <a:lvl7pPr marL="514350" indent="0">
              <a:buNone/>
              <a:defRPr sz="300" b="1"/>
            </a:lvl7pPr>
            <a:lvl8pPr marL="600075" indent="0">
              <a:buNone/>
              <a:defRPr sz="300" b="1"/>
            </a:lvl8pPr>
            <a:lvl9pPr marL="685800" indent="0">
              <a:buNone/>
              <a:defRPr sz="3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7966" y="626269"/>
            <a:ext cx="728886" cy="92114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3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9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" y="114300"/>
            <a:ext cx="552971" cy="400050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86" y="246857"/>
            <a:ext cx="867966" cy="1218406"/>
          </a:xfrm>
        </p:spPr>
        <p:txBody>
          <a:bodyPr/>
          <a:lstStyle>
            <a:lvl1pPr>
              <a:defRPr sz="600"/>
            </a:lvl1pPr>
            <a:lvl2pPr>
              <a:defRPr sz="525"/>
            </a:lvl2pPr>
            <a:lvl3pPr>
              <a:defRPr sz="450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95" y="514350"/>
            <a:ext cx="552971" cy="952897"/>
          </a:xfrm>
        </p:spPr>
        <p:txBody>
          <a:bodyPr/>
          <a:lstStyle>
            <a:lvl1pPr marL="0" indent="0">
              <a:buNone/>
              <a:defRPr sz="300"/>
            </a:lvl1pPr>
            <a:lvl2pPr marL="85725" indent="0">
              <a:buNone/>
              <a:defRPr sz="263"/>
            </a:lvl2pPr>
            <a:lvl3pPr marL="171450" indent="0">
              <a:buNone/>
              <a:defRPr sz="225"/>
            </a:lvl3pPr>
            <a:lvl4pPr marL="257175" indent="0">
              <a:buNone/>
              <a:defRPr sz="188"/>
            </a:lvl4pPr>
            <a:lvl5pPr marL="342900" indent="0">
              <a:buNone/>
              <a:defRPr sz="188"/>
            </a:lvl5pPr>
            <a:lvl6pPr marL="428625" indent="0">
              <a:buNone/>
              <a:defRPr sz="188"/>
            </a:lvl6pPr>
            <a:lvl7pPr marL="514350" indent="0">
              <a:buNone/>
              <a:defRPr sz="188"/>
            </a:lvl7pPr>
            <a:lvl8pPr marL="600075" indent="0">
              <a:buNone/>
              <a:defRPr sz="188"/>
            </a:lvl8pPr>
            <a:lvl9pPr marL="685800" indent="0">
              <a:buNone/>
              <a:defRPr sz="1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" y="114300"/>
            <a:ext cx="552971" cy="400050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8886" y="246857"/>
            <a:ext cx="867966" cy="1218406"/>
          </a:xfrm>
        </p:spPr>
        <p:txBody>
          <a:bodyPr anchor="t"/>
          <a:lstStyle>
            <a:lvl1pPr marL="0" indent="0">
              <a:buNone/>
              <a:defRPr sz="600"/>
            </a:lvl1pPr>
            <a:lvl2pPr marL="85725" indent="0">
              <a:buNone/>
              <a:defRPr sz="525"/>
            </a:lvl2pPr>
            <a:lvl3pPr marL="171450" indent="0">
              <a:buNone/>
              <a:defRPr sz="450"/>
            </a:lvl3pPr>
            <a:lvl4pPr marL="257175" indent="0">
              <a:buNone/>
              <a:defRPr sz="375"/>
            </a:lvl4pPr>
            <a:lvl5pPr marL="342900" indent="0">
              <a:buNone/>
              <a:defRPr sz="375"/>
            </a:lvl5pPr>
            <a:lvl6pPr marL="428625" indent="0">
              <a:buNone/>
              <a:defRPr sz="375"/>
            </a:lvl6pPr>
            <a:lvl7pPr marL="514350" indent="0">
              <a:buNone/>
              <a:defRPr sz="375"/>
            </a:lvl7pPr>
            <a:lvl8pPr marL="600075" indent="0">
              <a:buNone/>
              <a:defRPr sz="375"/>
            </a:lvl8pPr>
            <a:lvl9pPr marL="685800" indent="0">
              <a:buNone/>
              <a:defRPr sz="3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95" y="514350"/>
            <a:ext cx="552971" cy="952897"/>
          </a:xfrm>
        </p:spPr>
        <p:txBody>
          <a:bodyPr/>
          <a:lstStyle>
            <a:lvl1pPr marL="0" indent="0">
              <a:buNone/>
              <a:defRPr sz="300"/>
            </a:lvl1pPr>
            <a:lvl2pPr marL="85725" indent="0">
              <a:buNone/>
              <a:defRPr sz="263"/>
            </a:lvl2pPr>
            <a:lvl3pPr marL="171450" indent="0">
              <a:buNone/>
              <a:defRPr sz="225"/>
            </a:lvl3pPr>
            <a:lvl4pPr marL="257175" indent="0">
              <a:buNone/>
              <a:defRPr sz="188"/>
            </a:lvl4pPr>
            <a:lvl5pPr marL="342900" indent="0">
              <a:buNone/>
              <a:defRPr sz="188"/>
            </a:lvl5pPr>
            <a:lvl6pPr marL="428625" indent="0">
              <a:buNone/>
              <a:defRPr sz="188"/>
            </a:lvl6pPr>
            <a:lvl7pPr marL="514350" indent="0">
              <a:buNone/>
              <a:defRPr sz="188"/>
            </a:lvl7pPr>
            <a:lvl8pPr marL="600075" indent="0">
              <a:buNone/>
              <a:defRPr sz="188"/>
            </a:lvl8pPr>
            <a:lvl9pPr marL="685800" indent="0">
              <a:buNone/>
              <a:defRPr sz="1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872" y="91282"/>
            <a:ext cx="1478756" cy="33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72" y="456406"/>
            <a:ext cx="1478756" cy="108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872" y="1589088"/>
            <a:ext cx="385763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6E48-2097-4F1D-B3E1-1F126F4EE9F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928" y="1589088"/>
            <a:ext cx="578644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0865" y="1589088"/>
            <a:ext cx="385763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46F2-79AD-4475-ABE3-8E677FC66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1450" rtl="0" eaLnBrk="1" latinLnBrk="0" hangingPunct="1">
        <a:lnSpc>
          <a:spcPct val="90000"/>
        </a:lnSpc>
        <a:spcBef>
          <a:spcPct val="0"/>
        </a:spcBef>
        <a:buNone/>
        <a:defRPr sz="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3" indent="-42863" algn="l" defTabSz="17145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2858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30003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4pPr>
      <a:lvl5pPr marL="38576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5pPr>
      <a:lvl6pPr marL="47148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6pPr>
      <a:lvl7pPr marL="55721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7pPr>
      <a:lvl8pPr marL="642938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8pPr>
      <a:lvl9pPr marL="728663" indent="-42863" algn="l" defTabSz="17145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" algn="l" defTabSz="171450" rtl="0" eaLnBrk="1" latinLnBrk="0" hangingPunct="1">
        <a:defRPr sz="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03177F-DF56-42C4-8524-6BADEE30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23" y="335721"/>
            <a:ext cx="1658957" cy="1043057"/>
          </a:xfrm>
          <a:prstGeom prst="rect">
            <a:avLst/>
          </a:prstGeom>
        </p:spPr>
      </p:pic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32FD397E-644A-4675-9704-EDEC7096D884}"/>
              </a:ext>
            </a:extLst>
          </p:cNvPr>
          <p:cNvSpPr/>
          <p:nvPr/>
        </p:nvSpPr>
        <p:spPr>
          <a:xfrm rot="10800000">
            <a:off x="27772" y="757235"/>
            <a:ext cx="1658955" cy="792381"/>
          </a:xfrm>
          <a:prstGeom prst="triangle">
            <a:avLst/>
          </a:prstGeom>
          <a:solidFill>
            <a:srgbClr val="28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5EFC8F2-DB58-4FA5-AAFB-1DFF5C171F27}"/>
              </a:ext>
            </a:extLst>
          </p:cNvPr>
          <p:cNvSpPr/>
          <p:nvPr/>
        </p:nvSpPr>
        <p:spPr>
          <a:xfrm rot="10800000">
            <a:off x="27771" y="623885"/>
            <a:ext cx="1658955" cy="7923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4060A7B3-278E-4AD3-B75B-2851B14B117C}"/>
              </a:ext>
            </a:extLst>
          </p:cNvPr>
          <p:cNvSpPr/>
          <p:nvPr/>
        </p:nvSpPr>
        <p:spPr>
          <a:xfrm rot="10800000">
            <a:off x="27770" y="538160"/>
            <a:ext cx="1658955" cy="792381"/>
          </a:xfrm>
          <a:prstGeom prst="triangle">
            <a:avLst/>
          </a:prstGeom>
          <a:solidFill>
            <a:srgbClr val="F79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4BAE042-0A1E-461D-93C9-43E8F03B1FEA}"/>
              </a:ext>
            </a:extLst>
          </p:cNvPr>
          <p:cNvSpPr/>
          <p:nvPr/>
        </p:nvSpPr>
        <p:spPr>
          <a:xfrm rot="10800000">
            <a:off x="27769" y="404810"/>
            <a:ext cx="1658955" cy="7923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CC2BA1-2576-4DFC-9C67-DE51C5189200}"/>
              </a:ext>
            </a:extLst>
          </p:cNvPr>
          <p:cNvSpPr/>
          <p:nvPr/>
        </p:nvSpPr>
        <p:spPr>
          <a:xfrm>
            <a:off x="0" y="180975"/>
            <a:ext cx="1714500" cy="57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33C333-75F3-4816-9A87-9862CAD825AB}"/>
              </a:ext>
            </a:extLst>
          </p:cNvPr>
          <p:cNvSpPr txBox="1"/>
          <p:nvPr/>
        </p:nvSpPr>
        <p:spPr>
          <a:xfrm>
            <a:off x="606392" y="0"/>
            <a:ext cx="4427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Vogue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180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Vogue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3</cp:revision>
  <dcterms:created xsi:type="dcterms:W3CDTF">2018-11-21T17:55:59Z</dcterms:created>
  <dcterms:modified xsi:type="dcterms:W3CDTF">2018-11-21T18:03:42Z</dcterms:modified>
</cp:coreProperties>
</file>