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1" r:id="rId2"/>
    <p:sldId id="302" r:id="rId3"/>
    <p:sldId id="303" r:id="rId4"/>
    <p:sldId id="308" r:id="rId5"/>
    <p:sldId id="304" r:id="rId6"/>
    <p:sldId id="306" r:id="rId7"/>
    <p:sldId id="307" r:id="rId8"/>
    <p:sldId id="292" r:id="rId9"/>
    <p:sldId id="293" r:id="rId10"/>
    <p:sldId id="294" r:id="rId11"/>
    <p:sldId id="295" r:id="rId12"/>
    <p:sldId id="298" r:id="rId13"/>
    <p:sldId id="29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747474"/>
    <a:srgbClr val="00C000"/>
    <a:srgbClr val="2BBF1B"/>
    <a:srgbClr val="41BD29"/>
    <a:srgbClr val="54BA35"/>
    <a:srgbClr val="62B73E"/>
    <a:srgbClr val="6CB344"/>
    <a:srgbClr val="70AE47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22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25419-FD07-461A-A136-F2BEDC8E7DB2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1D5AA-22CA-4798-98C4-16DBF0910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26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19AA1CD-C201-49D3-8678-1A50EA6B8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CB5F47A1-7EF0-459B-BC3F-565989014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C7583507-1960-4B99-B073-D9175AC5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0B56320F-A8B3-445A-896B-E85A5DB3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F7D06A1-DC0A-4098-8490-FBEA9510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47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B303C9F-B090-4F80-9CD2-E87F6201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2DA3D051-8F3D-4127-B0CC-7D96C38AE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47C238BD-3076-4593-8FB4-E58B536E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72F8D65F-F3CA-466A-A768-6BCCD33C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F23BA5A1-5768-4BDB-9118-D375B4F7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33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4C09EC93-629E-417A-A654-D161F6F26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51A193EA-4C49-4D23-9FE2-B4C330448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CB088F95-803A-4BB1-9549-E7C4B73F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35DA3CB0-F7BB-4A06-9A16-B1018F26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BCAEA74-5235-407C-9968-6ADD90C5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28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0FCFDF8-6F9B-44F1-AD0B-EFD24787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6843EA6-A766-4706-A8AA-03712EFA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D1C0D0F0-2F65-4964-8E6D-2C6807EC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F9DE278-D7E4-4D80-8F21-F9FE0D76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7306F333-16E3-473F-A9AE-F682EFC4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9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4B129B0-778D-4269-8AE5-2B440E35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D8DB946C-D7C5-4D1D-9A30-9A7CD072D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88BFEBDF-DDC4-4758-A469-2D664B93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20598FDC-9500-4220-9ED0-4B89A351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25A5B60-D4E4-41EF-90E5-59629D69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37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35BD034-430A-4C7D-9279-706FA8AB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F4372BC-7EDF-461E-B1C2-C2E308F01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266603F-3D36-4D4E-8051-10D705F6C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99F8A93-C33C-4DA9-9EF3-55A4232F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BA410C15-8AC0-48EB-AA25-0493B59A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7893553B-734F-4DE5-99D9-25DBC945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9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61BED62-CEE7-4EFE-9569-1CCB8C99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C634984B-DD41-4214-A405-BD68DDE19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414D2028-A6A2-4919-81F4-15CBE77C6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2C0A3FC-08C3-4F24-9D10-78EAEDB8E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EC9168C8-943E-4596-99F9-A41E2FC22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23D5F3B2-BF8E-435E-9855-AAD159A3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89ECD60-6E15-4469-94A2-0F6E9907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536B2881-7CB2-4AFB-A3D2-E98E82C0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A17ED89-ACA2-456C-850E-89A8308F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23213BD9-BA5F-4012-8637-795A76B4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7DB47997-3631-4ABD-A96C-A5325627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136E0F4B-06BB-419C-AC24-1BCE6F99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997976DE-C853-4798-8F3C-35E7847B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6D85EB28-7B6E-48BB-BEA9-B0F9C789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09152A8C-4719-4F23-9868-756BEFAF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26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6C395B-0766-4102-9801-9EE3C681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DEE4CEF-E36E-49E4-BFC8-0807405A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2A7B7703-2E72-4170-A194-63E639033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D5A71E96-5688-41C5-ADE8-DDCE7B1D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FB1A5F22-92A8-41E2-96DA-4F7CF054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1E39EBD1-5273-443B-AD1D-78AFA73C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35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BB8C4C7-F7AE-4E42-A582-CED20B64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3C962931-B76E-44E9-BD60-073173832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8B92924E-254D-4763-9F47-3DF2F4CA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DAE48198-45E9-4D9D-8A75-9D94B114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F79D9A11-8FF5-4E23-929F-502A7CAF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5AD22002-70EF-4939-B29E-70155004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14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B2BE7C2B-4D81-47F2-A5F2-321A0194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894060C4-E473-4801-966B-51DD59A6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30B41831-1080-4A6B-8C65-21F627F33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D3769-05E3-4F8B-A913-731DA401BF75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7A23859-21FA-4607-92A3-F71FA6360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7B111EC-4158-43BE-9E73-53E32FBC3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11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="" xmlns:a16="http://schemas.microsoft.com/office/drawing/2014/main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02296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Quadrado">
            <a:extLst>
              <a:ext uri="{FF2B5EF4-FFF2-40B4-BE49-F238E27FC236}">
                <a16:creationId xmlns="" xmlns:a16="http://schemas.microsoft.com/office/drawing/2014/main" id="{87F38AF4-E200-4273-9A7F-823FE72157EF}"/>
              </a:ext>
            </a:extLst>
          </p:cNvPr>
          <p:cNvSpPr/>
          <p:nvPr/>
        </p:nvSpPr>
        <p:spPr>
          <a:xfrm rot="2700000">
            <a:off x="3847707" y="1180706"/>
            <a:ext cx="4496586" cy="4496586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82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="" xmlns:a16="http://schemas.microsoft.com/office/drawing/2014/main" id="{E4CF8391-BF83-48C5-94F4-AD8ADFCE3156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VidroVerde">
            <a:extLst>
              <a:ext uri="{FF2B5EF4-FFF2-40B4-BE49-F238E27FC236}">
                <a16:creationId xmlns="" xmlns:a16="http://schemas.microsoft.com/office/drawing/2014/main" id="{1D3BED8E-44FF-4FEA-A47C-0D157D3893AA}"/>
              </a:ext>
            </a:extLst>
          </p:cNvPr>
          <p:cNvSpPr/>
          <p:nvPr/>
        </p:nvSpPr>
        <p:spPr>
          <a:xfrm>
            <a:off x="7527964" y="21727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/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6" name="FundoFake">
            <a:extLst>
              <a:ext uri="{FF2B5EF4-FFF2-40B4-BE49-F238E27FC236}">
                <a16:creationId xmlns="" xmlns:a16="http://schemas.microsoft.com/office/drawing/2014/main" id="{CE6C0FFB-FD76-4836-A522-15DEA4B9167A}"/>
              </a:ext>
            </a:extLst>
          </p:cNvPr>
          <p:cNvSpPr/>
          <p:nvPr/>
        </p:nvSpPr>
        <p:spPr>
          <a:xfrm>
            <a:off x="0" y="21727"/>
            <a:ext cx="12192000" cy="6854371"/>
          </a:xfrm>
          <a:custGeom>
            <a:avLst/>
            <a:gdLst>
              <a:gd name="connsiteX0" fmla="*/ 10964636 w 12192000"/>
              <a:gd name="connsiteY0" fmla="*/ 5019875 h 6854371"/>
              <a:gd name="connsiteX1" fmla="*/ 10088186 w 12192000"/>
              <a:gd name="connsiteY1" fmla="*/ 6530996 h 6854371"/>
              <a:gd name="connsiteX2" fmla="*/ 11841086 w 12192000"/>
              <a:gd name="connsiteY2" fmla="*/ 6530996 h 6854371"/>
              <a:gd name="connsiteX3" fmla="*/ 341855 w 12192000"/>
              <a:gd name="connsiteY3" fmla="*/ 265518 h 6854371"/>
              <a:gd name="connsiteX4" fmla="*/ 341855 w 12192000"/>
              <a:gd name="connsiteY4" fmla="*/ 1105546 h 6854371"/>
              <a:gd name="connsiteX5" fmla="*/ 1066017 w 12192000"/>
              <a:gd name="connsiteY5" fmla="*/ 685532 h 6854371"/>
              <a:gd name="connsiteX6" fmla="*/ 0 w 12192000"/>
              <a:gd name="connsiteY6" fmla="*/ 0 h 6854371"/>
              <a:gd name="connsiteX7" fmla="*/ 9124785 w 12192000"/>
              <a:gd name="connsiteY7" fmla="*/ 0 h 6854371"/>
              <a:gd name="connsiteX8" fmla="*/ 12192000 w 12192000"/>
              <a:gd name="connsiteY8" fmla="*/ 3067215 h 6854371"/>
              <a:gd name="connsiteX9" fmla="*/ 12192000 w 12192000"/>
              <a:gd name="connsiteY9" fmla="*/ 6854371 h 6854371"/>
              <a:gd name="connsiteX10" fmla="*/ 0 w 12192000"/>
              <a:gd name="connsiteY10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4371">
                <a:moveTo>
                  <a:pt x="10964636" y="5019875"/>
                </a:moveTo>
                <a:lnTo>
                  <a:pt x="10088186" y="6530996"/>
                </a:lnTo>
                <a:lnTo>
                  <a:pt x="11841086" y="6530996"/>
                </a:lnTo>
                <a:close/>
                <a:moveTo>
                  <a:pt x="341855" y="265518"/>
                </a:moveTo>
                <a:lnTo>
                  <a:pt x="341855" y="1105546"/>
                </a:lnTo>
                <a:lnTo>
                  <a:pt x="1066017" y="685532"/>
                </a:lnTo>
                <a:close/>
                <a:moveTo>
                  <a:pt x="0" y="0"/>
                </a:moveTo>
                <a:lnTo>
                  <a:pt x="9124785" y="0"/>
                </a:lnTo>
                <a:lnTo>
                  <a:pt x="12192000" y="3067215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="" xmlns:a16="http://schemas.microsoft.com/office/drawing/2014/main" id="{449C8813-DC92-4A00-9EC7-45E372D89A2B}"/>
              </a:ext>
            </a:extLst>
          </p:cNvPr>
          <p:cNvSpPr txBox="1"/>
          <p:nvPr/>
        </p:nvSpPr>
        <p:spPr>
          <a:xfrm>
            <a:off x="3498850" y="434505"/>
            <a:ext cx="51943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Escritório Scrolls</a:t>
            </a:r>
          </a:p>
        </p:txBody>
      </p:sp>
      <p:sp>
        <p:nvSpPr>
          <p:cNvPr id="8" name="TriG">
            <a:extLst>
              <a:ext uri="{FF2B5EF4-FFF2-40B4-BE49-F238E27FC236}">
                <a16:creationId xmlns="" xmlns:a16="http://schemas.microsoft.com/office/drawing/2014/main" id="{2B4F9FB4-A6D3-4521-B2D1-CB69C003E69E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9" name="TriPB">
            <a:extLst>
              <a:ext uri="{FF2B5EF4-FFF2-40B4-BE49-F238E27FC236}">
                <a16:creationId xmlns="" xmlns:a16="http://schemas.microsoft.com/office/drawing/2014/main" id="{FBFE9854-8FF4-447E-9AF9-E9566B43D3CE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0" name="TriPU">
            <a:extLst>
              <a:ext uri="{FF2B5EF4-FFF2-40B4-BE49-F238E27FC236}">
                <a16:creationId xmlns="" xmlns:a16="http://schemas.microsoft.com/office/drawing/2014/main" id="{A37CFC68-D2B4-4816-898B-EDD12AE36C6D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1" name="TriPR">
            <a:extLst>
              <a:ext uri="{FF2B5EF4-FFF2-40B4-BE49-F238E27FC236}">
                <a16:creationId xmlns="" xmlns:a16="http://schemas.microsoft.com/office/drawing/2014/main" id="{20AA491E-C5A1-4C07-A01F-2D9F75A6BF10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</p:spTree>
    <p:extLst>
      <p:ext uri="{BB962C8B-B14F-4D97-AF65-F5344CB8AC3E}">
        <p14:creationId xmlns:p14="http://schemas.microsoft.com/office/powerpoint/2010/main" val="48204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995 L -1.66667E-6 1.11111E-6 " pathEditMode="fixed" rAng="0" ptsTypes="AA">
                                      <p:cBhvr>
                                        <p:cTn id="14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fixed" rAng="0" ptsTypes="AA">
                                      <p:cBhvr>
                                        <p:cTn id="1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2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64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026 -0.02639 " pathEditMode="relative" rAng="0" ptsTypes="AA">
                                      <p:cBhvr>
                                        <p:cTn id="35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0065 0.02106 " pathEditMode="relative" rAng="0" ptsTypes="AA">
                                      <p:cBhvr>
                                        <p:cTn id="37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39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41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7" grpId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="" xmlns:a16="http://schemas.microsoft.com/office/drawing/2014/main" id="{3DB2D938-5744-4C8D-A29D-DDC629FF0E9C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pic>
        <p:nvPicPr>
          <p:cNvPr id="1030" name="Picture 6" descr="Imagem relacionada">
            <a:extLst>
              <a:ext uri="{FF2B5EF4-FFF2-40B4-BE49-F238E27FC236}">
                <a16:creationId xmlns="" xmlns:a16="http://schemas.microsoft.com/office/drawing/2014/main" id="{127F64F2-DFA7-4CC1-8FA6-9346D9FB0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436" y="1220603"/>
            <a:ext cx="21492688" cy="478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orma Livre: Forma 24">
            <a:extLst>
              <a:ext uri="{FF2B5EF4-FFF2-40B4-BE49-F238E27FC236}">
                <a16:creationId xmlns="" xmlns:a16="http://schemas.microsoft.com/office/drawing/2014/main" id="{2476A383-D3E5-494C-8A98-D505DDD88A17}"/>
              </a:ext>
            </a:extLst>
          </p:cNvPr>
          <p:cNvSpPr/>
          <p:nvPr/>
        </p:nvSpPr>
        <p:spPr>
          <a:xfrm>
            <a:off x="0" y="-1"/>
            <a:ext cx="12192000" cy="6854371"/>
          </a:xfrm>
          <a:custGeom>
            <a:avLst/>
            <a:gdLst>
              <a:gd name="connsiteX0" fmla="*/ 2616200 w 12192000"/>
              <a:gd name="connsiteY0" fmla="*/ 1644196 h 6854371"/>
              <a:gd name="connsiteX1" fmla="*/ 2616200 w 12192000"/>
              <a:gd name="connsiteY1" fmla="*/ 5568496 h 6854371"/>
              <a:gd name="connsiteX2" fmla="*/ 9534525 w 12192000"/>
              <a:gd name="connsiteY2" fmla="*/ 5568496 h 6854371"/>
              <a:gd name="connsiteX3" fmla="*/ 9534525 w 12192000"/>
              <a:gd name="connsiteY3" fmla="*/ 1644196 h 6854371"/>
              <a:gd name="connsiteX4" fmla="*/ 0 w 12192000"/>
              <a:gd name="connsiteY4" fmla="*/ 0 h 6854371"/>
              <a:gd name="connsiteX5" fmla="*/ 12192000 w 12192000"/>
              <a:gd name="connsiteY5" fmla="*/ 0 h 6854371"/>
              <a:gd name="connsiteX6" fmla="*/ 12192000 w 12192000"/>
              <a:gd name="connsiteY6" fmla="*/ 6854371 h 6854371"/>
              <a:gd name="connsiteX7" fmla="*/ 0 w 12192000"/>
              <a:gd name="connsiteY7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1">
                <a:moveTo>
                  <a:pt x="2616200" y="1644196"/>
                </a:moveTo>
                <a:lnTo>
                  <a:pt x="2616200" y="5568496"/>
                </a:lnTo>
                <a:lnTo>
                  <a:pt x="9534525" y="5568496"/>
                </a:lnTo>
                <a:lnTo>
                  <a:pt x="9534525" y="164419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="" xmlns:a16="http://schemas.microsoft.com/office/drawing/2014/main" id="{19AFBE14-B5A5-4681-BDDA-D6705D64DC91}"/>
              </a:ext>
            </a:extLst>
          </p:cNvPr>
          <p:cNvSpPr txBox="1"/>
          <p:nvPr/>
        </p:nvSpPr>
        <p:spPr>
          <a:xfrm>
            <a:off x="3498850" y="434505"/>
            <a:ext cx="51943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Sistema Online</a:t>
            </a:r>
          </a:p>
        </p:txBody>
      </p:sp>
      <p:sp>
        <p:nvSpPr>
          <p:cNvPr id="10" name="TriPU">
            <a:extLst>
              <a:ext uri="{FF2B5EF4-FFF2-40B4-BE49-F238E27FC236}">
                <a16:creationId xmlns="" xmlns:a16="http://schemas.microsoft.com/office/drawing/2014/main" id="{3EA8562F-CA46-44FD-AC75-0267A157D254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1" name="TriPR">
            <a:extLst>
              <a:ext uri="{FF2B5EF4-FFF2-40B4-BE49-F238E27FC236}">
                <a16:creationId xmlns="" xmlns:a16="http://schemas.microsoft.com/office/drawing/2014/main" id="{4AA5EC3A-7135-4D44-A946-10347D7010F0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pic>
        <p:nvPicPr>
          <p:cNvPr id="13" name="Imagem 12" descr="Uma imagem contendo equipamentos eletrônicos, mostrador, monitor, captura de tela&#10;&#10;Descrição gerada com muito alta confiança">
            <a:extLst>
              <a:ext uri="{FF2B5EF4-FFF2-40B4-BE49-F238E27FC236}">
                <a16:creationId xmlns="" xmlns:a16="http://schemas.microsoft.com/office/drawing/2014/main" id="{DC3AA750-F2B4-47ED-90CD-BC649FA8E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42" y="1363479"/>
            <a:ext cx="7431115" cy="524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-1.06992 -3.7037E-7 " pathEditMode="relative" rAng="0" ptsTypes="AA">
                                      <p:cBhvr>
                                        <p:cTn id="11" dur="30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03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2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23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25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="" xmlns:a16="http://schemas.microsoft.com/office/drawing/2014/main" id="{3DB2D938-5744-4C8D-A29D-DDC629FF0E9C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pic>
        <p:nvPicPr>
          <p:cNvPr id="15" name="Picture 6" descr="Imagem relacionada">
            <a:extLst>
              <a:ext uri="{FF2B5EF4-FFF2-40B4-BE49-F238E27FC236}">
                <a16:creationId xmlns="" xmlns:a16="http://schemas.microsoft.com/office/drawing/2014/main" id="{5FFC361A-4A78-4258-96FB-830CDF2A3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761" y="1453784"/>
            <a:ext cx="21492688" cy="478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rma Livre: Forma 13">
            <a:extLst>
              <a:ext uri="{FF2B5EF4-FFF2-40B4-BE49-F238E27FC236}">
                <a16:creationId xmlns="" xmlns:a16="http://schemas.microsoft.com/office/drawing/2014/main" id="{56209C48-17A8-4EC6-8800-42B406D57C7E}"/>
              </a:ext>
            </a:extLst>
          </p:cNvPr>
          <p:cNvSpPr/>
          <p:nvPr/>
        </p:nvSpPr>
        <p:spPr>
          <a:xfrm>
            <a:off x="0" y="-1"/>
            <a:ext cx="12192000" cy="6854371"/>
          </a:xfrm>
          <a:custGeom>
            <a:avLst/>
            <a:gdLst>
              <a:gd name="connsiteX0" fmla="*/ 4900611 w 12192000"/>
              <a:gd name="connsiteY0" fmla="*/ 1916907 h 6854371"/>
              <a:gd name="connsiteX1" fmla="*/ 4900611 w 12192000"/>
              <a:gd name="connsiteY1" fmla="*/ 6162676 h 6854371"/>
              <a:gd name="connsiteX2" fmla="*/ 7289006 w 12192000"/>
              <a:gd name="connsiteY2" fmla="*/ 6162676 h 6854371"/>
              <a:gd name="connsiteX3" fmla="*/ 7289006 w 12192000"/>
              <a:gd name="connsiteY3" fmla="*/ 1916907 h 6854371"/>
              <a:gd name="connsiteX4" fmla="*/ 0 w 12192000"/>
              <a:gd name="connsiteY4" fmla="*/ 0 h 6854371"/>
              <a:gd name="connsiteX5" fmla="*/ 12192000 w 12192000"/>
              <a:gd name="connsiteY5" fmla="*/ 0 h 6854371"/>
              <a:gd name="connsiteX6" fmla="*/ 12192000 w 12192000"/>
              <a:gd name="connsiteY6" fmla="*/ 6854371 h 6854371"/>
              <a:gd name="connsiteX7" fmla="*/ 0 w 12192000"/>
              <a:gd name="connsiteY7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1">
                <a:moveTo>
                  <a:pt x="4900611" y="1916907"/>
                </a:moveTo>
                <a:lnTo>
                  <a:pt x="4900611" y="6162676"/>
                </a:lnTo>
                <a:lnTo>
                  <a:pt x="7289006" y="6162676"/>
                </a:lnTo>
                <a:lnTo>
                  <a:pt x="7289006" y="191690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="" xmlns:a16="http://schemas.microsoft.com/office/drawing/2014/main" id="{19AFBE14-B5A5-4681-BDDA-D6705D64DC91}"/>
              </a:ext>
            </a:extLst>
          </p:cNvPr>
          <p:cNvSpPr txBox="1"/>
          <p:nvPr/>
        </p:nvSpPr>
        <p:spPr>
          <a:xfrm>
            <a:off x="3498850" y="434505"/>
            <a:ext cx="51943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Sistema Mobile</a:t>
            </a:r>
          </a:p>
        </p:txBody>
      </p:sp>
      <p:sp>
        <p:nvSpPr>
          <p:cNvPr id="10" name="TriPU">
            <a:extLst>
              <a:ext uri="{FF2B5EF4-FFF2-40B4-BE49-F238E27FC236}">
                <a16:creationId xmlns="" xmlns:a16="http://schemas.microsoft.com/office/drawing/2014/main" id="{3EA8562F-CA46-44FD-AC75-0267A157D254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1" name="TriPR">
            <a:extLst>
              <a:ext uri="{FF2B5EF4-FFF2-40B4-BE49-F238E27FC236}">
                <a16:creationId xmlns="" xmlns:a16="http://schemas.microsoft.com/office/drawing/2014/main" id="{4AA5EC3A-7135-4D44-A946-10347D7010F0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pic>
        <p:nvPicPr>
          <p:cNvPr id="2052" name="Picture 4" descr="Imagem relacionada">
            <a:extLst>
              <a:ext uri="{FF2B5EF4-FFF2-40B4-BE49-F238E27FC236}">
                <a16:creationId xmlns="" xmlns:a16="http://schemas.microsoft.com/office/drawing/2014/main" id="{82BE6A28-679A-4759-ABB4-DBBD1B370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824" y="1453785"/>
            <a:ext cx="2584351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riG">
            <a:extLst>
              <a:ext uri="{FF2B5EF4-FFF2-40B4-BE49-F238E27FC236}">
                <a16:creationId xmlns="" xmlns:a16="http://schemas.microsoft.com/office/drawing/2014/main" id="{89A8C3BA-1F1B-466A-B04F-73141922027D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PB">
            <a:extLst>
              <a:ext uri="{FF2B5EF4-FFF2-40B4-BE49-F238E27FC236}">
                <a16:creationId xmlns="" xmlns:a16="http://schemas.microsoft.com/office/drawing/2014/main" id="{48165678-2AFC-4D89-98AF-3DE79BEBBDCD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02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21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23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1.06992 1.85185E-6 " pathEditMode="relative" rAng="0" ptsTypes="AA">
                                      <p:cBhvr>
                                        <p:cTn id="25" dur="3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0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995 L -1.66667E-6 1.11111E-6 " pathEditMode="fixed" rAng="0" ptsTypes="AA">
                                      <p:cBhvr>
                                        <p:cTn id="3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fixed" rAng="0" ptsTypes="AA">
                                      <p:cBhvr>
                                        <p:cTn id="35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0"/>
                            </p:stCondLst>
                            <p:childTnLst>
                              <p:par>
                                <p:cTn id="37" presetID="64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026 -0.02639 " pathEditMode="relative" rAng="0" ptsTypes="AA">
                                      <p:cBhvr>
                                        <p:cTn id="38" dur="7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0065 0.02106 " pathEditMode="relative" rAng="0" ptsTypes="AA">
                                      <p:cBhvr>
                                        <p:cTn id="40" dur="7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="" xmlns:a16="http://schemas.microsoft.com/office/drawing/2014/main" id="{13FAC62D-909C-46A0-84D4-F42724043CF6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Titulo">
            <a:extLst>
              <a:ext uri="{FF2B5EF4-FFF2-40B4-BE49-F238E27FC236}">
                <a16:creationId xmlns="" xmlns:a16="http://schemas.microsoft.com/office/drawing/2014/main" id="{7B9DF234-7456-41F4-9CBF-785651BDB92F}"/>
              </a:ext>
            </a:extLst>
          </p:cNvPr>
          <p:cNvSpPr txBox="1"/>
          <p:nvPr/>
        </p:nvSpPr>
        <p:spPr>
          <a:xfrm>
            <a:off x="3498850" y="434505"/>
            <a:ext cx="51943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Agradecimentos</a:t>
            </a:r>
          </a:p>
        </p:txBody>
      </p:sp>
      <p:pic>
        <p:nvPicPr>
          <p:cNvPr id="1026" name="Picture 2" descr="Resultado de imagem para stackoverflow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88" y="4574830"/>
            <a:ext cx="150495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microsoft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629" y="4609041"/>
            <a:ext cx="1546225" cy="154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devmedia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66" y="3083471"/>
            <a:ext cx="1298575" cy="129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android ic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944" y="4382046"/>
            <a:ext cx="15335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slide mestre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629" y="2761064"/>
            <a:ext cx="1679575" cy="158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w3school icon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482485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m para alura icon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59" y="4535300"/>
            <a:ext cx="1222375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m para github icon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956" y="2856476"/>
            <a:ext cx="1525570" cy="152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93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="" xmlns:a16="http://schemas.microsoft.com/office/drawing/2014/main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01354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Quadrado">
            <a:extLst>
              <a:ext uri="{FF2B5EF4-FFF2-40B4-BE49-F238E27FC236}">
                <a16:creationId xmlns="" xmlns:a16="http://schemas.microsoft.com/office/drawing/2014/main" id="{87F38AF4-E200-4273-9A7F-823FE72157EF}"/>
              </a:ext>
            </a:extLst>
          </p:cNvPr>
          <p:cNvSpPr/>
          <p:nvPr/>
        </p:nvSpPr>
        <p:spPr>
          <a:xfrm rot="5400000">
            <a:off x="3847707" y="1178892"/>
            <a:ext cx="4496586" cy="4496586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804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="" xmlns:a16="http://schemas.microsoft.com/office/drawing/2014/main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1172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feito Inferior">
            <a:extLst>
              <a:ext uri="{FF2B5EF4-FFF2-40B4-BE49-F238E27FC236}">
                <a16:creationId xmlns="" xmlns:a16="http://schemas.microsoft.com/office/drawing/2014/main" id="{0A7292CF-46C3-48E3-A085-E6ABDC74A038}"/>
              </a:ext>
            </a:extLst>
          </p:cNvPr>
          <p:cNvSpPr/>
          <p:nvPr/>
        </p:nvSpPr>
        <p:spPr>
          <a:xfrm rot="10800000">
            <a:off x="9704198" y="3534638"/>
            <a:ext cx="4975604" cy="344073"/>
          </a:xfrm>
          <a:custGeom>
            <a:avLst/>
            <a:gdLst>
              <a:gd name="connsiteX0" fmla="*/ 0 w 4975604"/>
              <a:gd name="connsiteY0" fmla="*/ 0 h 344073"/>
              <a:gd name="connsiteX1" fmla="*/ 4631531 w 4975604"/>
              <a:gd name="connsiteY1" fmla="*/ 0 h 344073"/>
              <a:gd name="connsiteX2" fmla="*/ 4975604 w 4975604"/>
              <a:gd name="connsiteY2" fmla="*/ 344073 h 344073"/>
              <a:gd name="connsiteX3" fmla="*/ 0 w 4975604"/>
              <a:gd name="connsiteY3" fmla="*/ 344073 h 34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604" h="344073">
                <a:moveTo>
                  <a:pt x="0" y="0"/>
                </a:moveTo>
                <a:lnTo>
                  <a:pt x="4631531" y="0"/>
                </a:lnTo>
                <a:lnTo>
                  <a:pt x="4975604" y="344073"/>
                </a:lnTo>
                <a:lnTo>
                  <a:pt x="0" y="34407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feito Superior">
            <a:extLst>
              <a:ext uri="{FF2B5EF4-FFF2-40B4-BE49-F238E27FC236}">
                <a16:creationId xmlns="" xmlns:a16="http://schemas.microsoft.com/office/drawing/2014/main" id="{1FE20426-B9A2-4577-BA55-E6167B9853AF}"/>
              </a:ext>
            </a:extLst>
          </p:cNvPr>
          <p:cNvSpPr/>
          <p:nvPr/>
        </p:nvSpPr>
        <p:spPr>
          <a:xfrm>
            <a:off x="-2419350" y="2198582"/>
            <a:ext cx="4975604" cy="344073"/>
          </a:xfrm>
          <a:custGeom>
            <a:avLst/>
            <a:gdLst>
              <a:gd name="connsiteX0" fmla="*/ 0 w 4975604"/>
              <a:gd name="connsiteY0" fmla="*/ 0 h 344073"/>
              <a:gd name="connsiteX1" fmla="*/ 4631531 w 4975604"/>
              <a:gd name="connsiteY1" fmla="*/ 0 h 344073"/>
              <a:gd name="connsiteX2" fmla="*/ 4975604 w 4975604"/>
              <a:gd name="connsiteY2" fmla="*/ 344073 h 344073"/>
              <a:gd name="connsiteX3" fmla="*/ 0 w 4975604"/>
              <a:gd name="connsiteY3" fmla="*/ 344073 h 34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604" h="344073">
                <a:moveTo>
                  <a:pt x="0" y="0"/>
                </a:moveTo>
                <a:lnTo>
                  <a:pt x="4631531" y="0"/>
                </a:lnTo>
                <a:lnTo>
                  <a:pt x="4975604" y="344073"/>
                </a:lnTo>
                <a:lnTo>
                  <a:pt x="0" y="34407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678">
            <a:extLst>
              <a:ext uri="{FF2B5EF4-FFF2-40B4-BE49-F238E27FC236}">
                <a16:creationId xmlns="" xmlns:a16="http://schemas.microsoft.com/office/drawing/2014/main" id="{21AF01BC-8A29-44B9-9BD0-4CDBA86801CE}"/>
              </a:ext>
            </a:extLst>
          </p:cNvPr>
          <p:cNvSpPr txBox="1"/>
          <p:nvPr/>
        </p:nvSpPr>
        <p:spPr>
          <a:xfrm>
            <a:off x="6821912" y="4960489"/>
            <a:ext cx="226336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6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7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8</a:t>
            </a:r>
          </a:p>
        </p:txBody>
      </p:sp>
      <p:sp>
        <p:nvSpPr>
          <p:cNvPr id="22" name="123">
            <a:extLst>
              <a:ext uri="{FF2B5EF4-FFF2-40B4-BE49-F238E27FC236}">
                <a16:creationId xmlns="" xmlns:a16="http://schemas.microsoft.com/office/drawing/2014/main" id="{051F22E6-167A-4F8C-A7D5-1F1CB6D2BA4D}"/>
              </a:ext>
            </a:extLst>
          </p:cNvPr>
          <p:cNvSpPr txBox="1"/>
          <p:nvPr/>
        </p:nvSpPr>
        <p:spPr>
          <a:xfrm>
            <a:off x="4968845" y="3974721"/>
            <a:ext cx="226336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3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2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24" name="FundoFake">
            <a:extLst>
              <a:ext uri="{FF2B5EF4-FFF2-40B4-BE49-F238E27FC236}">
                <a16:creationId xmlns="" xmlns:a16="http://schemas.microsoft.com/office/drawing/2014/main" id="{9D1F3784-6BA0-4FD8-840F-57DCAB0441EE}"/>
              </a:ext>
            </a:extLst>
          </p:cNvPr>
          <p:cNvSpPr/>
          <p:nvPr/>
        </p:nvSpPr>
        <p:spPr>
          <a:xfrm>
            <a:off x="-1" y="5481"/>
            <a:ext cx="12192000" cy="7117237"/>
          </a:xfrm>
          <a:custGeom>
            <a:avLst/>
            <a:gdLst>
              <a:gd name="connsiteX0" fmla="*/ 6926027 w 12192000"/>
              <a:gd name="connsiteY0" fmla="*/ 5048049 h 7117237"/>
              <a:gd name="connsiteX1" fmla="*/ 6926027 w 12192000"/>
              <a:gd name="connsiteY1" fmla="*/ 5464509 h 7117237"/>
              <a:gd name="connsiteX2" fmla="*/ 7161417 w 12192000"/>
              <a:gd name="connsiteY2" fmla="*/ 5464509 h 7117237"/>
              <a:gd name="connsiteX3" fmla="*/ 7161417 w 12192000"/>
              <a:gd name="connsiteY3" fmla="*/ 5048049 h 7117237"/>
              <a:gd name="connsiteX4" fmla="*/ 5033729 w 12192000"/>
              <a:gd name="connsiteY4" fmla="*/ 5037299 h 7117237"/>
              <a:gd name="connsiteX5" fmla="*/ 5033729 w 12192000"/>
              <a:gd name="connsiteY5" fmla="*/ 5453759 h 7117237"/>
              <a:gd name="connsiteX6" fmla="*/ 5269118 w 12192000"/>
              <a:gd name="connsiteY6" fmla="*/ 5453759 h 7117237"/>
              <a:gd name="connsiteX7" fmla="*/ 5269118 w 12192000"/>
              <a:gd name="connsiteY7" fmla="*/ 5037299 h 7117237"/>
              <a:gd name="connsiteX8" fmla="*/ 2556256 w 12192000"/>
              <a:gd name="connsiteY8" fmla="*/ 3547657 h 7117237"/>
              <a:gd name="connsiteX9" fmla="*/ 2556256 w 12192000"/>
              <a:gd name="connsiteY9" fmla="*/ 3628139 h 7117237"/>
              <a:gd name="connsiteX10" fmla="*/ 9606832 w 12192000"/>
              <a:gd name="connsiteY10" fmla="*/ 3628139 h 7117237"/>
              <a:gd name="connsiteX11" fmla="*/ 9606832 w 12192000"/>
              <a:gd name="connsiteY11" fmla="*/ 3547657 h 7117237"/>
              <a:gd name="connsiteX12" fmla="*/ 2585170 w 12192000"/>
              <a:gd name="connsiteY12" fmla="*/ 2563293 h 7117237"/>
              <a:gd name="connsiteX13" fmla="*/ 2585170 w 12192000"/>
              <a:gd name="connsiteY13" fmla="*/ 3423519 h 7117237"/>
              <a:gd name="connsiteX14" fmla="*/ 9606832 w 12192000"/>
              <a:gd name="connsiteY14" fmla="*/ 3423519 h 7117237"/>
              <a:gd name="connsiteX15" fmla="*/ 9606832 w 12192000"/>
              <a:gd name="connsiteY15" fmla="*/ 2563293 h 7117237"/>
              <a:gd name="connsiteX16" fmla="*/ 2585169 w 12192000"/>
              <a:gd name="connsiteY16" fmla="*/ 2420849 h 7117237"/>
              <a:gd name="connsiteX17" fmla="*/ 2585169 w 12192000"/>
              <a:gd name="connsiteY17" fmla="*/ 2510199 h 7117237"/>
              <a:gd name="connsiteX18" fmla="*/ 9606831 w 12192000"/>
              <a:gd name="connsiteY18" fmla="*/ 2510199 h 7117237"/>
              <a:gd name="connsiteX19" fmla="*/ 9606831 w 12192000"/>
              <a:gd name="connsiteY19" fmla="*/ 2420849 h 7117237"/>
              <a:gd name="connsiteX20" fmla="*/ 0 w 12192000"/>
              <a:gd name="connsiteY20" fmla="*/ 0 h 7117237"/>
              <a:gd name="connsiteX21" fmla="*/ 12192000 w 12192000"/>
              <a:gd name="connsiteY21" fmla="*/ 0 h 7117237"/>
              <a:gd name="connsiteX22" fmla="*/ 12192000 w 12192000"/>
              <a:gd name="connsiteY22" fmla="*/ 7117237 h 7117237"/>
              <a:gd name="connsiteX23" fmla="*/ 0 w 12192000"/>
              <a:gd name="connsiteY23" fmla="*/ 7117237 h 711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7117237">
                <a:moveTo>
                  <a:pt x="6926027" y="5048049"/>
                </a:moveTo>
                <a:lnTo>
                  <a:pt x="6926027" y="5464509"/>
                </a:lnTo>
                <a:lnTo>
                  <a:pt x="7161417" y="5464509"/>
                </a:lnTo>
                <a:lnTo>
                  <a:pt x="7161417" y="5048049"/>
                </a:lnTo>
                <a:close/>
                <a:moveTo>
                  <a:pt x="5033729" y="5037299"/>
                </a:moveTo>
                <a:lnTo>
                  <a:pt x="5033729" y="5453759"/>
                </a:lnTo>
                <a:lnTo>
                  <a:pt x="5269118" y="5453759"/>
                </a:lnTo>
                <a:lnTo>
                  <a:pt x="5269118" y="5037299"/>
                </a:lnTo>
                <a:close/>
                <a:moveTo>
                  <a:pt x="2556256" y="3547657"/>
                </a:moveTo>
                <a:lnTo>
                  <a:pt x="2556256" y="3628139"/>
                </a:lnTo>
                <a:lnTo>
                  <a:pt x="9606832" y="3628139"/>
                </a:lnTo>
                <a:lnTo>
                  <a:pt x="9606832" y="3547657"/>
                </a:lnTo>
                <a:close/>
                <a:moveTo>
                  <a:pt x="2585170" y="2563293"/>
                </a:moveTo>
                <a:lnTo>
                  <a:pt x="2585170" y="3423519"/>
                </a:lnTo>
                <a:lnTo>
                  <a:pt x="9606832" y="3423519"/>
                </a:lnTo>
                <a:lnTo>
                  <a:pt x="9606832" y="2563293"/>
                </a:lnTo>
                <a:close/>
                <a:moveTo>
                  <a:pt x="2585169" y="2420849"/>
                </a:moveTo>
                <a:lnTo>
                  <a:pt x="2585169" y="2510199"/>
                </a:lnTo>
                <a:lnTo>
                  <a:pt x="9606831" y="2510199"/>
                </a:lnTo>
                <a:lnTo>
                  <a:pt x="9606831" y="24208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7117237"/>
                </a:lnTo>
                <a:lnTo>
                  <a:pt x="0" y="7117237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" name="Borda">
            <a:extLst>
              <a:ext uri="{FF2B5EF4-FFF2-40B4-BE49-F238E27FC236}">
                <a16:creationId xmlns="" xmlns:a16="http://schemas.microsoft.com/office/drawing/2014/main" id="{87F38AF4-E200-4273-9A7F-823FE72157EF}"/>
              </a:ext>
            </a:extLst>
          </p:cNvPr>
          <p:cNvSpPr/>
          <p:nvPr/>
        </p:nvSpPr>
        <p:spPr>
          <a:xfrm rot="5400000">
            <a:off x="3847707" y="-928916"/>
            <a:ext cx="4496586" cy="8712202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3869F697-2D70-44E8-B8A6-0C3343DD1781}"/>
              </a:ext>
            </a:extLst>
          </p:cNvPr>
          <p:cNvSpPr/>
          <p:nvPr/>
        </p:nvSpPr>
        <p:spPr>
          <a:xfrm>
            <a:off x="2585167" y="2574255"/>
            <a:ext cx="7021663" cy="854745"/>
          </a:xfrm>
          <a:custGeom>
            <a:avLst/>
            <a:gdLst/>
            <a:ahLst/>
            <a:cxnLst/>
            <a:rect l="l" t="t" r="r" b="b"/>
            <a:pathLst>
              <a:path w="5810250" h="707280">
                <a:moveTo>
                  <a:pt x="5639229" y="389118"/>
                </a:moveTo>
                <a:lnTo>
                  <a:pt x="5639229" y="450063"/>
                </a:lnTo>
                <a:cubicBezTo>
                  <a:pt x="5628215" y="460630"/>
                  <a:pt x="5616235" y="465913"/>
                  <a:pt x="5603287" y="465913"/>
                </a:cubicBezTo>
                <a:cubicBezTo>
                  <a:pt x="5594655" y="465913"/>
                  <a:pt x="5587623" y="463234"/>
                  <a:pt x="5582190" y="457877"/>
                </a:cubicBezTo>
                <a:cubicBezTo>
                  <a:pt x="5576758" y="452519"/>
                  <a:pt x="5574041" y="445598"/>
                  <a:pt x="5574041" y="437115"/>
                </a:cubicBezTo>
                <a:cubicBezTo>
                  <a:pt x="5574041" y="428781"/>
                  <a:pt x="5576907" y="421823"/>
                  <a:pt x="5582637" y="416242"/>
                </a:cubicBezTo>
                <a:cubicBezTo>
                  <a:pt x="5588367" y="410661"/>
                  <a:pt x="5598152" y="405117"/>
                  <a:pt x="5611993" y="399610"/>
                </a:cubicBezTo>
                <a:close/>
                <a:moveTo>
                  <a:pt x="4991529" y="389118"/>
                </a:moveTo>
                <a:lnTo>
                  <a:pt x="4991529" y="450063"/>
                </a:lnTo>
                <a:cubicBezTo>
                  <a:pt x="4980515" y="460630"/>
                  <a:pt x="4968535" y="465913"/>
                  <a:pt x="4955587" y="465913"/>
                </a:cubicBezTo>
                <a:cubicBezTo>
                  <a:pt x="4946955" y="465913"/>
                  <a:pt x="4939923" y="463234"/>
                  <a:pt x="4934490" y="457877"/>
                </a:cubicBezTo>
                <a:cubicBezTo>
                  <a:pt x="4929058" y="452519"/>
                  <a:pt x="4926342" y="445598"/>
                  <a:pt x="4926342" y="437115"/>
                </a:cubicBezTo>
                <a:cubicBezTo>
                  <a:pt x="4926342" y="428781"/>
                  <a:pt x="4929207" y="421823"/>
                  <a:pt x="4934937" y="416242"/>
                </a:cubicBezTo>
                <a:cubicBezTo>
                  <a:pt x="4940667" y="410661"/>
                  <a:pt x="4950452" y="405117"/>
                  <a:pt x="4964293" y="399610"/>
                </a:cubicBezTo>
                <a:close/>
                <a:moveTo>
                  <a:pt x="4217399" y="321476"/>
                </a:moveTo>
                <a:cubicBezTo>
                  <a:pt x="4237491" y="321476"/>
                  <a:pt x="4254160" y="327875"/>
                  <a:pt x="4267405" y="340674"/>
                </a:cubicBezTo>
                <a:cubicBezTo>
                  <a:pt x="4280651" y="353474"/>
                  <a:pt x="4287274" y="369621"/>
                  <a:pt x="4287274" y="389118"/>
                </a:cubicBezTo>
                <a:cubicBezTo>
                  <a:pt x="4287274" y="408763"/>
                  <a:pt x="4280912" y="424874"/>
                  <a:pt x="4268187" y="437450"/>
                </a:cubicBezTo>
                <a:cubicBezTo>
                  <a:pt x="4255462" y="450026"/>
                  <a:pt x="4239128" y="456314"/>
                  <a:pt x="4219185" y="456314"/>
                </a:cubicBezTo>
                <a:cubicBezTo>
                  <a:pt x="4199093" y="456314"/>
                  <a:pt x="4182648" y="450100"/>
                  <a:pt x="4169849" y="437673"/>
                </a:cubicBezTo>
                <a:cubicBezTo>
                  <a:pt x="4157049" y="425246"/>
                  <a:pt x="4150650" y="409210"/>
                  <a:pt x="4150650" y="389564"/>
                </a:cubicBezTo>
                <a:cubicBezTo>
                  <a:pt x="4150650" y="369770"/>
                  <a:pt x="4156900" y="353474"/>
                  <a:pt x="4169402" y="340674"/>
                </a:cubicBezTo>
                <a:cubicBezTo>
                  <a:pt x="4181904" y="327875"/>
                  <a:pt x="4197903" y="321476"/>
                  <a:pt x="4217399" y="321476"/>
                </a:cubicBezTo>
                <a:close/>
                <a:moveTo>
                  <a:pt x="2798174" y="321476"/>
                </a:moveTo>
                <a:cubicBezTo>
                  <a:pt x="2818266" y="321476"/>
                  <a:pt x="2834935" y="327875"/>
                  <a:pt x="2848180" y="340674"/>
                </a:cubicBezTo>
                <a:cubicBezTo>
                  <a:pt x="2861426" y="353474"/>
                  <a:pt x="2868049" y="369621"/>
                  <a:pt x="2868049" y="389118"/>
                </a:cubicBezTo>
                <a:cubicBezTo>
                  <a:pt x="2868049" y="408763"/>
                  <a:pt x="2861686" y="424874"/>
                  <a:pt x="2848962" y="437450"/>
                </a:cubicBezTo>
                <a:cubicBezTo>
                  <a:pt x="2836237" y="450026"/>
                  <a:pt x="2819903" y="456314"/>
                  <a:pt x="2799960" y="456314"/>
                </a:cubicBezTo>
                <a:cubicBezTo>
                  <a:pt x="2779868" y="456314"/>
                  <a:pt x="2763423" y="450100"/>
                  <a:pt x="2750624" y="437673"/>
                </a:cubicBezTo>
                <a:cubicBezTo>
                  <a:pt x="2737824" y="425246"/>
                  <a:pt x="2731425" y="409210"/>
                  <a:pt x="2731425" y="389564"/>
                </a:cubicBezTo>
                <a:cubicBezTo>
                  <a:pt x="2731425" y="369770"/>
                  <a:pt x="2737675" y="353474"/>
                  <a:pt x="2750177" y="340674"/>
                </a:cubicBezTo>
                <a:cubicBezTo>
                  <a:pt x="2762679" y="327875"/>
                  <a:pt x="2778678" y="321476"/>
                  <a:pt x="2798174" y="321476"/>
                </a:cubicBezTo>
                <a:close/>
                <a:moveTo>
                  <a:pt x="1502774" y="321476"/>
                </a:moveTo>
                <a:cubicBezTo>
                  <a:pt x="1522866" y="321476"/>
                  <a:pt x="1539535" y="327875"/>
                  <a:pt x="1552780" y="340674"/>
                </a:cubicBezTo>
                <a:cubicBezTo>
                  <a:pt x="1566026" y="353474"/>
                  <a:pt x="1572649" y="369621"/>
                  <a:pt x="1572649" y="389118"/>
                </a:cubicBezTo>
                <a:cubicBezTo>
                  <a:pt x="1572649" y="408763"/>
                  <a:pt x="1566286" y="424874"/>
                  <a:pt x="1553562" y="437450"/>
                </a:cubicBezTo>
                <a:cubicBezTo>
                  <a:pt x="1540837" y="450026"/>
                  <a:pt x="1524503" y="456314"/>
                  <a:pt x="1504560" y="456314"/>
                </a:cubicBezTo>
                <a:cubicBezTo>
                  <a:pt x="1484468" y="456314"/>
                  <a:pt x="1468023" y="450100"/>
                  <a:pt x="1455224" y="437673"/>
                </a:cubicBezTo>
                <a:cubicBezTo>
                  <a:pt x="1442424" y="425246"/>
                  <a:pt x="1436025" y="409210"/>
                  <a:pt x="1436025" y="389564"/>
                </a:cubicBezTo>
                <a:cubicBezTo>
                  <a:pt x="1436025" y="369770"/>
                  <a:pt x="1442275" y="353474"/>
                  <a:pt x="1454777" y="340674"/>
                </a:cubicBezTo>
                <a:cubicBezTo>
                  <a:pt x="1467279" y="327875"/>
                  <a:pt x="1483278" y="321476"/>
                  <a:pt x="1502774" y="321476"/>
                </a:cubicBezTo>
                <a:close/>
                <a:moveTo>
                  <a:pt x="3397282" y="316564"/>
                </a:moveTo>
                <a:cubicBezTo>
                  <a:pt x="3411867" y="316564"/>
                  <a:pt x="3423475" y="320955"/>
                  <a:pt x="3432107" y="329736"/>
                </a:cubicBezTo>
                <a:cubicBezTo>
                  <a:pt x="3440740" y="338516"/>
                  <a:pt x="3445576" y="351018"/>
                  <a:pt x="3446618" y="367240"/>
                </a:cubicBezTo>
                <a:lnTo>
                  <a:pt x="3343257" y="367240"/>
                </a:lnTo>
                <a:cubicBezTo>
                  <a:pt x="3346085" y="351018"/>
                  <a:pt x="3352150" y="338516"/>
                  <a:pt x="3361451" y="329736"/>
                </a:cubicBezTo>
                <a:cubicBezTo>
                  <a:pt x="3370753" y="320955"/>
                  <a:pt x="3382697" y="316564"/>
                  <a:pt x="3397282" y="316564"/>
                </a:cubicBezTo>
                <a:close/>
                <a:moveTo>
                  <a:pt x="3181853" y="316118"/>
                </a:moveTo>
                <a:cubicBezTo>
                  <a:pt x="3194801" y="316118"/>
                  <a:pt x="3207600" y="319318"/>
                  <a:pt x="3220251" y="325717"/>
                </a:cubicBezTo>
                <a:lnTo>
                  <a:pt x="3220251" y="455867"/>
                </a:lnTo>
                <a:lnTo>
                  <a:pt x="3188774" y="455867"/>
                </a:lnTo>
                <a:cubicBezTo>
                  <a:pt x="3170616" y="455867"/>
                  <a:pt x="3158041" y="454677"/>
                  <a:pt x="3151046" y="452295"/>
                </a:cubicBezTo>
                <a:cubicBezTo>
                  <a:pt x="3144051" y="449914"/>
                  <a:pt x="3137428" y="445301"/>
                  <a:pt x="3131177" y="438454"/>
                </a:cubicBezTo>
                <a:cubicBezTo>
                  <a:pt x="3120759" y="426995"/>
                  <a:pt x="3115550" y="410698"/>
                  <a:pt x="3115550" y="389564"/>
                </a:cubicBezTo>
                <a:cubicBezTo>
                  <a:pt x="3115550" y="367091"/>
                  <a:pt x="3121540" y="349232"/>
                  <a:pt x="3133521" y="335986"/>
                </a:cubicBezTo>
                <a:cubicBezTo>
                  <a:pt x="3145502" y="322741"/>
                  <a:pt x="3161612" y="316118"/>
                  <a:pt x="3181853" y="316118"/>
                </a:cubicBezTo>
                <a:close/>
                <a:moveTo>
                  <a:pt x="1276853" y="316118"/>
                </a:moveTo>
                <a:cubicBezTo>
                  <a:pt x="1289801" y="316118"/>
                  <a:pt x="1302600" y="319318"/>
                  <a:pt x="1315251" y="325717"/>
                </a:cubicBezTo>
                <a:lnTo>
                  <a:pt x="1315251" y="455867"/>
                </a:lnTo>
                <a:lnTo>
                  <a:pt x="1283774" y="455867"/>
                </a:lnTo>
                <a:cubicBezTo>
                  <a:pt x="1265616" y="455867"/>
                  <a:pt x="1253040" y="454677"/>
                  <a:pt x="1246045" y="452295"/>
                </a:cubicBezTo>
                <a:cubicBezTo>
                  <a:pt x="1239051" y="449914"/>
                  <a:pt x="1232428" y="445301"/>
                  <a:pt x="1226177" y="438454"/>
                </a:cubicBezTo>
                <a:cubicBezTo>
                  <a:pt x="1215759" y="426995"/>
                  <a:pt x="1210550" y="410698"/>
                  <a:pt x="1210550" y="389564"/>
                </a:cubicBezTo>
                <a:cubicBezTo>
                  <a:pt x="1210550" y="367091"/>
                  <a:pt x="1216540" y="349232"/>
                  <a:pt x="1228521" y="335986"/>
                </a:cubicBezTo>
                <a:cubicBezTo>
                  <a:pt x="1240502" y="322741"/>
                  <a:pt x="1256612" y="316118"/>
                  <a:pt x="1276853" y="316118"/>
                </a:cubicBezTo>
                <a:close/>
                <a:moveTo>
                  <a:pt x="5246248" y="285310"/>
                </a:moveTo>
                <a:lnTo>
                  <a:pt x="5246248" y="490693"/>
                </a:lnTo>
                <a:lnTo>
                  <a:pt x="5286878" y="490693"/>
                </a:lnTo>
                <a:lnTo>
                  <a:pt x="5286878" y="285310"/>
                </a:lnTo>
                <a:close/>
                <a:moveTo>
                  <a:pt x="2120262" y="285310"/>
                </a:moveTo>
                <a:lnTo>
                  <a:pt x="2120262" y="402959"/>
                </a:lnTo>
                <a:cubicBezTo>
                  <a:pt x="2120262" y="428706"/>
                  <a:pt x="2123053" y="447124"/>
                  <a:pt x="2128633" y="458211"/>
                </a:cubicBezTo>
                <a:cubicBezTo>
                  <a:pt x="2134214" y="469299"/>
                  <a:pt x="2142474" y="478080"/>
                  <a:pt x="2153413" y="484554"/>
                </a:cubicBezTo>
                <a:cubicBezTo>
                  <a:pt x="2164352" y="491028"/>
                  <a:pt x="2176296" y="494265"/>
                  <a:pt x="2189244" y="494265"/>
                </a:cubicBezTo>
                <a:cubicBezTo>
                  <a:pt x="2200257" y="494265"/>
                  <a:pt x="2211308" y="491641"/>
                  <a:pt x="2222395" y="486392"/>
                </a:cubicBezTo>
                <a:cubicBezTo>
                  <a:pt x="2233483" y="481144"/>
                  <a:pt x="2243343" y="473796"/>
                  <a:pt x="2251975" y="464351"/>
                </a:cubicBezTo>
                <a:lnTo>
                  <a:pt x="2251975" y="490693"/>
                </a:lnTo>
                <a:lnTo>
                  <a:pt x="2292605" y="490693"/>
                </a:lnTo>
                <a:lnTo>
                  <a:pt x="2292605" y="285310"/>
                </a:lnTo>
                <a:lnTo>
                  <a:pt x="2251975" y="285310"/>
                </a:lnTo>
                <a:lnTo>
                  <a:pt x="2251975" y="431980"/>
                </a:lnTo>
                <a:cubicBezTo>
                  <a:pt x="2238431" y="450882"/>
                  <a:pt x="2221986" y="460332"/>
                  <a:pt x="2202638" y="460332"/>
                </a:cubicBezTo>
                <a:cubicBezTo>
                  <a:pt x="2187160" y="460332"/>
                  <a:pt x="2176333" y="456059"/>
                  <a:pt x="2170157" y="447511"/>
                </a:cubicBezTo>
                <a:cubicBezTo>
                  <a:pt x="2163980" y="438964"/>
                  <a:pt x="2160892" y="423915"/>
                  <a:pt x="2160892" y="402362"/>
                </a:cubicBezTo>
                <a:lnTo>
                  <a:pt x="2160892" y="285310"/>
                </a:lnTo>
                <a:close/>
                <a:moveTo>
                  <a:pt x="4219632" y="284864"/>
                </a:moveTo>
                <a:cubicBezTo>
                  <a:pt x="4188080" y="284864"/>
                  <a:pt x="4161849" y="294873"/>
                  <a:pt x="4140939" y="314890"/>
                </a:cubicBezTo>
                <a:cubicBezTo>
                  <a:pt x="4120028" y="334907"/>
                  <a:pt x="4109573" y="359948"/>
                  <a:pt x="4109573" y="390011"/>
                </a:cubicBezTo>
                <a:cubicBezTo>
                  <a:pt x="4109573" y="419777"/>
                  <a:pt x="4119917" y="444594"/>
                  <a:pt x="4140604" y="464462"/>
                </a:cubicBezTo>
                <a:cubicBezTo>
                  <a:pt x="4161291" y="484331"/>
                  <a:pt x="4187038" y="494265"/>
                  <a:pt x="4217846" y="494265"/>
                </a:cubicBezTo>
                <a:cubicBezTo>
                  <a:pt x="4249695" y="494265"/>
                  <a:pt x="4276112" y="484480"/>
                  <a:pt x="4297097" y="464909"/>
                </a:cubicBezTo>
                <a:cubicBezTo>
                  <a:pt x="4318081" y="445338"/>
                  <a:pt x="4328574" y="420744"/>
                  <a:pt x="4328574" y="391127"/>
                </a:cubicBezTo>
                <a:cubicBezTo>
                  <a:pt x="4328574" y="360617"/>
                  <a:pt x="4318230" y="335279"/>
                  <a:pt x="4297543" y="315113"/>
                </a:cubicBezTo>
                <a:cubicBezTo>
                  <a:pt x="4276856" y="294947"/>
                  <a:pt x="4250886" y="284864"/>
                  <a:pt x="4219632" y="284864"/>
                </a:cubicBezTo>
                <a:close/>
                <a:moveTo>
                  <a:pt x="2800407" y="284864"/>
                </a:moveTo>
                <a:cubicBezTo>
                  <a:pt x="2768855" y="284864"/>
                  <a:pt x="2742624" y="294873"/>
                  <a:pt x="2721714" y="314890"/>
                </a:cubicBezTo>
                <a:cubicBezTo>
                  <a:pt x="2700803" y="334907"/>
                  <a:pt x="2690348" y="359948"/>
                  <a:pt x="2690348" y="390011"/>
                </a:cubicBezTo>
                <a:cubicBezTo>
                  <a:pt x="2690348" y="419777"/>
                  <a:pt x="2700692" y="444594"/>
                  <a:pt x="2721379" y="464462"/>
                </a:cubicBezTo>
                <a:cubicBezTo>
                  <a:pt x="2742066" y="484331"/>
                  <a:pt x="2767813" y="494265"/>
                  <a:pt x="2798621" y="494265"/>
                </a:cubicBezTo>
                <a:cubicBezTo>
                  <a:pt x="2830470" y="494265"/>
                  <a:pt x="2856887" y="484480"/>
                  <a:pt x="2877872" y="464909"/>
                </a:cubicBezTo>
                <a:cubicBezTo>
                  <a:pt x="2898856" y="445338"/>
                  <a:pt x="2909349" y="420744"/>
                  <a:pt x="2909349" y="391127"/>
                </a:cubicBezTo>
                <a:cubicBezTo>
                  <a:pt x="2909349" y="360617"/>
                  <a:pt x="2899005" y="335279"/>
                  <a:pt x="2878318" y="315113"/>
                </a:cubicBezTo>
                <a:cubicBezTo>
                  <a:pt x="2857631" y="294947"/>
                  <a:pt x="2831660" y="284864"/>
                  <a:pt x="2800407" y="284864"/>
                </a:cubicBezTo>
                <a:close/>
                <a:moveTo>
                  <a:pt x="1505006" y="284864"/>
                </a:moveTo>
                <a:cubicBezTo>
                  <a:pt x="1473455" y="284864"/>
                  <a:pt x="1447224" y="294873"/>
                  <a:pt x="1426314" y="314890"/>
                </a:cubicBezTo>
                <a:cubicBezTo>
                  <a:pt x="1405403" y="334907"/>
                  <a:pt x="1394948" y="359948"/>
                  <a:pt x="1394948" y="390011"/>
                </a:cubicBezTo>
                <a:cubicBezTo>
                  <a:pt x="1394948" y="419777"/>
                  <a:pt x="1405292" y="444594"/>
                  <a:pt x="1425979" y="464462"/>
                </a:cubicBezTo>
                <a:cubicBezTo>
                  <a:pt x="1446666" y="484331"/>
                  <a:pt x="1472413" y="494265"/>
                  <a:pt x="1503220" y="494265"/>
                </a:cubicBezTo>
                <a:cubicBezTo>
                  <a:pt x="1535070" y="494265"/>
                  <a:pt x="1561487" y="484480"/>
                  <a:pt x="1582472" y="464909"/>
                </a:cubicBezTo>
                <a:cubicBezTo>
                  <a:pt x="1603456" y="445338"/>
                  <a:pt x="1613949" y="420744"/>
                  <a:pt x="1613949" y="391127"/>
                </a:cubicBezTo>
                <a:cubicBezTo>
                  <a:pt x="1613949" y="360617"/>
                  <a:pt x="1603605" y="335279"/>
                  <a:pt x="1582918" y="315113"/>
                </a:cubicBezTo>
                <a:cubicBezTo>
                  <a:pt x="1562231" y="294947"/>
                  <a:pt x="1536260" y="284864"/>
                  <a:pt x="1505006" y="284864"/>
                </a:cubicBezTo>
                <a:close/>
                <a:moveTo>
                  <a:pt x="5605519" y="281292"/>
                </a:moveTo>
                <a:cubicBezTo>
                  <a:pt x="5575902" y="281292"/>
                  <a:pt x="5553206" y="290594"/>
                  <a:pt x="5537430" y="309197"/>
                </a:cubicBezTo>
                <a:lnTo>
                  <a:pt x="5537430" y="353622"/>
                </a:lnTo>
                <a:cubicBezTo>
                  <a:pt x="5558415" y="330703"/>
                  <a:pt x="5579995" y="319243"/>
                  <a:pt x="5602171" y="319243"/>
                </a:cubicBezTo>
                <a:cubicBezTo>
                  <a:pt x="5626875" y="319243"/>
                  <a:pt x="5639229" y="331596"/>
                  <a:pt x="5639229" y="356301"/>
                </a:cubicBezTo>
                <a:lnTo>
                  <a:pt x="5639229" y="367240"/>
                </a:lnTo>
                <a:lnTo>
                  <a:pt x="5587213" y="385100"/>
                </a:lnTo>
                <a:cubicBezTo>
                  <a:pt x="5570098" y="391053"/>
                  <a:pt x="5556889" y="399127"/>
                  <a:pt x="5547587" y="409321"/>
                </a:cubicBezTo>
                <a:cubicBezTo>
                  <a:pt x="5538286" y="419516"/>
                  <a:pt x="5533635" y="431087"/>
                  <a:pt x="5533635" y="444036"/>
                </a:cubicBezTo>
                <a:cubicBezTo>
                  <a:pt x="5533635" y="458323"/>
                  <a:pt x="5538397" y="470192"/>
                  <a:pt x="5547923" y="479643"/>
                </a:cubicBezTo>
                <a:cubicBezTo>
                  <a:pt x="5557447" y="489093"/>
                  <a:pt x="5569353" y="493819"/>
                  <a:pt x="5583641" y="493819"/>
                </a:cubicBezTo>
                <a:cubicBezTo>
                  <a:pt x="5603137" y="493819"/>
                  <a:pt x="5621518" y="487121"/>
                  <a:pt x="5638782" y="473727"/>
                </a:cubicBezTo>
                <a:cubicBezTo>
                  <a:pt x="5641907" y="487419"/>
                  <a:pt x="5652177" y="494265"/>
                  <a:pt x="5669589" y="494265"/>
                </a:cubicBezTo>
                <a:cubicBezTo>
                  <a:pt x="5675691" y="494265"/>
                  <a:pt x="5681533" y="493186"/>
                  <a:pt x="5687114" y="491028"/>
                </a:cubicBezTo>
                <a:cubicBezTo>
                  <a:pt x="5692695" y="488870"/>
                  <a:pt x="5700099" y="484814"/>
                  <a:pt x="5709327" y="478861"/>
                </a:cubicBezTo>
                <a:lnTo>
                  <a:pt x="5709327" y="454081"/>
                </a:lnTo>
                <a:cubicBezTo>
                  <a:pt x="5698909" y="461374"/>
                  <a:pt x="5691244" y="465020"/>
                  <a:pt x="5686333" y="465020"/>
                </a:cubicBezTo>
                <a:cubicBezTo>
                  <a:pt x="5681570" y="465020"/>
                  <a:pt x="5679189" y="461523"/>
                  <a:pt x="5679189" y="454528"/>
                </a:cubicBezTo>
                <a:lnTo>
                  <a:pt x="5679189" y="367240"/>
                </a:lnTo>
                <a:cubicBezTo>
                  <a:pt x="5679189" y="349976"/>
                  <a:pt x="5678705" y="338256"/>
                  <a:pt x="5677737" y="332080"/>
                </a:cubicBezTo>
                <a:cubicBezTo>
                  <a:pt x="5676771" y="325903"/>
                  <a:pt x="5674501" y="319727"/>
                  <a:pt x="5670929" y="313550"/>
                </a:cubicBezTo>
                <a:cubicBezTo>
                  <a:pt x="5667357" y="307374"/>
                  <a:pt x="5663339" y="302426"/>
                  <a:pt x="5658874" y="298705"/>
                </a:cubicBezTo>
                <a:cubicBezTo>
                  <a:pt x="5645479" y="287096"/>
                  <a:pt x="5627695" y="281292"/>
                  <a:pt x="5605519" y="281292"/>
                </a:cubicBezTo>
                <a:close/>
                <a:moveTo>
                  <a:pt x="5440097" y="281292"/>
                </a:moveTo>
                <a:cubicBezTo>
                  <a:pt x="5409735" y="281292"/>
                  <a:pt x="5385253" y="291189"/>
                  <a:pt x="5366650" y="310983"/>
                </a:cubicBezTo>
                <a:cubicBezTo>
                  <a:pt x="5348046" y="330777"/>
                  <a:pt x="5338745" y="356822"/>
                  <a:pt x="5338745" y="389118"/>
                </a:cubicBezTo>
                <a:cubicBezTo>
                  <a:pt x="5338745" y="421116"/>
                  <a:pt x="5348307" y="446640"/>
                  <a:pt x="5367431" y="465690"/>
                </a:cubicBezTo>
                <a:cubicBezTo>
                  <a:pt x="5386555" y="484740"/>
                  <a:pt x="5412191" y="494265"/>
                  <a:pt x="5444338" y="494265"/>
                </a:cubicBezTo>
                <a:cubicBezTo>
                  <a:pt x="5463835" y="494265"/>
                  <a:pt x="5483777" y="490470"/>
                  <a:pt x="5504167" y="482880"/>
                </a:cubicBezTo>
                <a:lnTo>
                  <a:pt x="5504167" y="442696"/>
                </a:lnTo>
                <a:cubicBezTo>
                  <a:pt x="5483927" y="451775"/>
                  <a:pt x="5465993" y="456314"/>
                  <a:pt x="5450365" y="456314"/>
                </a:cubicBezTo>
                <a:cubicBezTo>
                  <a:pt x="5428785" y="456314"/>
                  <a:pt x="5411633" y="450137"/>
                  <a:pt x="5398908" y="437785"/>
                </a:cubicBezTo>
                <a:cubicBezTo>
                  <a:pt x="5386183" y="425432"/>
                  <a:pt x="5379821" y="408763"/>
                  <a:pt x="5379821" y="387778"/>
                </a:cubicBezTo>
                <a:cubicBezTo>
                  <a:pt x="5379821" y="367836"/>
                  <a:pt x="5385700" y="351427"/>
                  <a:pt x="5397457" y="338554"/>
                </a:cubicBezTo>
                <a:cubicBezTo>
                  <a:pt x="5409215" y="325680"/>
                  <a:pt x="5424246" y="319243"/>
                  <a:pt x="5442552" y="319243"/>
                </a:cubicBezTo>
                <a:cubicBezTo>
                  <a:pt x="5460114" y="319243"/>
                  <a:pt x="5479164" y="325792"/>
                  <a:pt x="5499702" y="338888"/>
                </a:cubicBezTo>
                <a:lnTo>
                  <a:pt x="5499702" y="295579"/>
                </a:lnTo>
                <a:cubicBezTo>
                  <a:pt x="5487349" y="290073"/>
                  <a:pt x="5476969" y="286315"/>
                  <a:pt x="5468560" y="284306"/>
                </a:cubicBezTo>
                <a:cubicBezTo>
                  <a:pt x="5460151" y="282297"/>
                  <a:pt x="5450663" y="281292"/>
                  <a:pt x="5440097" y="281292"/>
                </a:cubicBezTo>
                <a:close/>
                <a:moveTo>
                  <a:pt x="4957819" y="281292"/>
                </a:moveTo>
                <a:cubicBezTo>
                  <a:pt x="4928202" y="281292"/>
                  <a:pt x="4905506" y="290594"/>
                  <a:pt x="4889730" y="309197"/>
                </a:cubicBezTo>
                <a:lnTo>
                  <a:pt x="4889730" y="353622"/>
                </a:lnTo>
                <a:cubicBezTo>
                  <a:pt x="4910715" y="330703"/>
                  <a:pt x="4932295" y="319243"/>
                  <a:pt x="4954471" y="319243"/>
                </a:cubicBezTo>
                <a:cubicBezTo>
                  <a:pt x="4979176" y="319243"/>
                  <a:pt x="4991529" y="331596"/>
                  <a:pt x="4991529" y="356301"/>
                </a:cubicBezTo>
                <a:lnTo>
                  <a:pt x="4991529" y="367240"/>
                </a:lnTo>
                <a:lnTo>
                  <a:pt x="4939513" y="385100"/>
                </a:lnTo>
                <a:cubicBezTo>
                  <a:pt x="4922398" y="391053"/>
                  <a:pt x="4909190" y="399127"/>
                  <a:pt x="4899888" y="409321"/>
                </a:cubicBezTo>
                <a:cubicBezTo>
                  <a:pt x="4890586" y="419516"/>
                  <a:pt x="4885935" y="431087"/>
                  <a:pt x="4885935" y="444036"/>
                </a:cubicBezTo>
                <a:cubicBezTo>
                  <a:pt x="4885935" y="458323"/>
                  <a:pt x="4890698" y="470192"/>
                  <a:pt x="4900223" y="479643"/>
                </a:cubicBezTo>
                <a:cubicBezTo>
                  <a:pt x="4909748" y="489093"/>
                  <a:pt x="4921654" y="493819"/>
                  <a:pt x="4935941" y="493819"/>
                </a:cubicBezTo>
                <a:cubicBezTo>
                  <a:pt x="4955438" y="493819"/>
                  <a:pt x="4973818" y="487121"/>
                  <a:pt x="4991082" y="473727"/>
                </a:cubicBezTo>
                <a:cubicBezTo>
                  <a:pt x="4994208" y="487419"/>
                  <a:pt x="5004477" y="494265"/>
                  <a:pt x="5021890" y="494265"/>
                </a:cubicBezTo>
                <a:cubicBezTo>
                  <a:pt x="5027992" y="494265"/>
                  <a:pt x="5033833" y="493186"/>
                  <a:pt x="5039414" y="491028"/>
                </a:cubicBezTo>
                <a:cubicBezTo>
                  <a:pt x="5044995" y="488870"/>
                  <a:pt x="5052399" y="484814"/>
                  <a:pt x="5061627" y="478861"/>
                </a:cubicBezTo>
                <a:lnTo>
                  <a:pt x="5061627" y="454081"/>
                </a:lnTo>
                <a:cubicBezTo>
                  <a:pt x="5051209" y="461374"/>
                  <a:pt x="5043544" y="465020"/>
                  <a:pt x="5038633" y="465020"/>
                </a:cubicBezTo>
                <a:cubicBezTo>
                  <a:pt x="5033870" y="465020"/>
                  <a:pt x="5031489" y="461523"/>
                  <a:pt x="5031489" y="454528"/>
                </a:cubicBezTo>
                <a:lnTo>
                  <a:pt x="5031489" y="367240"/>
                </a:lnTo>
                <a:cubicBezTo>
                  <a:pt x="5031489" y="349976"/>
                  <a:pt x="5031005" y="338256"/>
                  <a:pt x="5030038" y="332080"/>
                </a:cubicBezTo>
                <a:cubicBezTo>
                  <a:pt x="5029071" y="325903"/>
                  <a:pt x="5026801" y="319727"/>
                  <a:pt x="5023229" y="313550"/>
                </a:cubicBezTo>
                <a:cubicBezTo>
                  <a:pt x="5019657" y="307374"/>
                  <a:pt x="5015639" y="302426"/>
                  <a:pt x="5011174" y="298705"/>
                </a:cubicBezTo>
                <a:cubicBezTo>
                  <a:pt x="4997779" y="287096"/>
                  <a:pt x="4979995" y="281292"/>
                  <a:pt x="4957819" y="281292"/>
                </a:cubicBezTo>
                <a:close/>
                <a:moveTo>
                  <a:pt x="4473756" y="281292"/>
                </a:moveTo>
                <a:cubicBezTo>
                  <a:pt x="4454110" y="281292"/>
                  <a:pt x="4434465" y="297142"/>
                  <a:pt x="4414820" y="328843"/>
                </a:cubicBezTo>
                <a:lnTo>
                  <a:pt x="4412587" y="332414"/>
                </a:lnTo>
                <a:lnTo>
                  <a:pt x="4412587" y="285310"/>
                </a:lnTo>
                <a:lnTo>
                  <a:pt x="4371734" y="285310"/>
                </a:lnTo>
                <a:lnTo>
                  <a:pt x="4371734" y="490693"/>
                </a:lnTo>
                <a:lnTo>
                  <a:pt x="4412587" y="490693"/>
                </a:lnTo>
                <a:lnTo>
                  <a:pt x="4412587" y="383314"/>
                </a:lnTo>
                <a:cubicBezTo>
                  <a:pt x="4412587" y="366198"/>
                  <a:pt x="4417387" y="351390"/>
                  <a:pt x="4426986" y="338888"/>
                </a:cubicBezTo>
                <a:cubicBezTo>
                  <a:pt x="4436586" y="326387"/>
                  <a:pt x="4447934" y="320136"/>
                  <a:pt x="4461031" y="320136"/>
                </a:cubicBezTo>
                <a:cubicBezTo>
                  <a:pt x="4473086" y="320136"/>
                  <a:pt x="4486183" y="326833"/>
                  <a:pt x="4500321" y="340228"/>
                </a:cubicBezTo>
                <a:lnTo>
                  <a:pt x="4521753" y="304509"/>
                </a:lnTo>
                <a:cubicBezTo>
                  <a:pt x="4505084" y="289031"/>
                  <a:pt x="4489085" y="281292"/>
                  <a:pt x="4473756" y="281292"/>
                </a:cubicBezTo>
                <a:close/>
                <a:moveTo>
                  <a:pt x="3880973" y="281292"/>
                </a:moveTo>
                <a:cubicBezTo>
                  <a:pt x="3857905" y="281292"/>
                  <a:pt x="3837292" y="291338"/>
                  <a:pt x="3819135" y="311430"/>
                </a:cubicBezTo>
                <a:lnTo>
                  <a:pt x="3819135" y="285310"/>
                </a:lnTo>
                <a:lnTo>
                  <a:pt x="3777612" y="285310"/>
                </a:lnTo>
                <a:lnTo>
                  <a:pt x="3777612" y="490693"/>
                </a:lnTo>
                <a:lnTo>
                  <a:pt x="3819135" y="490693"/>
                </a:lnTo>
                <a:lnTo>
                  <a:pt x="3819135" y="344023"/>
                </a:lnTo>
                <a:cubicBezTo>
                  <a:pt x="3832530" y="324824"/>
                  <a:pt x="3848826" y="315225"/>
                  <a:pt x="3868025" y="315225"/>
                </a:cubicBezTo>
                <a:cubicBezTo>
                  <a:pt x="3883057" y="315225"/>
                  <a:pt x="3893772" y="319727"/>
                  <a:pt x="3900172" y="328731"/>
                </a:cubicBezTo>
                <a:cubicBezTo>
                  <a:pt x="3906572" y="337735"/>
                  <a:pt x="3909771" y="352729"/>
                  <a:pt x="3909771" y="373714"/>
                </a:cubicBezTo>
                <a:lnTo>
                  <a:pt x="3909771" y="490693"/>
                </a:lnTo>
                <a:lnTo>
                  <a:pt x="3950401" y="490693"/>
                </a:lnTo>
                <a:lnTo>
                  <a:pt x="3950401" y="373268"/>
                </a:lnTo>
                <a:cubicBezTo>
                  <a:pt x="3950401" y="348265"/>
                  <a:pt x="3947536" y="329996"/>
                  <a:pt x="3941807" y="318462"/>
                </a:cubicBezTo>
                <a:cubicBezTo>
                  <a:pt x="3936077" y="306928"/>
                  <a:pt x="3927705" y="297849"/>
                  <a:pt x="3916692" y="291226"/>
                </a:cubicBezTo>
                <a:cubicBezTo>
                  <a:pt x="3905679" y="284603"/>
                  <a:pt x="3893772" y="281292"/>
                  <a:pt x="3880973" y="281292"/>
                </a:cubicBezTo>
                <a:close/>
                <a:moveTo>
                  <a:pt x="3397282" y="281292"/>
                </a:moveTo>
                <a:cubicBezTo>
                  <a:pt x="3369004" y="281292"/>
                  <a:pt x="3346010" y="291077"/>
                  <a:pt x="3328300" y="310648"/>
                </a:cubicBezTo>
                <a:cubicBezTo>
                  <a:pt x="3310589" y="330219"/>
                  <a:pt x="3301734" y="355632"/>
                  <a:pt x="3301734" y="386886"/>
                </a:cubicBezTo>
                <a:cubicBezTo>
                  <a:pt x="3301734" y="407721"/>
                  <a:pt x="3305938" y="426065"/>
                  <a:pt x="3314347" y="441915"/>
                </a:cubicBezTo>
                <a:cubicBezTo>
                  <a:pt x="3322756" y="457765"/>
                  <a:pt x="3333955" y="470378"/>
                  <a:pt x="3347945" y="479754"/>
                </a:cubicBezTo>
                <a:cubicBezTo>
                  <a:pt x="3361935" y="489130"/>
                  <a:pt x="3380241" y="493819"/>
                  <a:pt x="3402863" y="493819"/>
                </a:cubicBezTo>
                <a:cubicBezTo>
                  <a:pt x="3419383" y="493819"/>
                  <a:pt x="3433782" y="492033"/>
                  <a:pt x="3446060" y="488461"/>
                </a:cubicBezTo>
                <a:cubicBezTo>
                  <a:pt x="3458338" y="484889"/>
                  <a:pt x="3470728" y="478936"/>
                  <a:pt x="3483230" y="470601"/>
                </a:cubicBezTo>
                <a:lnTo>
                  <a:pt x="3483230" y="430864"/>
                </a:lnTo>
                <a:cubicBezTo>
                  <a:pt x="3460608" y="447533"/>
                  <a:pt x="3435903" y="455867"/>
                  <a:pt x="3409114" y="455867"/>
                </a:cubicBezTo>
                <a:cubicBezTo>
                  <a:pt x="3389915" y="455867"/>
                  <a:pt x="3374251" y="450063"/>
                  <a:pt x="3362121" y="438454"/>
                </a:cubicBezTo>
                <a:cubicBezTo>
                  <a:pt x="3349992" y="426846"/>
                  <a:pt x="3343406" y="411219"/>
                  <a:pt x="3342364" y="391574"/>
                </a:cubicBezTo>
                <a:lnTo>
                  <a:pt x="3486802" y="391574"/>
                </a:lnTo>
                <a:lnTo>
                  <a:pt x="3486802" y="386439"/>
                </a:lnTo>
                <a:cubicBezTo>
                  <a:pt x="3486802" y="354441"/>
                  <a:pt x="3478691" y="328917"/>
                  <a:pt x="3462468" y="309867"/>
                </a:cubicBezTo>
                <a:cubicBezTo>
                  <a:pt x="3446246" y="290817"/>
                  <a:pt x="3424517" y="281292"/>
                  <a:pt x="3397282" y="281292"/>
                </a:cubicBezTo>
                <a:close/>
                <a:moveTo>
                  <a:pt x="2587880" y="281292"/>
                </a:moveTo>
                <a:cubicBezTo>
                  <a:pt x="2568532" y="281292"/>
                  <a:pt x="2552719" y="286278"/>
                  <a:pt x="2540441" y="296249"/>
                </a:cubicBezTo>
                <a:cubicBezTo>
                  <a:pt x="2528163" y="306221"/>
                  <a:pt x="2522024" y="319094"/>
                  <a:pt x="2522024" y="334870"/>
                </a:cubicBezTo>
                <a:cubicBezTo>
                  <a:pt x="2522024" y="347074"/>
                  <a:pt x="2526079" y="358348"/>
                  <a:pt x="2534190" y="368691"/>
                </a:cubicBezTo>
                <a:cubicBezTo>
                  <a:pt x="2542301" y="379035"/>
                  <a:pt x="2559454" y="391499"/>
                  <a:pt x="2585648" y="406084"/>
                </a:cubicBezTo>
                <a:cubicBezTo>
                  <a:pt x="2598744" y="413526"/>
                  <a:pt x="2607265" y="419218"/>
                  <a:pt x="2611209" y="423162"/>
                </a:cubicBezTo>
                <a:cubicBezTo>
                  <a:pt x="2615153" y="427106"/>
                  <a:pt x="2617125" y="432055"/>
                  <a:pt x="2617125" y="438008"/>
                </a:cubicBezTo>
                <a:cubicBezTo>
                  <a:pt x="2617125" y="443812"/>
                  <a:pt x="2614074" y="448798"/>
                  <a:pt x="2607972" y="452965"/>
                </a:cubicBezTo>
                <a:cubicBezTo>
                  <a:pt x="2601870" y="457132"/>
                  <a:pt x="2594577" y="459216"/>
                  <a:pt x="2586094" y="459216"/>
                </a:cubicBezTo>
                <a:cubicBezTo>
                  <a:pt x="2577908" y="459216"/>
                  <a:pt x="2567825" y="456723"/>
                  <a:pt x="2555845" y="451737"/>
                </a:cubicBezTo>
                <a:cubicBezTo>
                  <a:pt x="2543864" y="446752"/>
                  <a:pt x="2532144" y="440240"/>
                  <a:pt x="2520684" y="432204"/>
                </a:cubicBezTo>
                <a:lnTo>
                  <a:pt x="2520684" y="475959"/>
                </a:lnTo>
                <a:cubicBezTo>
                  <a:pt x="2535120" y="482954"/>
                  <a:pt x="2547101" y="487754"/>
                  <a:pt x="2556626" y="490358"/>
                </a:cubicBezTo>
                <a:cubicBezTo>
                  <a:pt x="2566151" y="492963"/>
                  <a:pt x="2577016" y="494265"/>
                  <a:pt x="2589219" y="494265"/>
                </a:cubicBezTo>
                <a:cubicBezTo>
                  <a:pt x="2609907" y="494265"/>
                  <a:pt x="2626836" y="488872"/>
                  <a:pt x="2640007" y="478085"/>
                </a:cubicBezTo>
                <a:cubicBezTo>
                  <a:pt x="2653178" y="467299"/>
                  <a:pt x="2659764" y="453499"/>
                  <a:pt x="2659764" y="436686"/>
                </a:cubicBezTo>
                <a:cubicBezTo>
                  <a:pt x="2659764" y="413178"/>
                  <a:pt x="2642643" y="391753"/>
                  <a:pt x="2608401" y="372410"/>
                </a:cubicBezTo>
                <a:lnTo>
                  <a:pt x="2593887" y="364153"/>
                </a:lnTo>
                <a:cubicBezTo>
                  <a:pt x="2582871" y="358056"/>
                  <a:pt x="2575172" y="352847"/>
                  <a:pt x="2570790" y="348526"/>
                </a:cubicBezTo>
                <a:cubicBezTo>
                  <a:pt x="2566407" y="344206"/>
                  <a:pt x="2564216" y="339660"/>
                  <a:pt x="2564216" y="334891"/>
                </a:cubicBezTo>
                <a:cubicBezTo>
                  <a:pt x="2564216" y="329377"/>
                  <a:pt x="2566635" y="324945"/>
                  <a:pt x="2571472" y="321592"/>
                </a:cubicBezTo>
                <a:cubicBezTo>
                  <a:pt x="2576309" y="318240"/>
                  <a:pt x="2582671" y="316564"/>
                  <a:pt x="2590559" y="316564"/>
                </a:cubicBezTo>
                <a:cubicBezTo>
                  <a:pt x="2605888" y="316564"/>
                  <a:pt x="2625608" y="323857"/>
                  <a:pt x="2649718" y="338442"/>
                </a:cubicBezTo>
                <a:lnTo>
                  <a:pt x="2649718" y="298258"/>
                </a:lnTo>
                <a:cubicBezTo>
                  <a:pt x="2628584" y="286947"/>
                  <a:pt x="2607972" y="281292"/>
                  <a:pt x="2587880" y="281292"/>
                </a:cubicBezTo>
                <a:close/>
                <a:moveTo>
                  <a:pt x="2454456" y="281292"/>
                </a:moveTo>
                <a:cubicBezTo>
                  <a:pt x="2434810" y="281292"/>
                  <a:pt x="2415165" y="297142"/>
                  <a:pt x="2395520" y="328843"/>
                </a:cubicBezTo>
                <a:lnTo>
                  <a:pt x="2393287" y="332414"/>
                </a:lnTo>
                <a:lnTo>
                  <a:pt x="2393287" y="285310"/>
                </a:lnTo>
                <a:lnTo>
                  <a:pt x="2352434" y="285310"/>
                </a:lnTo>
                <a:lnTo>
                  <a:pt x="2352434" y="490693"/>
                </a:lnTo>
                <a:lnTo>
                  <a:pt x="2393287" y="490693"/>
                </a:lnTo>
                <a:lnTo>
                  <a:pt x="2393287" y="383314"/>
                </a:lnTo>
                <a:cubicBezTo>
                  <a:pt x="2393287" y="366198"/>
                  <a:pt x="2398087" y="351390"/>
                  <a:pt x="2407686" y="338888"/>
                </a:cubicBezTo>
                <a:cubicBezTo>
                  <a:pt x="2417286" y="326387"/>
                  <a:pt x="2428634" y="320136"/>
                  <a:pt x="2441731" y="320136"/>
                </a:cubicBezTo>
                <a:cubicBezTo>
                  <a:pt x="2453786" y="320136"/>
                  <a:pt x="2466883" y="326833"/>
                  <a:pt x="2481021" y="340228"/>
                </a:cubicBezTo>
                <a:lnTo>
                  <a:pt x="2502453" y="304509"/>
                </a:lnTo>
                <a:cubicBezTo>
                  <a:pt x="2485784" y="289031"/>
                  <a:pt x="2469785" y="281292"/>
                  <a:pt x="2454456" y="281292"/>
                </a:cubicBezTo>
                <a:close/>
                <a:moveTo>
                  <a:pt x="4778184" y="280845"/>
                </a:moveTo>
                <a:cubicBezTo>
                  <a:pt x="4754520" y="280845"/>
                  <a:pt x="4731824" y="293347"/>
                  <a:pt x="4710095" y="318350"/>
                </a:cubicBezTo>
                <a:cubicBezTo>
                  <a:pt x="4695807" y="293645"/>
                  <a:pt x="4675641" y="281292"/>
                  <a:pt x="4649596" y="281292"/>
                </a:cubicBezTo>
                <a:cubicBezTo>
                  <a:pt x="4629802" y="281292"/>
                  <a:pt x="4609561" y="291636"/>
                  <a:pt x="4588874" y="312323"/>
                </a:cubicBezTo>
                <a:lnTo>
                  <a:pt x="4588874" y="285310"/>
                </a:lnTo>
                <a:lnTo>
                  <a:pt x="4548244" y="285310"/>
                </a:lnTo>
                <a:lnTo>
                  <a:pt x="4548244" y="490693"/>
                </a:lnTo>
                <a:lnTo>
                  <a:pt x="4588874" y="490693"/>
                </a:lnTo>
                <a:lnTo>
                  <a:pt x="4588874" y="341567"/>
                </a:lnTo>
                <a:cubicBezTo>
                  <a:pt x="4597953" y="331745"/>
                  <a:pt x="4606027" y="324899"/>
                  <a:pt x="4613096" y="321029"/>
                </a:cubicBezTo>
                <a:cubicBezTo>
                  <a:pt x="4620165" y="317160"/>
                  <a:pt x="4627942" y="315225"/>
                  <a:pt x="4636425" y="315225"/>
                </a:cubicBezTo>
                <a:cubicBezTo>
                  <a:pt x="4651605" y="315225"/>
                  <a:pt x="4662246" y="319727"/>
                  <a:pt x="4668348" y="328731"/>
                </a:cubicBezTo>
                <a:cubicBezTo>
                  <a:pt x="4674450" y="337735"/>
                  <a:pt x="4677501" y="353622"/>
                  <a:pt x="4677501" y="376393"/>
                </a:cubicBezTo>
                <a:lnTo>
                  <a:pt x="4677501" y="490693"/>
                </a:lnTo>
                <a:lnTo>
                  <a:pt x="4718355" y="490693"/>
                </a:lnTo>
                <a:lnTo>
                  <a:pt x="4718355" y="341567"/>
                </a:lnTo>
                <a:cubicBezTo>
                  <a:pt x="4732940" y="324601"/>
                  <a:pt x="4748641" y="316118"/>
                  <a:pt x="4765459" y="316118"/>
                </a:cubicBezTo>
                <a:cubicBezTo>
                  <a:pt x="4778556" y="316118"/>
                  <a:pt x="4788602" y="320657"/>
                  <a:pt x="4795596" y="329736"/>
                </a:cubicBezTo>
                <a:cubicBezTo>
                  <a:pt x="4802591" y="338814"/>
                  <a:pt x="4806089" y="351911"/>
                  <a:pt x="4806089" y="369026"/>
                </a:cubicBezTo>
                <a:lnTo>
                  <a:pt x="4806089" y="490693"/>
                </a:lnTo>
                <a:lnTo>
                  <a:pt x="4846719" y="490693"/>
                </a:lnTo>
                <a:lnTo>
                  <a:pt x="4846719" y="369473"/>
                </a:lnTo>
                <a:cubicBezTo>
                  <a:pt x="4846719" y="339558"/>
                  <a:pt x="4840282" y="317308"/>
                  <a:pt x="4827408" y="302723"/>
                </a:cubicBezTo>
                <a:cubicBezTo>
                  <a:pt x="4814535" y="288138"/>
                  <a:pt x="4798127" y="280845"/>
                  <a:pt x="4778184" y="280845"/>
                </a:cubicBezTo>
                <a:close/>
                <a:moveTo>
                  <a:pt x="5140506" y="242894"/>
                </a:moveTo>
                <a:lnTo>
                  <a:pt x="5064157" y="317904"/>
                </a:lnTo>
                <a:lnTo>
                  <a:pt x="5064157" y="321922"/>
                </a:lnTo>
                <a:lnTo>
                  <a:pt x="5099876" y="321922"/>
                </a:lnTo>
                <a:lnTo>
                  <a:pt x="5099876" y="413005"/>
                </a:lnTo>
                <a:cubicBezTo>
                  <a:pt x="5099876" y="431608"/>
                  <a:pt x="5100731" y="444222"/>
                  <a:pt x="5102443" y="450844"/>
                </a:cubicBezTo>
                <a:cubicBezTo>
                  <a:pt x="5104154" y="457467"/>
                  <a:pt x="5106275" y="462825"/>
                  <a:pt x="5108805" y="466918"/>
                </a:cubicBezTo>
                <a:cubicBezTo>
                  <a:pt x="5111335" y="471011"/>
                  <a:pt x="5114535" y="474694"/>
                  <a:pt x="5118405" y="477968"/>
                </a:cubicBezTo>
                <a:cubicBezTo>
                  <a:pt x="5130757" y="488833"/>
                  <a:pt x="5146236" y="494265"/>
                  <a:pt x="5164839" y="494265"/>
                </a:cubicBezTo>
                <a:cubicBezTo>
                  <a:pt x="5183294" y="494265"/>
                  <a:pt x="5200335" y="489875"/>
                  <a:pt x="5215961" y="481094"/>
                </a:cubicBezTo>
                <a:lnTo>
                  <a:pt x="5215961" y="443143"/>
                </a:lnTo>
                <a:cubicBezTo>
                  <a:pt x="5199739" y="452816"/>
                  <a:pt x="5184336" y="457653"/>
                  <a:pt x="5169750" y="457653"/>
                </a:cubicBezTo>
                <a:cubicBezTo>
                  <a:pt x="5150254" y="457653"/>
                  <a:pt x="5140506" y="445916"/>
                  <a:pt x="5140506" y="422440"/>
                </a:cubicBezTo>
                <a:lnTo>
                  <a:pt x="5140506" y="321922"/>
                </a:lnTo>
                <a:lnTo>
                  <a:pt x="5205469" y="321922"/>
                </a:lnTo>
                <a:lnTo>
                  <a:pt x="5205469" y="285310"/>
                </a:lnTo>
                <a:lnTo>
                  <a:pt x="5140506" y="285310"/>
                </a:lnTo>
                <a:close/>
                <a:moveTo>
                  <a:pt x="5266339" y="198916"/>
                </a:moveTo>
                <a:cubicBezTo>
                  <a:pt x="5260089" y="198916"/>
                  <a:pt x="5254582" y="201334"/>
                  <a:pt x="5249819" y="206171"/>
                </a:cubicBezTo>
                <a:cubicBezTo>
                  <a:pt x="5245057" y="211008"/>
                  <a:pt x="5242676" y="216552"/>
                  <a:pt x="5242676" y="222803"/>
                </a:cubicBezTo>
                <a:cubicBezTo>
                  <a:pt x="5242676" y="229202"/>
                  <a:pt x="5245057" y="234820"/>
                  <a:pt x="5249819" y="239657"/>
                </a:cubicBezTo>
                <a:cubicBezTo>
                  <a:pt x="5254582" y="244494"/>
                  <a:pt x="5260089" y="246913"/>
                  <a:pt x="5266339" y="246913"/>
                </a:cubicBezTo>
                <a:cubicBezTo>
                  <a:pt x="5273037" y="246913"/>
                  <a:pt x="5278767" y="244531"/>
                  <a:pt x="5283529" y="239769"/>
                </a:cubicBezTo>
                <a:cubicBezTo>
                  <a:pt x="5288291" y="235006"/>
                  <a:pt x="5290673" y="229351"/>
                  <a:pt x="5290673" y="222803"/>
                </a:cubicBezTo>
                <a:cubicBezTo>
                  <a:pt x="5290673" y="216105"/>
                  <a:pt x="5288291" y="210450"/>
                  <a:pt x="5283529" y="205836"/>
                </a:cubicBezTo>
                <a:cubicBezTo>
                  <a:pt x="5278767" y="201222"/>
                  <a:pt x="5273037" y="198916"/>
                  <a:pt x="5266339" y="198916"/>
                </a:cubicBezTo>
                <a:close/>
                <a:moveTo>
                  <a:pt x="3670232" y="178824"/>
                </a:moveTo>
                <a:lnTo>
                  <a:pt x="3670232" y="490693"/>
                </a:lnTo>
                <a:lnTo>
                  <a:pt x="3714881" y="490693"/>
                </a:lnTo>
                <a:lnTo>
                  <a:pt x="3714881" y="178824"/>
                </a:lnTo>
                <a:close/>
                <a:moveTo>
                  <a:pt x="3220251" y="178824"/>
                </a:moveTo>
                <a:lnTo>
                  <a:pt x="3220251" y="289552"/>
                </a:lnTo>
                <a:cubicBezTo>
                  <a:pt x="3204177" y="283748"/>
                  <a:pt x="3189294" y="280845"/>
                  <a:pt x="3175602" y="280845"/>
                </a:cubicBezTo>
                <a:cubicBezTo>
                  <a:pt x="3146134" y="280845"/>
                  <a:pt x="3121912" y="290594"/>
                  <a:pt x="3102937" y="310090"/>
                </a:cubicBezTo>
                <a:cubicBezTo>
                  <a:pt x="3083961" y="329587"/>
                  <a:pt x="3074474" y="354441"/>
                  <a:pt x="3074474" y="384653"/>
                </a:cubicBezTo>
                <a:cubicBezTo>
                  <a:pt x="3074474" y="416949"/>
                  <a:pt x="3083515" y="442696"/>
                  <a:pt x="3101597" y="461895"/>
                </a:cubicBezTo>
                <a:cubicBezTo>
                  <a:pt x="3119680" y="481094"/>
                  <a:pt x="3143902" y="490693"/>
                  <a:pt x="3174263" y="490693"/>
                </a:cubicBezTo>
                <a:lnTo>
                  <a:pt x="3261104" y="490693"/>
                </a:lnTo>
                <a:lnTo>
                  <a:pt x="3261104" y="178824"/>
                </a:lnTo>
                <a:close/>
                <a:moveTo>
                  <a:pt x="1315251" y="178824"/>
                </a:moveTo>
                <a:lnTo>
                  <a:pt x="1315251" y="289552"/>
                </a:lnTo>
                <a:cubicBezTo>
                  <a:pt x="1299177" y="283748"/>
                  <a:pt x="1284294" y="280845"/>
                  <a:pt x="1270602" y="280845"/>
                </a:cubicBezTo>
                <a:cubicBezTo>
                  <a:pt x="1241134" y="280845"/>
                  <a:pt x="1216912" y="290594"/>
                  <a:pt x="1197937" y="310090"/>
                </a:cubicBezTo>
                <a:cubicBezTo>
                  <a:pt x="1178961" y="329587"/>
                  <a:pt x="1169473" y="354441"/>
                  <a:pt x="1169473" y="384653"/>
                </a:cubicBezTo>
                <a:cubicBezTo>
                  <a:pt x="1169473" y="416949"/>
                  <a:pt x="1178515" y="442696"/>
                  <a:pt x="1196597" y="461895"/>
                </a:cubicBezTo>
                <a:cubicBezTo>
                  <a:pt x="1214680" y="481094"/>
                  <a:pt x="1238902" y="490693"/>
                  <a:pt x="1269263" y="490693"/>
                </a:cubicBezTo>
                <a:lnTo>
                  <a:pt x="1356104" y="490693"/>
                </a:lnTo>
                <a:lnTo>
                  <a:pt x="1356104" y="178824"/>
                </a:lnTo>
                <a:close/>
                <a:moveTo>
                  <a:pt x="109445" y="178377"/>
                </a:moveTo>
                <a:lnTo>
                  <a:pt x="109445" y="218114"/>
                </a:lnTo>
                <a:lnTo>
                  <a:pt x="216378" y="218114"/>
                </a:lnTo>
                <a:lnTo>
                  <a:pt x="216378" y="490693"/>
                </a:lnTo>
                <a:lnTo>
                  <a:pt x="261250" y="490693"/>
                </a:lnTo>
                <a:lnTo>
                  <a:pt x="261250" y="218114"/>
                </a:lnTo>
                <a:lnTo>
                  <a:pt x="369969" y="218114"/>
                </a:lnTo>
                <a:lnTo>
                  <a:pt x="369969" y="178377"/>
                </a:lnTo>
                <a:close/>
                <a:moveTo>
                  <a:pt x="4083454" y="174805"/>
                </a:moveTo>
                <a:cubicBezTo>
                  <a:pt x="4063808" y="174805"/>
                  <a:pt x="4046954" y="182917"/>
                  <a:pt x="4032889" y="199139"/>
                </a:cubicBezTo>
                <a:cubicBezTo>
                  <a:pt x="4018825" y="215361"/>
                  <a:pt x="4011793" y="239992"/>
                  <a:pt x="4011793" y="273032"/>
                </a:cubicBezTo>
                <a:lnTo>
                  <a:pt x="4011793" y="285310"/>
                </a:lnTo>
                <a:lnTo>
                  <a:pt x="3982325" y="285310"/>
                </a:lnTo>
                <a:lnTo>
                  <a:pt x="3982325" y="321922"/>
                </a:lnTo>
                <a:lnTo>
                  <a:pt x="4011793" y="321922"/>
                </a:lnTo>
                <a:lnTo>
                  <a:pt x="4011793" y="490693"/>
                </a:lnTo>
                <a:lnTo>
                  <a:pt x="4052423" y="490693"/>
                </a:lnTo>
                <a:lnTo>
                  <a:pt x="4052423" y="321922"/>
                </a:lnTo>
                <a:lnTo>
                  <a:pt x="4089035" y="321922"/>
                </a:lnTo>
                <a:lnTo>
                  <a:pt x="4089035" y="285310"/>
                </a:lnTo>
                <a:lnTo>
                  <a:pt x="4052423" y="285310"/>
                </a:lnTo>
                <a:lnTo>
                  <a:pt x="4052423" y="273032"/>
                </a:lnTo>
                <a:cubicBezTo>
                  <a:pt x="4052423" y="251303"/>
                  <a:pt x="4055511" y="236197"/>
                  <a:pt x="4061688" y="227714"/>
                </a:cubicBezTo>
                <a:cubicBezTo>
                  <a:pt x="4067864" y="219231"/>
                  <a:pt x="4078915" y="214989"/>
                  <a:pt x="4094839" y="214989"/>
                </a:cubicBezTo>
                <a:cubicBezTo>
                  <a:pt x="4100792" y="214989"/>
                  <a:pt x="4107043" y="216180"/>
                  <a:pt x="4113591" y="218561"/>
                </a:cubicBezTo>
                <a:lnTo>
                  <a:pt x="4113591" y="178824"/>
                </a:lnTo>
                <a:cubicBezTo>
                  <a:pt x="4101983" y="176145"/>
                  <a:pt x="4091937" y="174805"/>
                  <a:pt x="4083454" y="174805"/>
                </a:cubicBezTo>
                <a:close/>
                <a:moveTo>
                  <a:pt x="1959155" y="174805"/>
                </a:moveTo>
                <a:cubicBezTo>
                  <a:pt x="1911679" y="174805"/>
                  <a:pt x="1871756" y="190284"/>
                  <a:pt x="1839386" y="221240"/>
                </a:cubicBezTo>
                <a:cubicBezTo>
                  <a:pt x="1807016" y="252196"/>
                  <a:pt x="1790831" y="290370"/>
                  <a:pt x="1790831" y="335763"/>
                </a:cubicBezTo>
                <a:cubicBezTo>
                  <a:pt x="1790831" y="364338"/>
                  <a:pt x="1797900" y="390904"/>
                  <a:pt x="1812039" y="415461"/>
                </a:cubicBezTo>
                <a:cubicBezTo>
                  <a:pt x="1826178" y="440017"/>
                  <a:pt x="1845376" y="459290"/>
                  <a:pt x="1869635" y="473280"/>
                </a:cubicBezTo>
                <a:cubicBezTo>
                  <a:pt x="1893894" y="487270"/>
                  <a:pt x="1923437" y="494265"/>
                  <a:pt x="1958262" y="494265"/>
                </a:cubicBezTo>
                <a:cubicBezTo>
                  <a:pt x="2001125" y="494265"/>
                  <a:pt x="2038927" y="485335"/>
                  <a:pt x="2071670" y="467476"/>
                </a:cubicBezTo>
                <a:lnTo>
                  <a:pt x="2071670" y="418363"/>
                </a:lnTo>
                <a:cubicBezTo>
                  <a:pt x="2035653" y="441580"/>
                  <a:pt x="1998744" y="453188"/>
                  <a:pt x="1960941" y="453188"/>
                </a:cubicBezTo>
                <a:cubicBezTo>
                  <a:pt x="1924776" y="453188"/>
                  <a:pt x="1895085" y="442175"/>
                  <a:pt x="1871868" y="420149"/>
                </a:cubicBezTo>
                <a:cubicBezTo>
                  <a:pt x="1848651" y="398122"/>
                  <a:pt x="1837042" y="369994"/>
                  <a:pt x="1837042" y="335763"/>
                </a:cubicBezTo>
                <a:cubicBezTo>
                  <a:pt x="1837042" y="301830"/>
                  <a:pt x="1848837" y="273590"/>
                  <a:pt x="1872426" y="251043"/>
                </a:cubicBezTo>
                <a:cubicBezTo>
                  <a:pt x="1896015" y="228495"/>
                  <a:pt x="1925669" y="217221"/>
                  <a:pt x="1961388" y="217221"/>
                </a:cubicBezTo>
                <a:cubicBezTo>
                  <a:pt x="1996214" y="217221"/>
                  <a:pt x="2031858" y="227639"/>
                  <a:pt x="2068321" y="248475"/>
                </a:cubicBezTo>
                <a:lnTo>
                  <a:pt x="2068321" y="200478"/>
                </a:lnTo>
                <a:cubicBezTo>
                  <a:pt x="2028286" y="183363"/>
                  <a:pt x="1991898" y="174805"/>
                  <a:pt x="1959155" y="174805"/>
                </a:cubicBezTo>
                <a:close/>
                <a:moveTo>
                  <a:pt x="892355" y="174805"/>
                </a:moveTo>
                <a:cubicBezTo>
                  <a:pt x="844879" y="174805"/>
                  <a:pt x="804956" y="190284"/>
                  <a:pt x="772586" y="221240"/>
                </a:cubicBezTo>
                <a:cubicBezTo>
                  <a:pt x="740216" y="252196"/>
                  <a:pt x="724031" y="290370"/>
                  <a:pt x="724031" y="335763"/>
                </a:cubicBezTo>
                <a:cubicBezTo>
                  <a:pt x="724031" y="364338"/>
                  <a:pt x="731100" y="390904"/>
                  <a:pt x="745239" y="415461"/>
                </a:cubicBezTo>
                <a:cubicBezTo>
                  <a:pt x="759378" y="440017"/>
                  <a:pt x="778576" y="459290"/>
                  <a:pt x="802835" y="473280"/>
                </a:cubicBezTo>
                <a:cubicBezTo>
                  <a:pt x="827094" y="487270"/>
                  <a:pt x="856637" y="494265"/>
                  <a:pt x="891463" y="494265"/>
                </a:cubicBezTo>
                <a:cubicBezTo>
                  <a:pt x="934325" y="494265"/>
                  <a:pt x="972127" y="485335"/>
                  <a:pt x="1004870" y="467476"/>
                </a:cubicBezTo>
                <a:lnTo>
                  <a:pt x="1004870" y="418363"/>
                </a:lnTo>
                <a:cubicBezTo>
                  <a:pt x="968853" y="441580"/>
                  <a:pt x="931944" y="453188"/>
                  <a:pt x="894141" y="453188"/>
                </a:cubicBezTo>
                <a:cubicBezTo>
                  <a:pt x="857976" y="453188"/>
                  <a:pt x="828285" y="442175"/>
                  <a:pt x="805068" y="420149"/>
                </a:cubicBezTo>
                <a:cubicBezTo>
                  <a:pt x="781851" y="398122"/>
                  <a:pt x="770242" y="369994"/>
                  <a:pt x="770242" y="335763"/>
                </a:cubicBezTo>
                <a:cubicBezTo>
                  <a:pt x="770242" y="301830"/>
                  <a:pt x="782037" y="273590"/>
                  <a:pt x="805626" y="251043"/>
                </a:cubicBezTo>
                <a:cubicBezTo>
                  <a:pt x="829215" y="228495"/>
                  <a:pt x="858869" y="217221"/>
                  <a:pt x="894588" y="217221"/>
                </a:cubicBezTo>
                <a:cubicBezTo>
                  <a:pt x="929414" y="217221"/>
                  <a:pt x="965058" y="227639"/>
                  <a:pt x="1001521" y="248475"/>
                </a:cubicBezTo>
                <a:lnTo>
                  <a:pt x="1001521" y="200478"/>
                </a:lnTo>
                <a:cubicBezTo>
                  <a:pt x="961486" y="183363"/>
                  <a:pt x="925098" y="174805"/>
                  <a:pt x="892355" y="174805"/>
                </a:cubicBezTo>
                <a:close/>
                <a:moveTo>
                  <a:pt x="568505" y="174805"/>
                </a:moveTo>
                <a:cubicBezTo>
                  <a:pt x="521030" y="174805"/>
                  <a:pt x="481106" y="190284"/>
                  <a:pt x="448736" y="221240"/>
                </a:cubicBezTo>
                <a:cubicBezTo>
                  <a:pt x="416366" y="252196"/>
                  <a:pt x="400181" y="290370"/>
                  <a:pt x="400181" y="335763"/>
                </a:cubicBezTo>
                <a:cubicBezTo>
                  <a:pt x="400181" y="364338"/>
                  <a:pt x="407250" y="390904"/>
                  <a:pt x="421389" y="415461"/>
                </a:cubicBezTo>
                <a:cubicBezTo>
                  <a:pt x="435528" y="440017"/>
                  <a:pt x="454726" y="459290"/>
                  <a:pt x="478985" y="473280"/>
                </a:cubicBezTo>
                <a:cubicBezTo>
                  <a:pt x="503244" y="487270"/>
                  <a:pt x="532787" y="494265"/>
                  <a:pt x="567613" y="494265"/>
                </a:cubicBezTo>
                <a:cubicBezTo>
                  <a:pt x="610475" y="494265"/>
                  <a:pt x="648277" y="485335"/>
                  <a:pt x="681020" y="467476"/>
                </a:cubicBezTo>
                <a:lnTo>
                  <a:pt x="681020" y="418363"/>
                </a:lnTo>
                <a:cubicBezTo>
                  <a:pt x="645003" y="441580"/>
                  <a:pt x="608094" y="453188"/>
                  <a:pt x="570291" y="453188"/>
                </a:cubicBezTo>
                <a:cubicBezTo>
                  <a:pt x="534126" y="453188"/>
                  <a:pt x="504435" y="442175"/>
                  <a:pt x="481218" y="420149"/>
                </a:cubicBezTo>
                <a:cubicBezTo>
                  <a:pt x="458001" y="398122"/>
                  <a:pt x="446392" y="369994"/>
                  <a:pt x="446392" y="335763"/>
                </a:cubicBezTo>
                <a:cubicBezTo>
                  <a:pt x="446392" y="301830"/>
                  <a:pt x="458187" y="273590"/>
                  <a:pt x="481776" y="251043"/>
                </a:cubicBezTo>
                <a:cubicBezTo>
                  <a:pt x="505365" y="228495"/>
                  <a:pt x="535019" y="217221"/>
                  <a:pt x="570738" y="217221"/>
                </a:cubicBezTo>
                <a:cubicBezTo>
                  <a:pt x="605564" y="217221"/>
                  <a:pt x="641208" y="227639"/>
                  <a:pt x="677671" y="248475"/>
                </a:cubicBezTo>
                <a:lnTo>
                  <a:pt x="677671" y="200478"/>
                </a:lnTo>
                <a:cubicBezTo>
                  <a:pt x="637636" y="183363"/>
                  <a:pt x="601248" y="174805"/>
                  <a:pt x="568505" y="174805"/>
                </a:cubicBezTo>
                <a:close/>
                <a:moveTo>
                  <a:pt x="4975902" y="173912"/>
                </a:moveTo>
                <a:lnTo>
                  <a:pt x="4945764" y="240885"/>
                </a:lnTo>
                <a:lnTo>
                  <a:pt x="4970767" y="240885"/>
                </a:lnTo>
                <a:lnTo>
                  <a:pt x="5021220" y="173912"/>
                </a:lnTo>
                <a:close/>
                <a:moveTo>
                  <a:pt x="0" y="0"/>
                </a:moveTo>
                <a:lnTo>
                  <a:pt x="5810250" y="0"/>
                </a:lnTo>
                <a:lnTo>
                  <a:pt x="5810250" y="707280"/>
                </a:lnTo>
                <a:lnTo>
                  <a:pt x="0" y="707280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Segredo Escola">
            <a:extLst>
              <a:ext uri="{FF2B5EF4-FFF2-40B4-BE49-F238E27FC236}">
                <a16:creationId xmlns="" xmlns:a16="http://schemas.microsoft.com/office/drawing/2014/main" id="{F49866A6-A20E-4BED-B62F-79E7CB72C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974272"/>
            <a:ext cx="5810250" cy="381000"/>
          </a:xfrm>
          <a:prstGeom prst="rect">
            <a:avLst/>
          </a:prstGeom>
        </p:spPr>
      </p:pic>
      <p:sp>
        <p:nvSpPr>
          <p:cNvPr id="5" name="Escola">
            <a:extLst>
              <a:ext uri="{FF2B5EF4-FFF2-40B4-BE49-F238E27FC236}">
                <a16:creationId xmlns="" xmlns:a16="http://schemas.microsoft.com/office/drawing/2014/main" id="{7E4B8375-34F5-47EC-855B-399EC908470F}"/>
              </a:ext>
            </a:extLst>
          </p:cNvPr>
          <p:cNvSpPr txBox="1"/>
          <p:nvPr/>
        </p:nvSpPr>
        <p:spPr>
          <a:xfrm>
            <a:off x="3498850" y="917282"/>
            <a:ext cx="519430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Etec</a:t>
            </a:r>
            <a:r>
              <a:rPr lang="pt-BR" sz="2800" dirty="0">
                <a:solidFill>
                  <a:schemeClr val="accent6"/>
                </a:solidFill>
                <a:latin typeface="Gill Sans MT" panose="020B0502020104020203" pitchFamily="34" charset="0"/>
              </a:rPr>
              <a:t> Professor </a:t>
            </a:r>
            <a:r>
              <a:rPr lang="pt-BR" sz="28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Basilides</a:t>
            </a:r>
            <a:r>
              <a:rPr lang="pt-BR" sz="2800" dirty="0">
                <a:solidFill>
                  <a:schemeClr val="accent6"/>
                </a:solidFill>
                <a:latin typeface="Gill Sans MT" panose="020B0502020104020203" pitchFamily="34" charset="0"/>
              </a:rPr>
              <a:t> de Godoy</a:t>
            </a:r>
          </a:p>
        </p:txBody>
      </p:sp>
      <p:sp>
        <p:nvSpPr>
          <p:cNvPr id="10" name="Ano">
            <a:extLst>
              <a:ext uri="{FF2B5EF4-FFF2-40B4-BE49-F238E27FC236}">
                <a16:creationId xmlns="" xmlns:a16="http://schemas.microsoft.com/office/drawing/2014/main" id="{E03A8222-F452-4CA9-8850-0A4B68950502}"/>
              </a:ext>
            </a:extLst>
          </p:cNvPr>
          <p:cNvSpPr txBox="1"/>
          <p:nvPr/>
        </p:nvSpPr>
        <p:spPr>
          <a:xfrm>
            <a:off x="4724400" y="4960489"/>
            <a:ext cx="274320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º Ano 201</a:t>
            </a:r>
          </a:p>
          <a:p>
            <a:pPr algn="ctr"/>
            <a:endParaRPr lang="pt-BR" sz="3200" u="sng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Logo" descr="Uma imagem contendo objeto, relógio&#10;&#10;Descrição gerada com muito alta confiança">
            <a:extLst>
              <a:ext uri="{FF2B5EF4-FFF2-40B4-BE49-F238E27FC236}">
                <a16:creationId xmlns="" xmlns:a16="http://schemas.microsoft.com/office/drawing/2014/main" id="{FA54A8F8-8D5C-49D6-8539-5527DBA907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9" y="6001495"/>
            <a:ext cx="820293" cy="82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669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0.9944 -1.85185E-6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1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1.2444 7.40741E-7 " pathEditMode="relative" rAng="0" ptsTypes="AA">
                                      <p:cBhvr>
                                        <p:cTn id="25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227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1.48148E-6 L 3.125E-6 0.146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11022E-16 -1.48148E-6 L 1.11022E-16 -0.141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7" grpId="0" animBg="1"/>
      <p:bldP spid="17" grpId="1" animBg="1"/>
      <p:bldP spid="26" grpId="0"/>
      <p:bldP spid="26" grpId="1"/>
      <p:bldP spid="22" grpId="0"/>
      <p:bldP spid="22" grpId="1"/>
      <p:bldP spid="9" grpId="0" animBg="1"/>
      <p:bldP spid="5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ndo">
            <a:extLst>
              <a:ext uri="{FF2B5EF4-FFF2-40B4-BE49-F238E27FC236}">
                <a16:creationId xmlns="" xmlns:a16="http://schemas.microsoft.com/office/drawing/2014/main" id="{F9794849-A490-49D1-BA4E-3DDF5B77570E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itulo">
            <a:extLst>
              <a:ext uri="{FF2B5EF4-FFF2-40B4-BE49-F238E27FC236}">
                <a16:creationId xmlns="" xmlns:a16="http://schemas.microsoft.com/office/drawing/2014/main" id="{98D9157B-4EAA-4CCA-A37C-6EC053C99697}"/>
              </a:ext>
            </a:extLst>
          </p:cNvPr>
          <p:cNvSpPr txBox="1"/>
          <p:nvPr/>
        </p:nvSpPr>
        <p:spPr>
          <a:xfrm>
            <a:off x="3498850" y="24930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Integrantes</a:t>
            </a:r>
          </a:p>
        </p:txBody>
      </p:sp>
      <p:sp>
        <p:nvSpPr>
          <p:cNvPr id="25" name="Claro">
            <a:extLst>
              <a:ext uri="{FF2B5EF4-FFF2-40B4-BE49-F238E27FC236}">
                <a16:creationId xmlns="" xmlns:a16="http://schemas.microsoft.com/office/drawing/2014/main" id="{FEE42C55-1CC0-4519-A885-22DB6BDB22A2}"/>
              </a:ext>
            </a:extLst>
          </p:cNvPr>
          <p:cNvSpPr/>
          <p:nvPr/>
        </p:nvSpPr>
        <p:spPr>
          <a:xfrm>
            <a:off x="957183" y="4397261"/>
            <a:ext cx="1492478" cy="1492478"/>
          </a:xfrm>
          <a:prstGeom prst="diamond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446" t="-596" r="-446" b="-327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Borda Claro">
            <a:extLst>
              <a:ext uri="{FF2B5EF4-FFF2-40B4-BE49-F238E27FC236}">
                <a16:creationId xmlns="" xmlns:a16="http://schemas.microsoft.com/office/drawing/2014/main" id="{3714318B-5D77-4996-B7C7-05601BEF1952}"/>
              </a:ext>
            </a:extLst>
          </p:cNvPr>
          <p:cNvSpPr/>
          <p:nvPr/>
        </p:nvSpPr>
        <p:spPr>
          <a:xfrm>
            <a:off x="848912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Nome Claro">
            <a:extLst>
              <a:ext uri="{FF2B5EF4-FFF2-40B4-BE49-F238E27FC236}">
                <a16:creationId xmlns="" xmlns:a16="http://schemas.microsoft.com/office/drawing/2014/main" id="{6ACDAC59-D870-405E-A9E4-37CBC9DBA88C}"/>
              </a:ext>
            </a:extLst>
          </p:cNvPr>
          <p:cNvSpPr/>
          <p:nvPr/>
        </p:nvSpPr>
        <p:spPr>
          <a:xfrm>
            <a:off x="997940" y="5981659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Lucas Claro</a:t>
            </a:r>
          </a:p>
        </p:txBody>
      </p:sp>
      <p:sp>
        <p:nvSpPr>
          <p:cNvPr id="54" name="Cargo Claro">
            <a:extLst>
              <a:ext uri="{FF2B5EF4-FFF2-40B4-BE49-F238E27FC236}">
                <a16:creationId xmlns="" xmlns:a16="http://schemas.microsoft.com/office/drawing/2014/main" id="{4EDDE389-BA5C-49CA-B338-9444F230D8E0}"/>
              </a:ext>
            </a:extLst>
          </p:cNvPr>
          <p:cNvSpPr/>
          <p:nvPr/>
        </p:nvSpPr>
        <p:spPr>
          <a:xfrm>
            <a:off x="165544" y="6205522"/>
            <a:ext cx="30757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Banco de Dados </a:t>
            </a:r>
          </a:p>
        </p:txBody>
      </p:sp>
      <p:sp>
        <p:nvSpPr>
          <p:cNvPr id="35" name="Arthur">
            <a:extLst>
              <a:ext uri="{FF2B5EF4-FFF2-40B4-BE49-F238E27FC236}">
                <a16:creationId xmlns="" xmlns:a16="http://schemas.microsoft.com/office/drawing/2014/main" id="{E85478C5-05B6-4A9C-AE5C-6FE5C4D6FF97}"/>
              </a:ext>
            </a:extLst>
          </p:cNvPr>
          <p:cNvSpPr/>
          <p:nvPr/>
        </p:nvSpPr>
        <p:spPr>
          <a:xfrm>
            <a:off x="2526003" y="1366523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Borda Arthur">
            <a:extLst>
              <a:ext uri="{FF2B5EF4-FFF2-40B4-BE49-F238E27FC236}">
                <a16:creationId xmlns="" xmlns:a16="http://schemas.microsoft.com/office/drawing/2014/main" id="{4BFB2BFD-64C6-447D-8EB3-4F2FAB1A1B14}"/>
              </a:ext>
            </a:extLst>
          </p:cNvPr>
          <p:cNvSpPr/>
          <p:nvPr/>
        </p:nvSpPr>
        <p:spPr>
          <a:xfrm>
            <a:off x="2417732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Nome Arthur">
            <a:extLst>
              <a:ext uri="{FF2B5EF4-FFF2-40B4-BE49-F238E27FC236}">
                <a16:creationId xmlns="" xmlns:a16="http://schemas.microsoft.com/office/drawing/2014/main" id="{86ECFBA0-990F-441C-BA00-B2B741814357}"/>
              </a:ext>
            </a:extLst>
          </p:cNvPr>
          <p:cNvSpPr/>
          <p:nvPr/>
        </p:nvSpPr>
        <p:spPr>
          <a:xfrm>
            <a:off x="2315570" y="2991921"/>
            <a:ext cx="1913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Arthur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Bertucci</a:t>
            </a:r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48" name="Cargo Arthur">
            <a:extLst>
              <a:ext uri="{FF2B5EF4-FFF2-40B4-BE49-F238E27FC236}">
                <a16:creationId xmlns="" xmlns:a16="http://schemas.microsoft.com/office/drawing/2014/main" id="{5B855DAC-A249-47D2-ACA4-E01733D7E2FB}"/>
              </a:ext>
            </a:extLst>
          </p:cNvPr>
          <p:cNvSpPr/>
          <p:nvPr/>
        </p:nvSpPr>
        <p:spPr>
          <a:xfrm>
            <a:off x="1861439" y="3251101"/>
            <a:ext cx="2821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Infraestrutura</a:t>
            </a:r>
          </a:p>
        </p:txBody>
      </p:sp>
      <p:sp>
        <p:nvSpPr>
          <p:cNvPr id="37" name="Leoncio">
            <a:extLst>
              <a:ext uri="{FF2B5EF4-FFF2-40B4-BE49-F238E27FC236}">
                <a16:creationId xmlns="" xmlns:a16="http://schemas.microsoft.com/office/drawing/2014/main" id="{FF7BBE41-DF70-47C2-A289-11E96EF93061}"/>
              </a:ext>
            </a:extLst>
          </p:cNvPr>
          <p:cNvSpPr/>
          <p:nvPr/>
        </p:nvSpPr>
        <p:spPr>
          <a:xfrm>
            <a:off x="5359285" y="1366523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Borda Leoncio">
            <a:extLst>
              <a:ext uri="{FF2B5EF4-FFF2-40B4-BE49-F238E27FC236}">
                <a16:creationId xmlns="" xmlns:a16="http://schemas.microsoft.com/office/drawing/2014/main" id="{E87BDF99-E56E-4E17-8944-B62328A985A8}"/>
              </a:ext>
            </a:extLst>
          </p:cNvPr>
          <p:cNvSpPr/>
          <p:nvPr/>
        </p:nvSpPr>
        <p:spPr>
          <a:xfrm>
            <a:off x="5251014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Faixa Lider">
            <a:extLst>
              <a:ext uri="{FF2B5EF4-FFF2-40B4-BE49-F238E27FC236}">
                <a16:creationId xmlns="" xmlns:a16="http://schemas.microsoft.com/office/drawing/2014/main" id="{0E177877-E0B3-4785-A746-64F24BF9E1CE}"/>
              </a:ext>
            </a:extLst>
          </p:cNvPr>
          <p:cNvSpPr/>
          <p:nvPr/>
        </p:nvSpPr>
        <p:spPr>
          <a:xfrm>
            <a:off x="5251013" y="1263249"/>
            <a:ext cx="1709021" cy="1699026"/>
          </a:xfrm>
          <a:prstGeom prst="diamond">
            <a:avLst/>
          </a:prstGeom>
          <a:noFill/>
          <a:ln w="762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Nome Leoncio">
            <a:extLst>
              <a:ext uri="{FF2B5EF4-FFF2-40B4-BE49-F238E27FC236}">
                <a16:creationId xmlns="" xmlns:a16="http://schemas.microsoft.com/office/drawing/2014/main" id="{AFC374AC-3DED-46C1-A6BE-E79B4751A2B5}"/>
              </a:ext>
            </a:extLst>
          </p:cNvPr>
          <p:cNvSpPr/>
          <p:nvPr/>
        </p:nvSpPr>
        <p:spPr>
          <a:xfrm>
            <a:off x="5277411" y="2985815"/>
            <a:ext cx="1656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Lucas Leôncio</a:t>
            </a:r>
          </a:p>
        </p:txBody>
      </p:sp>
      <p:sp>
        <p:nvSpPr>
          <p:cNvPr id="50" name="Cargo Leoncio">
            <a:extLst>
              <a:ext uri="{FF2B5EF4-FFF2-40B4-BE49-F238E27FC236}">
                <a16:creationId xmlns="" xmlns:a16="http://schemas.microsoft.com/office/drawing/2014/main" id="{BF196676-E1CB-44D0-A304-1490D5B9F5F1}"/>
              </a:ext>
            </a:extLst>
          </p:cNvPr>
          <p:cNvSpPr/>
          <p:nvPr/>
        </p:nvSpPr>
        <p:spPr>
          <a:xfrm>
            <a:off x="4964828" y="3251101"/>
            <a:ext cx="22813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Líder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Sistemas</a:t>
            </a:r>
          </a:p>
        </p:txBody>
      </p:sp>
      <p:sp>
        <p:nvSpPr>
          <p:cNvPr id="39" name="Rick">
            <a:extLst>
              <a:ext uri="{FF2B5EF4-FFF2-40B4-BE49-F238E27FC236}">
                <a16:creationId xmlns="" xmlns:a16="http://schemas.microsoft.com/office/drawing/2014/main" id="{CC76E951-4ABB-47AA-A00A-55DA1899C7F0}"/>
              </a:ext>
            </a:extLst>
          </p:cNvPr>
          <p:cNvSpPr/>
          <p:nvPr/>
        </p:nvSpPr>
        <p:spPr>
          <a:xfrm>
            <a:off x="8204094" y="1366523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Borda Rick">
            <a:extLst>
              <a:ext uri="{FF2B5EF4-FFF2-40B4-BE49-F238E27FC236}">
                <a16:creationId xmlns="" xmlns:a16="http://schemas.microsoft.com/office/drawing/2014/main" id="{8B2E5E6C-0026-4EF9-ACAB-B15B74A79DF3}"/>
              </a:ext>
            </a:extLst>
          </p:cNvPr>
          <p:cNvSpPr/>
          <p:nvPr/>
        </p:nvSpPr>
        <p:spPr>
          <a:xfrm>
            <a:off x="8095823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Nome Rick">
            <a:extLst>
              <a:ext uri="{FF2B5EF4-FFF2-40B4-BE49-F238E27FC236}">
                <a16:creationId xmlns="" xmlns:a16="http://schemas.microsoft.com/office/drawing/2014/main" id="{C0559ECC-193C-4AA8-830F-B9A7F64B6D8E}"/>
              </a:ext>
            </a:extLst>
          </p:cNvPr>
          <p:cNvSpPr/>
          <p:nvPr/>
        </p:nvSpPr>
        <p:spPr>
          <a:xfrm>
            <a:off x="7915434" y="2991921"/>
            <a:ext cx="20697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Henrique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Panisi</a:t>
            </a:r>
            <a:endParaRPr lang="pt-BR" sz="2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52" name="Cargo Rick">
            <a:extLst>
              <a:ext uri="{FF2B5EF4-FFF2-40B4-BE49-F238E27FC236}">
                <a16:creationId xmlns="" xmlns:a16="http://schemas.microsoft.com/office/drawing/2014/main" id="{5A4EAFE1-C070-48E7-B97C-38080756F964}"/>
              </a:ext>
            </a:extLst>
          </p:cNvPr>
          <p:cNvSpPr/>
          <p:nvPr/>
        </p:nvSpPr>
        <p:spPr>
          <a:xfrm>
            <a:off x="7684472" y="3251101"/>
            <a:ext cx="2531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Mobile</a:t>
            </a:r>
          </a:p>
        </p:txBody>
      </p:sp>
      <p:sp>
        <p:nvSpPr>
          <p:cNvPr id="41" name="Mateus">
            <a:extLst>
              <a:ext uri="{FF2B5EF4-FFF2-40B4-BE49-F238E27FC236}">
                <a16:creationId xmlns="" xmlns:a16="http://schemas.microsoft.com/office/drawing/2014/main" id="{6332F0D2-7EB3-4516-AB42-A499C673887F}"/>
              </a:ext>
            </a:extLst>
          </p:cNvPr>
          <p:cNvSpPr/>
          <p:nvPr/>
        </p:nvSpPr>
        <p:spPr>
          <a:xfrm>
            <a:off x="3934684" y="4397261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Borda Mateus">
            <a:extLst>
              <a:ext uri="{FF2B5EF4-FFF2-40B4-BE49-F238E27FC236}">
                <a16:creationId xmlns="" xmlns:a16="http://schemas.microsoft.com/office/drawing/2014/main" id="{63338D99-EAEE-487D-9205-FD9875B5CAE2}"/>
              </a:ext>
            </a:extLst>
          </p:cNvPr>
          <p:cNvSpPr/>
          <p:nvPr/>
        </p:nvSpPr>
        <p:spPr>
          <a:xfrm>
            <a:off x="3826413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Nome Mateus">
            <a:extLst>
              <a:ext uri="{FF2B5EF4-FFF2-40B4-BE49-F238E27FC236}">
                <a16:creationId xmlns="" xmlns:a16="http://schemas.microsoft.com/office/drawing/2014/main" id="{F6632649-A57C-4A10-B440-30C6B071C4B4}"/>
              </a:ext>
            </a:extLst>
          </p:cNvPr>
          <p:cNvSpPr/>
          <p:nvPr/>
        </p:nvSpPr>
        <p:spPr>
          <a:xfrm>
            <a:off x="3678656" y="5981659"/>
            <a:ext cx="2146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Mateus de Oliveira</a:t>
            </a:r>
          </a:p>
        </p:txBody>
      </p:sp>
      <p:sp>
        <p:nvSpPr>
          <p:cNvPr id="56" name="Cargo Mateus">
            <a:extLst>
              <a:ext uri="{FF2B5EF4-FFF2-40B4-BE49-F238E27FC236}">
                <a16:creationId xmlns="" xmlns:a16="http://schemas.microsoft.com/office/drawing/2014/main" id="{60897C58-11ED-46AF-A9C0-B8D5129899E4}"/>
              </a:ext>
            </a:extLst>
          </p:cNvPr>
          <p:cNvSpPr/>
          <p:nvPr/>
        </p:nvSpPr>
        <p:spPr>
          <a:xfrm>
            <a:off x="3320898" y="6205522"/>
            <a:ext cx="2861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</a:t>
            </a:r>
            <a:r>
              <a:rPr lang="pt-BR" sz="20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Front-</a:t>
            </a:r>
            <a:r>
              <a:rPr lang="pt-BR" sz="2000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end</a:t>
            </a:r>
            <a:endParaRPr lang="pt-BR" sz="2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3" name="Samuel">
            <a:extLst>
              <a:ext uri="{FF2B5EF4-FFF2-40B4-BE49-F238E27FC236}">
                <a16:creationId xmlns="" xmlns:a16="http://schemas.microsoft.com/office/drawing/2014/main" id="{2C6E28AD-36CA-4451-92D7-F6E9D880E72C}"/>
              </a:ext>
            </a:extLst>
          </p:cNvPr>
          <p:cNvSpPr/>
          <p:nvPr/>
        </p:nvSpPr>
        <p:spPr>
          <a:xfrm>
            <a:off x="6912183" y="4397261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Borda Samuel">
            <a:extLst>
              <a:ext uri="{FF2B5EF4-FFF2-40B4-BE49-F238E27FC236}">
                <a16:creationId xmlns="" xmlns:a16="http://schemas.microsoft.com/office/drawing/2014/main" id="{5EC551EF-9317-4265-AACD-9EA68EEAC0E5}"/>
              </a:ext>
            </a:extLst>
          </p:cNvPr>
          <p:cNvSpPr/>
          <p:nvPr/>
        </p:nvSpPr>
        <p:spPr>
          <a:xfrm>
            <a:off x="6803912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Nome Samuel">
            <a:extLst>
              <a:ext uri="{FF2B5EF4-FFF2-40B4-BE49-F238E27FC236}">
                <a16:creationId xmlns="" xmlns:a16="http://schemas.microsoft.com/office/drawing/2014/main" id="{984AFBB9-2273-4C93-A3FC-206DAC991191}"/>
              </a:ext>
            </a:extLst>
          </p:cNvPr>
          <p:cNvSpPr/>
          <p:nvPr/>
        </p:nvSpPr>
        <p:spPr>
          <a:xfrm>
            <a:off x="6796020" y="5981659"/>
            <a:ext cx="1877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Samuel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Hiroyuki</a:t>
            </a:r>
            <a:endParaRPr lang="pt-BR" sz="2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58" name="Cargo Samuel">
            <a:extLst>
              <a:ext uri="{FF2B5EF4-FFF2-40B4-BE49-F238E27FC236}">
                <a16:creationId xmlns="" xmlns:a16="http://schemas.microsoft.com/office/drawing/2014/main" id="{32C676BF-7513-4357-9232-EE3DF932C39C}"/>
              </a:ext>
            </a:extLst>
          </p:cNvPr>
          <p:cNvSpPr/>
          <p:nvPr/>
        </p:nvSpPr>
        <p:spPr>
          <a:xfrm>
            <a:off x="6344038" y="6205522"/>
            <a:ext cx="2781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</a:t>
            </a:r>
            <a:r>
              <a:rPr lang="pt-BR" sz="20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Back-</a:t>
            </a:r>
            <a:r>
              <a:rPr lang="pt-BR" sz="2000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end</a:t>
            </a:r>
            <a:endParaRPr lang="pt-BR" sz="2000" dirty="0"/>
          </a:p>
        </p:txBody>
      </p:sp>
      <p:sp>
        <p:nvSpPr>
          <p:cNvPr id="45" name="Vitor">
            <a:extLst>
              <a:ext uri="{FF2B5EF4-FFF2-40B4-BE49-F238E27FC236}">
                <a16:creationId xmlns="" xmlns:a16="http://schemas.microsoft.com/office/drawing/2014/main" id="{16F4BA43-6A50-4388-892A-1979291B9AE3}"/>
              </a:ext>
            </a:extLst>
          </p:cNvPr>
          <p:cNvSpPr/>
          <p:nvPr/>
        </p:nvSpPr>
        <p:spPr>
          <a:xfrm>
            <a:off x="9889682" y="4397261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Borda Vitor">
            <a:extLst>
              <a:ext uri="{FF2B5EF4-FFF2-40B4-BE49-F238E27FC236}">
                <a16:creationId xmlns="" xmlns:a16="http://schemas.microsoft.com/office/drawing/2014/main" id="{80F5A320-214B-4ECB-A6F9-8FD22F50517E}"/>
              </a:ext>
            </a:extLst>
          </p:cNvPr>
          <p:cNvSpPr/>
          <p:nvPr/>
        </p:nvSpPr>
        <p:spPr>
          <a:xfrm>
            <a:off x="9781411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Nome Vitor">
            <a:extLst>
              <a:ext uri="{FF2B5EF4-FFF2-40B4-BE49-F238E27FC236}">
                <a16:creationId xmlns="" xmlns:a16="http://schemas.microsoft.com/office/drawing/2014/main" id="{487BB8CC-E413-451C-86F9-7A5E1DE05176}"/>
              </a:ext>
            </a:extLst>
          </p:cNvPr>
          <p:cNvSpPr/>
          <p:nvPr/>
        </p:nvSpPr>
        <p:spPr>
          <a:xfrm>
            <a:off x="9624715" y="5981659"/>
            <a:ext cx="2022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 smtClean="0">
                <a:solidFill>
                  <a:schemeClr val="accent6"/>
                </a:solidFill>
                <a:latin typeface="Gill Sans MT" panose="020B0502020104020203" pitchFamily="34" charset="0"/>
              </a:rPr>
              <a:t>Vitor </a:t>
            </a:r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Hugo Marin</a:t>
            </a:r>
          </a:p>
        </p:txBody>
      </p:sp>
      <p:sp>
        <p:nvSpPr>
          <p:cNvPr id="60" name="Cargo Vitor">
            <a:extLst>
              <a:ext uri="{FF2B5EF4-FFF2-40B4-BE49-F238E27FC236}">
                <a16:creationId xmlns="" xmlns:a16="http://schemas.microsoft.com/office/drawing/2014/main" id="{32CA3CE7-EEA9-41A8-B1F4-E835CCC5A2F3}"/>
              </a:ext>
            </a:extLst>
          </p:cNvPr>
          <p:cNvSpPr/>
          <p:nvPr/>
        </p:nvSpPr>
        <p:spPr>
          <a:xfrm>
            <a:off x="9370061" y="6205522"/>
            <a:ext cx="2531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Mobile</a:t>
            </a:r>
          </a:p>
        </p:txBody>
      </p:sp>
    </p:spTree>
    <p:extLst>
      <p:ext uri="{BB962C8B-B14F-4D97-AF65-F5344CB8AC3E}">
        <p14:creationId xmlns:p14="http://schemas.microsoft.com/office/powerpoint/2010/main" val="10328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8 L 0 -4.0740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6" dur="2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2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2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2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8" dur="2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1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00"/>
                            </p:stCondLst>
                            <p:childTnLst>
                              <p:par>
                                <p:cTn id="96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5" grpId="0" animBg="1"/>
      <p:bldP spid="26" grpId="0" animBg="1"/>
      <p:bldP spid="53" grpId="0"/>
      <p:bldP spid="54" grpId="0"/>
      <p:bldP spid="35" grpId="0" animBg="1"/>
      <p:bldP spid="36" grpId="0" animBg="1"/>
      <p:bldP spid="47" grpId="0"/>
      <p:bldP spid="48" grpId="0"/>
      <p:bldP spid="37" grpId="0" animBg="1"/>
      <p:bldP spid="38" grpId="0" animBg="1"/>
      <p:bldP spid="63" grpId="0" animBg="1"/>
      <p:bldP spid="49" grpId="0"/>
      <p:bldP spid="50" grpId="0"/>
      <p:bldP spid="39" grpId="0" animBg="1"/>
      <p:bldP spid="40" grpId="0" animBg="1"/>
      <p:bldP spid="51" grpId="0"/>
      <p:bldP spid="52" grpId="0"/>
      <p:bldP spid="41" grpId="0" animBg="1"/>
      <p:bldP spid="42" grpId="0" animBg="1"/>
      <p:bldP spid="55" grpId="0"/>
      <p:bldP spid="56" grpId="0"/>
      <p:bldP spid="43" grpId="0" animBg="1"/>
      <p:bldP spid="44" grpId="0" animBg="1"/>
      <p:bldP spid="57" grpId="0"/>
      <p:bldP spid="58" grpId="0"/>
      <p:bldP spid="45" grpId="0" animBg="1"/>
      <p:bldP spid="46" grpId="0" animBg="1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="" xmlns:a16="http://schemas.microsoft.com/office/drawing/2014/main" id="{649B9AC2-F566-4500-88E6-A36BAE3813EB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3" name="VidroVerde">
            <a:extLst>
              <a:ext uri="{FF2B5EF4-FFF2-40B4-BE49-F238E27FC236}">
                <a16:creationId xmlns="" xmlns:a16="http://schemas.microsoft.com/office/drawing/2014/main" id="{0D1BD859-E516-43A9-AE0B-C8269D6F6D3B}"/>
              </a:ext>
            </a:extLst>
          </p:cNvPr>
          <p:cNvSpPr/>
          <p:nvPr/>
        </p:nvSpPr>
        <p:spPr>
          <a:xfrm>
            <a:off x="7515950" y="-16588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>
                  <a:alpha val="49000"/>
                </a:srgbClr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undoFake">
            <a:extLst>
              <a:ext uri="{FF2B5EF4-FFF2-40B4-BE49-F238E27FC236}">
                <a16:creationId xmlns="" xmlns:a16="http://schemas.microsoft.com/office/drawing/2014/main" id="{6EF421BC-C763-44BB-98FF-950BE0C31476}"/>
              </a:ext>
            </a:extLst>
          </p:cNvPr>
          <p:cNvSpPr/>
          <p:nvPr/>
        </p:nvSpPr>
        <p:spPr>
          <a:xfrm>
            <a:off x="0" y="3628"/>
            <a:ext cx="12192000" cy="6854372"/>
          </a:xfrm>
          <a:custGeom>
            <a:avLst/>
            <a:gdLst>
              <a:gd name="connsiteX0" fmla="*/ 0 w 12192000"/>
              <a:gd name="connsiteY0" fmla="*/ 0 h 6854372"/>
              <a:gd name="connsiteX1" fmla="*/ 9121981 w 12192000"/>
              <a:gd name="connsiteY1" fmla="*/ 0 h 6854372"/>
              <a:gd name="connsiteX2" fmla="*/ 12192000 w 12192000"/>
              <a:gd name="connsiteY2" fmla="*/ 3070019 h 6854372"/>
              <a:gd name="connsiteX3" fmla="*/ 12192000 w 12192000"/>
              <a:gd name="connsiteY3" fmla="*/ 6854371 h 6854372"/>
              <a:gd name="connsiteX4" fmla="*/ 12192000 w 12192000"/>
              <a:gd name="connsiteY4" fmla="*/ 6854372 h 6854372"/>
              <a:gd name="connsiteX5" fmla="*/ 0 w 12192000"/>
              <a:gd name="connsiteY5" fmla="*/ 6854372 h 6854372"/>
              <a:gd name="connsiteX6" fmla="*/ 0 w 12192000"/>
              <a:gd name="connsiteY6" fmla="*/ 6854371 h 6854372"/>
              <a:gd name="connsiteX7" fmla="*/ 0 w 12192000"/>
              <a:gd name="connsiteY7" fmla="*/ 1 h 68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2">
                <a:moveTo>
                  <a:pt x="0" y="0"/>
                </a:moveTo>
                <a:lnTo>
                  <a:pt x="9121981" y="0"/>
                </a:lnTo>
                <a:lnTo>
                  <a:pt x="12192000" y="3070019"/>
                </a:lnTo>
                <a:lnTo>
                  <a:pt x="12192000" y="6854371"/>
                </a:lnTo>
                <a:lnTo>
                  <a:pt x="12192000" y="6854372"/>
                </a:lnTo>
                <a:lnTo>
                  <a:pt x="0" y="6854372"/>
                </a:lnTo>
                <a:lnTo>
                  <a:pt x="0" y="6854371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pic>
        <p:nvPicPr>
          <p:cNvPr id="6" name="Logo" descr="https://cdn.discordapp.com/attachments/307246776547540992/483428058221641740/o_cucao_ta_de_pika_dura_uhuuuuuuuuuuuuuuuuuuuuu.png">
            <a:extLst>
              <a:ext uri="{FF2B5EF4-FFF2-40B4-BE49-F238E27FC236}">
                <a16:creationId xmlns="" xmlns:a16="http://schemas.microsoft.com/office/drawing/2014/main" id="{B179DD2A-FF3E-4C0C-994F-974A51DF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811" y="710585"/>
            <a:ext cx="4388378" cy="33517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Cinza">
            <a:extLst>
              <a:ext uri="{FF2B5EF4-FFF2-40B4-BE49-F238E27FC236}">
                <a16:creationId xmlns="" xmlns:a16="http://schemas.microsoft.com/office/drawing/2014/main" id="{2BBFB3B2-B9C2-434C-8BB0-59A2D59EDC7E}"/>
              </a:ext>
            </a:extLst>
          </p:cNvPr>
          <p:cNvSpPr txBox="1"/>
          <p:nvPr/>
        </p:nvSpPr>
        <p:spPr>
          <a:xfrm>
            <a:off x="3816284" y="3793444"/>
            <a:ext cx="455943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2">
                    <a:lumMod val="25000"/>
                  </a:schemeClr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8" name="TextoVerde">
            <a:extLst>
              <a:ext uri="{FF2B5EF4-FFF2-40B4-BE49-F238E27FC236}">
                <a16:creationId xmlns="" xmlns:a16="http://schemas.microsoft.com/office/drawing/2014/main" id="{8F2FFDAD-E9C1-48B6-BD1C-F2DF11E11115}"/>
              </a:ext>
            </a:extLst>
          </p:cNvPr>
          <p:cNvSpPr txBox="1"/>
          <p:nvPr/>
        </p:nvSpPr>
        <p:spPr>
          <a:xfrm>
            <a:off x="3844565" y="3806571"/>
            <a:ext cx="4559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00C000"/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5" name="Cursor">
            <a:extLst>
              <a:ext uri="{FF2B5EF4-FFF2-40B4-BE49-F238E27FC236}">
                <a16:creationId xmlns="" xmlns:a16="http://schemas.microsoft.com/office/drawing/2014/main" id="{F840CC4F-C0D7-4ACD-8CCE-33EA518F8DD5}"/>
              </a:ext>
            </a:extLst>
          </p:cNvPr>
          <p:cNvSpPr/>
          <p:nvPr/>
        </p:nvSpPr>
        <p:spPr>
          <a:xfrm>
            <a:off x="3638550" y="4023759"/>
            <a:ext cx="263261" cy="1182814"/>
          </a:xfrm>
          <a:prstGeom prst="rect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500"/>
    </mc:Choice>
    <mc:Fallback xmlns="">
      <p:transition spd="slow" advClick="0" advTm="85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10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7" presetID="63" presetClass="path" presetSubtype="0" fill="hold" grpId="3" nodeType="afterEffect" p14:presetBounceEnd="8571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3.33333E-6 L 0.38685 3.33333E-6 " pathEditMode="relative" rAng="0" ptsTypes="AA" p14:bounceEnd="8571">
                                          <p:cBhvr>
                                            <p:cTn id="18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3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6" presetID="10" presetClass="exit" presetSubtype="0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8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out)">
                                          <p:cBhvr>
                                            <p:cTn id="32" dur="1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4" presetID="35" presetClass="path" presetSubtype="0" accel="50000" decel="50000" fill="hold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3.33333E-6 L -0.28503 3.33333E-6 " pathEditMode="relative" rAng="0" ptsTypes="AA">
                                          <p:cBhvr>
                                            <p:cTn id="35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5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75E-6 -4.44444E-6 L -0.28437 -4.44444E-6 " pathEditMode="relative" rAng="0" ptsTypes="AA">
                                          <p:cBhvr>
                                            <p:cTn id="37" dur="1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-2.59259E-6 L -0.28437 -2.59259E-6 " pathEditMode="relative" rAng="0" ptsTypes="AA">
                                          <p:cBhvr>
                                            <p:cTn id="3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1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/>
          <p:bldP spid="7" grpId="1"/>
          <p:bldP spid="8" grpId="0"/>
          <p:bldP spid="8" grpId="1"/>
          <p:bldP spid="5" grpId="0" animBg="1"/>
          <p:bldP spid="5" grpId="1" animBg="1"/>
          <p:bldP spid="5" grpId="2" animBg="1"/>
          <p:bldP spid="5" grpId="3" animBg="1"/>
          <p:bldP spid="5" grpId="4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10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7" presetID="63" presetClass="path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4.44444E-6 L 0.38685 4.44444E-6 " pathEditMode="relative" rAng="0" ptsTypes="AA">
                                          <p:cBhvr>
                                            <p:cTn id="18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3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6" presetID="10" presetClass="exit" presetSubtype="0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8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out)">
                                          <p:cBhvr>
                                            <p:cTn id="32" dur="1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4" presetID="35" presetClass="path" presetSubtype="0" accel="50000" decel="50000" fill="hold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3.33333E-6 L -0.28503 3.33333E-6 " pathEditMode="relative" rAng="0" ptsTypes="AA">
                                          <p:cBhvr>
                                            <p:cTn id="35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5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75E-6 -3.33333E-6 L -0.28437 -3.33333E-6 " pathEditMode="relative" rAng="0" ptsTypes="AA">
                                          <p:cBhvr>
                                            <p:cTn id="37" dur="1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-1.48148E-6 L -0.28437 -1.48148E-6 " pathEditMode="relative" rAng="0" ptsTypes="AA">
                                          <p:cBhvr>
                                            <p:cTn id="3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1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/>
          <p:bldP spid="7" grpId="1"/>
          <p:bldP spid="8" grpId="0"/>
          <p:bldP spid="8" grpId="1"/>
          <p:bldP spid="5" grpId="0" animBg="1"/>
          <p:bldP spid="5" grpId="1" animBg="1"/>
          <p:bldP spid="5" grpId="2" animBg="1"/>
          <p:bldP spid="5" grpId="3" animBg="1"/>
          <p:bldP spid="5" grpId="4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="" xmlns:a16="http://schemas.microsoft.com/office/drawing/2014/main" id="{649B9AC2-F566-4500-88E6-A36BAE3813EB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35" name="BinD-E">
            <a:extLst>
              <a:ext uri="{FF2B5EF4-FFF2-40B4-BE49-F238E27FC236}">
                <a16:creationId xmlns="" xmlns:a16="http://schemas.microsoft.com/office/drawing/2014/main" id="{5AFBAA50-5ECE-4D3A-821B-7524FB760384}"/>
              </a:ext>
            </a:extLst>
          </p:cNvPr>
          <p:cNvSpPr txBox="1"/>
          <p:nvPr/>
        </p:nvSpPr>
        <p:spPr>
          <a:xfrm>
            <a:off x="9012177" y="-914260"/>
            <a:ext cx="177143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0011101011100101010100001111111101011000011011000110000110100000111000010101010100001011101001110001111111001001111111001101011010010011000100101000110</a:t>
            </a:r>
          </a:p>
          <a:p>
            <a:r>
              <a:rPr lang="pt-BR" dirty="0"/>
              <a:t> 0011111100011111000101110000011100001100100111010011000101100100000000111100101111111101101101111111001100011000111000110010101010011011100000011001110 </a:t>
            </a:r>
          </a:p>
          <a:p>
            <a:endParaRPr lang="pt-BR" dirty="0"/>
          </a:p>
          <a:p>
            <a:r>
              <a:rPr lang="pt-BR" dirty="0"/>
              <a:t>1110010011111110011010110100100110001001010001100001001011101100011011010001100011100101011101100111101010101100001111100111000001011001100101111001110</a:t>
            </a:r>
          </a:p>
          <a:p>
            <a:endParaRPr lang="pt-BR" dirty="0"/>
          </a:p>
          <a:p>
            <a:r>
              <a:rPr lang="pt-BR" dirty="0"/>
              <a:t>0001100011100011001010101001101110000001100111001001001101101000110010000100110101101110100000100111010111001010101000011111111010110000110110001100001</a:t>
            </a:r>
          </a:p>
          <a:p>
            <a:endParaRPr lang="pt-BR" dirty="0"/>
          </a:p>
          <a:p>
            <a:r>
              <a:rPr lang="pt-BR" dirty="0"/>
              <a:t>1010000011100001010101010000101110100111000111111100100111111100110101101001001100010010100011000010010111011000110110100011000111001010111011001111010</a:t>
            </a:r>
          </a:p>
          <a:p>
            <a:endParaRPr lang="pt-BR" dirty="0"/>
          </a:p>
          <a:p>
            <a:r>
              <a:rPr lang="pt-BR" dirty="0"/>
              <a:t>1101100011000011010000011100001010101010000101110100111000111111100100111111100110101101001001100010010100011000010010111011000110110100011000111001010</a:t>
            </a:r>
          </a:p>
          <a:p>
            <a:endParaRPr lang="pt-BR" dirty="0"/>
          </a:p>
          <a:p>
            <a:r>
              <a:rPr lang="pt-BR" dirty="0" smtClean="0"/>
              <a:t>1110110011110101010110000111110011100000101100110010111100111001001111010111100111011101011000100101000001111001111110001111100010111000001110000110010</a:t>
            </a:r>
            <a:endParaRPr lang="pt-BR" dirty="0"/>
          </a:p>
        </p:txBody>
      </p:sp>
      <p:sp>
        <p:nvSpPr>
          <p:cNvPr id="10" name="BinE-D">
            <a:extLst>
              <a:ext uri="{FF2B5EF4-FFF2-40B4-BE49-F238E27FC236}">
                <a16:creationId xmlns="" xmlns:a16="http://schemas.microsoft.com/office/drawing/2014/main" id="{14659D83-857E-4874-AC38-E8B3BBE3561E}"/>
              </a:ext>
            </a:extLst>
          </p:cNvPr>
          <p:cNvSpPr txBox="1"/>
          <p:nvPr/>
        </p:nvSpPr>
        <p:spPr>
          <a:xfrm>
            <a:off x="-5370175" y="-80136"/>
            <a:ext cx="177143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0011101011100101010100001111111101011000011011000110000110100000111000010101010100001011101001110001111111001001111111001101011010010011000100101000110</a:t>
            </a:r>
            <a:endParaRPr lang="pt-BR" dirty="0"/>
          </a:p>
          <a:p>
            <a:r>
              <a:rPr lang="pt-BR" dirty="0"/>
              <a:t> 0011111100011111000101110000011100001100100111010011000101100100000000111100101111111101101101111111001100011000111000110010101010011011100000011001110 </a:t>
            </a:r>
          </a:p>
          <a:p>
            <a:endParaRPr lang="pt-BR" dirty="0"/>
          </a:p>
          <a:p>
            <a:r>
              <a:rPr lang="pt-BR" dirty="0"/>
              <a:t>1110010011111110011010110100100110001001010001100001001011101100011011010001100011100101011101100111101010101100001111100111000001011001100101111001110</a:t>
            </a:r>
          </a:p>
          <a:p>
            <a:endParaRPr lang="pt-BR" dirty="0"/>
          </a:p>
          <a:p>
            <a:r>
              <a:rPr lang="pt-BR" dirty="0"/>
              <a:t>0001100011100011001010101001101110000001100111001001001101101000110010000100110101101110100000100111010111001010101000011111111010110000110110001100001</a:t>
            </a:r>
          </a:p>
          <a:p>
            <a:endParaRPr lang="pt-BR" dirty="0"/>
          </a:p>
          <a:p>
            <a:r>
              <a:rPr lang="pt-BR" dirty="0"/>
              <a:t>1010000011100001010101010000101110100111000111111100100111111100110101101001001100010010100011000010010111011000110110100011000111001010111011001111010</a:t>
            </a:r>
          </a:p>
          <a:p>
            <a:endParaRPr lang="pt-BR" dirty="0"/>
          </a:p>
          <a:p>
            <a:r>
              <a:rPr lang="pt-BR" dirty="0"/>
              <a:t>1101100011000011010000011100001010101010000101110100111000111111100100111111100110101101001001100010010100011000010010111011000110110100011000111001010</a:t>
            </a:r>
          </a:p>
          <a:p>
            <a:endParaRPr lang="pt-BR" dirty="0"/>
          </a:p>
          <a:p>
            <a:r>
              <a:rPr lang="pt-BR" dirty="0"/>
              <a:t>1110110011110101010110000111110011100000101100110010111100111001001111010111100111011101011000100101000001111001111110001111100010111000001110000110010</a:t>
            </a:r>
          </a:p>
          <a:p>
            <a:r>
              <a:rPr lang="pt-BR" dirty="0" smtClean="0"/>
              <a:t>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111110011000110001110001100101010100110111000000110</a:t>
            </a:r>
            <a:endParaRPr lang="pt-BR" dirty="0"/>
          </a:p>
        </p:txBody>
      </p:sp>
      <p:sp>
        <p:nvSpPr>
          <p:cNvPr id="3" name="VidroVerde">
            <a:extLst>
              <a:ext uri="{FF2B5EF4-FFF2-40B4-BE49-F238E27FC236}">
                <a16:creationId xmlns="" xmlns:a16="http://schemas.microsoft.com/office/drawing/2014/main" id="{0D1BD859-E516-43A9-AE0B-C8269D6F6D3B}"/>
              </a:ext>
            </a:extLst>
          </p:cNvPr>
          <p:cNvSpPr/>
          <p:nvPr/>
        </p:nvSpPr>
        <p:spPr>
          <a:xfrm>
            <a:off x="7515950" y="-31102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>
                  <a:alpha val="49000"/>
                </a:srgbClr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undoFake">
            <a:extLst>
              <a:ext uri="{FF2B5EF4-FFF2-40B4-BE49-F238E27FC236}">
                <a16:creationId xmlns="" xmlns:a16="http://schemas.microsoft.com/office/drawing/2014/main" id="{6EF421BC-C763-44BB-98FF-950BE0C31476}"/>
              </a:ext>
            </a:extLst>
          </p:cNvPr>
          <p:cNvSpPr/>
          <p:nvPr/>
        </p:nvSpPr>
        <p:spPr>
          <a:xfrm>
            <a:off x="1" y="-3577"/>
            <a:ext cx="12208000" cy="6932403"/>
          </a:xfrm>
          <a:custGeom>
            <a:avLst/>
            <a:gdLst>
              <a:gd name="connsiteX0" fmla="*/ 0 w 12192000"/>
              <a:gd name="connsiteY0" fmla="*/ 0 h 6854372"/>
              <a:gd name="connsiteX1" fmla="*/ 9121981 w 12192000"/>
              <a:gd name="connsiteY1" fmla="*/ 0 h 6854372"/>
              <a:gd name="connsiteX2" fmla="*/ 12192000 w 12192000"/>
              <a:gd name="connsiteY2" fmla="*/ 3070019 h 6854372"/>
              <a:gd name="connsiteX3" fmla="*/ 12192000 w 12192000"/>
              <a:gd name="connsiteY3" fmla="*/ 6854371 h 6854372"/>
              <a:gd name="connsiteX4" fmla="*/ 12192000 w 12192000"/>
              <a:gd name="connsiteY4" fmla="*/ 6854372 h 6854372"/>
              <a:gd name="connsiteX5" fmla="*/ 0 w 12192000"/>
              <a:gd name="connsiteY5" fmla="*/ 6854372 h 6854372"/>
              <a:gd name="connsiteX6" fmla="*/ 0 w 12192000"/>
              <a:gd name="connsiteY6" fmla="*/ 6854371 h 6854372"/>
              <a:gd name="connsiteX7" fmla="*/ 0 w 12192000"/>
              <a:gd name="connsiteY7" fmla="*/ 1 h 68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2">
                <a:moveTo>
                  <a:pt x="0" y="0"/>
                </a:moveTo>
                <a:lnTo>
                  <a:pt x="9121981" y="0"/>
                </a:lnTo>
                <a:lnTo>
                  <a:pt x="12192000" y="3070019"/>
                </a:lnTo>
                <a:lnTo>
                  <a:pt x="12192000" y="6854371"/>
                </a:lnTo>
                <a:lnTo>
                  <a:pt x="12192000" y="6854372"/>
                </a:lnTo>
                <a:lnTo>
                  <a:pt x="0" y="6854372"/>
                </a:lnTo>
                <a:lnTo>
                  <a:pt x="0" y="6854371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pic>
        <p:nvPicPr>
          <p:cNvPr id="6" name="Logo" descr="https://cdn.discordapp.com/attachments/307246776547540992/483428058221641740/o_cucao_ta_de_pika_dura_uhuuuuuuuuuuuuuuuuuuuuu.png">
            <a:extLst>
              <a:ext uri="{FF2B5EF4-FFF2-40B4-BE49-F238E27FC236}">
                <a16:creationId xmlns="" xmlns:a16="http://schemas.microsoft.com/office/drawing/2014/main" id="{B179DD2A-FF3E-4C0C-994F-974A51DF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2" y="710585"/>
            <a:ext cx="4388378" cy="33517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Cinza">
            <a:extLst>
              <a:ext uri="{FF2B5EF4-FFF2-40B4-BE49-F238E27FC236}">
                <a16:creationId xmlns="" xmlns:a16="http://schemas.microsoft.com/office/drawing/2014/main" id="{2BBFB3B2-B9C2-434C-8BB0-59A2D59EDC7E}"/>
              </a:ext>
            </a:extLst>
          </p:cNvPr>
          <p:cNvSpPr txBox="1"/>
          <p:nvPr/>
        </p:nvSpPr>
        <p:spPr>
          <a:xfrm>
            <a:off x="350087" y="3793444"/>
            <a:ext cx="455943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2">
                    <a:lumMod val="25000"/>
                  </a:schemeClr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8" name="TextoVerde">
            <a:extLst>
              <a:ext uri="{FF2B5EF4-FFF2-40B4-BE49-F238E27FC236}">
                <a16:creationId xmlns="" xmlns:a16="http://schemas.microsoft.com/office/drawing/2014/main" id="{8F2FFDAD-E9C1-48B6-BD1C-F2DF11E11115}"/>
              </a:ext>
            </a:extLst>
          </p:cNvPr>
          <p:cNvSpPr txBox="1"/>
          <p:nvPr/>
        </p:nvSpPr>
        <p:spPr>
          <a:xfrm>
            <a:off x="377976" y="3806571"/>
            <a:ext cx="4559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00C000"/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11" name="TimeLine">
            <a:extLst>
              <a:ext uri="{FF2B5EF4-FFF2-40B4-BE49-F238E27FC236}">
                <a16:creationId xmlns="" xmlns:a16="http://schemas.microsoft.com/office/drawing/2014/main" id="{53210DA7-7785-42E7-915A-F47B5C609938}"/>
              </a:ext>
            </a:extLst>
          </p:cNvPr>
          <p:cNvSpPr/>
          <p:nvPr/>
        </p:nvSpPr>
        <p:spPr>
          <a:xfrm flipV="1">
            <a:off x="428822" y="5314950"/>
            <a:ext cx="11943214" cy="50006"/>
          </a:xfrm>
          <a:prstGeom prst="rect">
            <a:avLst/>
          </a:prstGeom>
          <a:gradFill flip="none" rotWithShape="1">
            <a:gsLst>
              <a:gs pos="0">
                <a:srgbClr val="00C000"/>
              </a:gs>
              <a:gs pos="100000">
                <a:srgbClr val="70AD47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C#">
            <a:extLst>
              <a:ext uri="{FF2B5EF4-FFF2-40B4-BE49-F238E27FC236}">
                <a16:creationId xmlns="" xmlns:a16="http://schemas.microsoft.com/office/drawing/2014/main" id="{B90BA544-E9D9-486C-8DE1-B2B805F5C39E}"/>
              </a:ext>
            </a:extLst>
          </p:cNvPr>
          <p:cNvCxnSpPr/>
          <p:nvPr/>
        </p:nvCxnSpPr>
        <p:spPr>
          <a:xfrm>
            <a:off x="922020" y="5339953"/>
            <a:ext cx="960120" cy="960120"/>
          </a:xfrm>
          <a:prstGeom prst="line">
            <a:avLst/>
          </a:prstGeom>
          <a:ln w="38100">
            <a:solidFill>
              <a:srgbClr val="70AE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HTML">
            <a:extLst>
              <a:ext uri="{FF2B5EF4-FFF2-40B4-BE49-F238E27FC236}">
                <a16:creationId xmlns="" xmlns:a16="http://schemas.microsoft.com/office/drawing/2014/main" id="{2BC07CAD-532B-48CA-BCDD-4DC12E83F437}"/>
              </a:ext>
            </a:extLst>
          </p:cNvPr>
          <p:cNvCxnSpPr/>
          <p:nvPr/>
        </p:nvCxnSpPr>
        <p:spPr>
          <a:xfrm>
            <a:off x="2543545" y="5336379"/>
            <a:ext cx="960120" cy="960120"/>
          </a:xfrm>
          <a:prstGeom prst="line">
            <a:avLst/>
          </a:prstGeom>
          <a:ln w="38100">
            <a:solidFill>
              <a:srgbClr val="6CB3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Bootstrap">
            <a:extLst>
              <a:ext uri="{FF2B5EF4-FFF2-40B4-BE49-F238E27FC236}">
                <a16:creationId xmlns="" xmlns:a16="http://schemas.microsoft.com/office/drawing/2014/main" id="{6C1DC705-5F45-4210-8DA0-65D27CEEAB4D}"/>
              </a:ext>
            </a:extLst>
          </p:cNvPr>
          <p:cNvCxnSpPr/>
          <p:nvPr/>
        </p:nvCxnSpPr>
        <p:spPr>
          <a:xfrm>
            <a:off x="4609330" y="5336377"/>
            <a:ext cx="960120" cy="960120"/>
          </a:xfrm>
          <a:prstGeom prst="line">
            <a:avLst/>
          </a:prstGeom>
          <a:ln w="38100">
            <a:solidFill>
              <a:srgbClr val="62B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SQL">
            <a:extLst>
              <a:ext uri="{FF2B5EF4-FFF2-40B4-BE49-F238E27FC236}">
                <a16:creationId xmlns="" xmlns:a16="http://schemas.microsoft.com/office/drawing/2014/main" id="{B2D019DF-9852-4AF6-925C-9EF3E3D57EE1}"/>
              </a:ext>
            </a:extLst>
          </p:cNvPr>
          <p:cNvCxnSpPr/>
          <p:nvPr/>
        </p:nvCxnSpPr>
        <p:spPr>
          <a:xfrm>
            <a:off x="6147255" y="5332748"/>
            <a:ext cx="960120" cy="960120"/>
          </a:xfrm>
          <a:prstGeom prst="line">
            <a:avLst/>
          </a:prstGeom>
          <a:ln w="38100">
            <a:solidFill>
              <a:srgbClr val="54B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sp">
            <a:extLst>
              <a:ext uri="{FF2B5EF4-FFF2-40B4-BE49-F238E27FC236}">
                <a16:creationId xmlns="" xmlns:a16="http://schemas.microsoft.com/office/drawing/2014/main" id="{FA6309D2-3D85-41DC-B79A-438D9F232007}"/>
              </a:ext>
            </a:extLst>
          </p:cNvPr>
          <p:cNvCxnSpPr/>
          <p:nvPr/>
        </p:nvCxnSpPr>
        <p:spPr>
          <a:xfrm>
            <a:off x="7685180" y="5329119"/>
            <a:ext cx="960120" cy="960120"/>
          </a:xfrm>
          <a:prstGeom prst="line">
            <a:avLst/>
          </a:prstGeom>
          <a:ln w="38100">
            <a:solidFill>
              <a:srgbClr val="41BD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doid">
            <a:extLst>
              <a:ext uri="{FF2B5EF4-FFF2-40B4-BE49-F238E27FC236}">
                <a16:creationId xmlns="" xmlns:a16="http://schemas.microsoft.com/office/drawing/2014/main" id="{26E39C82-4CB3-426B-9D8D-31C4A15979CF}"/>
              </a:ext>
            </a:extLst>
          </p:cNvPr>
          <p:cNvCxnSpPr/>
          <p:nvPr/>
        </p:nvCxnSpPr>
        <p:spPr>
          <a:xfrm>
            <a:off x="9625519" y="5327871"/>
            <a:ext cx="960120" cy="960120"/>
          </a:xfrm>
          <a:prstGeom prst="line">
            <a:avLst/>
          </a:prstGeom>
          <a:ln w="38100">
            <a:solidFill>
              <a:srgbClr val="2BB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HTML" descr="Uma imagem contendo kit de primeiros socorros, objeto, texto, sinal&#10;&#10;Descrição gerada com muito alta confiança">
            <a:extLst>
              <a:ext uri="{FF2B5EF4-FFF2-40B4-BE49-F238E27FC236}">
                <a16:creationId xmlns="" xmlns:a16="http://schemas.microsoft.com/office/drawing/2014/main" id="{27FBB456-9455-4D96-92EF-CB65CF0A9E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15" y="5754233"/>
            <a:ext cx="1649998" cy="966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C#" descr="Uma imagem contendo sinal, parar, ao ar livre, céu&#10;&#10;Descrição gerada com muito alta confiança">
            <a:extLst>
              <a:ext uri="{FF2B5EF4-FFF2-40B4-BE49-F238E27FC236}">
                <a16:creationId xmlns="" xmlns:a16="http://schemas.microsoft.com/office/drawing/2014/main" id="{AF48591F-DF57-44C0-B550-C9E362C722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94" y="5744070"/>
            <a:ext cx="1028253" cy="9871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SQL" descr="Resultado de imagem para mysql icon">
            <a:extLst>
              <a:ext uri="{FF2B5EF4-FFF2-40B4-BE49-F238E27FC236}">
                <a16:creationId xmlns="" xmlns:a16="http://schemas.microsoft.com/office/drawing/2014/main" id="{417D31FF-E058-4B61-9225-27D28FA3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070" y="5723505"/>
            <a:ext cx="1028252" cy="102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Android" descr="Resultado de imagem para android icon png">
            <a:extLst>
              <a:ext uri="{FF2B5EF4-FFF2-40B4-BE49-F238E27FC236}">
                <a16:creationId xmlns="" xmlns:a16="http://schemas.microsoft.com/office/drawing/2014/main" id="{767F6CAB-2C23-4128-857C-13FB4B4F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333" y="5674339"/>
            <a:ext cx="1126585" cy="112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dot">
            <a:extLst>
              <a:ext uri="{FF2B5EF4-FFF2-40B4-BE49-F238E27FC236}">
                <a16:creationId xmlns="" xmlns:a16="http://schemas.microsoft.com/office/drawing/2014/main" id="{49C120DA-8D32-4A4F-A14D-CFB6BFE43CDD}"/>
              </a:ext>
            </a:extLst>
          </p:cNvPr>
          <p:cNvSpPr/>
          <p:nvPr/>
        </p:nvSpPr>
        <p:spPr>
          <a:xfrm>
            <a:off x="11845128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2dot">
            <a:extLst>
              <a:ext uri="{FF2B5EF4-FFF2-40B4-BE49-F238E27FC236}">
                <a16:creationId xmlns="" xmlns:a16="http://schemas.microsoft.com/office/drawing/2014/main" id="{EC06D870-11AC-4369-83B8-6009A08C6B08}"/>
              </a:ext>
            </a:extLst>
          </p:cNvPr>
          <p:cNvSpPr/>
          <p:nvPr/>
        </p:nvSpPr>
        <p:spPr>
          <a:xfrm>
            <a:off x="11952952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3dot">
            <a:extLst>
              <a:ext uri="{FF2B5EF4-FFF2-40B4-BE49-F238E27FC236}">
                <a16:creationId xmlns="" xmlns:a16="http://schemas.microsoft.com/office/drawing/2014/main" id="{E46064E7-03F5-4456-A5D0-430014C3343E}"/>
              </a:ext>
            </a:extLst>
          </p:cNvPr>
          <p:cNvSpPr/>
          <p:nvPr/>
        </p:nvSpPr>
        <p:spPr>
          <a:xfrm>
            <a:off x="12060776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LinhaCinza">
            <a:extLst>
              <a:ext uri="{FF2B5EF4-FFF2-40B4-BE49-F238E27FC236}">
                <a16:creationId xmlns="" xmlns:a16="http://schemas.microsoft.com/office/drawing/2014/main" id="{29288FC3-32FC-4057-B5B4-394EEF900437}"/>
              </a:ext>
            </a:extLst>
          </p:cNvPr>
          <p:cNvCxnSpPr>
            <a:cxnSpLocks/>
          </p:cNvCxnSpPr>
          <p:nvPr/>
        </p:nvCxnSpPr>
        <p:spPr>
          <a:xfrm>
            <a:off x="5133975" y="447675"/>
            <a:ext cx="0" cy="4675936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l">
            <a:extLst>
              <a:ext uri="{FF2B5EF4-FFF2-40B4-BE49-F238E27FC236}">
                <a16:creationId xmlns="" xmlns:a16="http://schemas.microsoft.com/office/drawing/2014/main" id="{348ABFFB-C20D-49AF-9DC4-2C7C0914EFE2}"/>
              </a:ext>
            </a:extLst>
          </p:cNvPr>
          <p:cNvSpPr txBox="1"/>
          <p:nvPr/>
        </p:nvSpPr>
        <p:spPr>
          <a:xfrm>
            <a:off x="5238750" y="1890765"/>
            <a:ext cx="38481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Telefone: </a:t>
            </a:r>
            <a:r>
              <a:rPr lang="pt-BR" sz="2400" dirty="0">
                <a:solidFill>
                  <a:schemeClr val="bg1"/>
                </a:solidFill>
              </a:rPr>
              <a:t>(11) 2519-6782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1" name="Endereco">
            <a:extLst>
              <a:ext uri="{FF2B5EF4-FFF2-40B4-BE49-F238E27FC236}">
                <a16:creationId xmlns="" xmlns:a16="http://schemas.microsoft.com/office/drawing/2014/main" id="{DD7D7138-D604-4EAE-BF60-B0057AAFEB99}"/>
              </a:ext>
            </a:extLst>
          </p:cNvPr>
          <p:cNvSpPr txBox="1"/>
          <p:nvPr/>
        </p:nvSpPr>
        <p:spPr>
          <a:xfrm>
            <a:off x="5238750" y="2504830"/>
            <a:ext cx="5143495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Endereço: </a:t>
            </a:r>
            <a:r>
              <a:rPr lang="pt-BR" sz="2400" dirty="0">
                <a:solidFill>
                  <a:schemeClr val="bg1"/>
                </a:solidFill>
              </a:rPr>
              <a:t>Av. das Nações Unidas, 8501 - Pinheiros, São Paulo - SP, 05425-070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2" name="Email">
            <a:extLst>
              <a:ext uri="{FF2B5EF4-FFF2-40B4-BE49-F238E27FC236}">
                <a16:creationId xmlns="" xmlns:a16="http://schemas.microsoft.com/office/drawing/2014/main" id="{CD7C9685-6E6D-4AE2-9E36-1241856387B7}"/>
              </a:ext>
            </a:extLst>
          </p:cNvPr>
          <p:cNvSpPr txBox="1"/>
          <p:nvPr/>
        </p:nvSpPr>
        <p:spPr>
          <a:xfrm>
            <a:off x="5238750" y="3488227"/>
            <a:ext cx="567689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E-mail: </a:t>
            </a:r>
            <a:r>
              <a:rPr lang="pt-BR" sz="2400" dirty="0">
                <a:solidFill>
                  <a:schemeClr val="bg1"/>
                </a:solidFill>
              </a:rPr>
              <a:t>contatopuzzlesolutions@gmail.com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NPJ">
            <a:extLst>
              <a:ext uri="{FF2B5EF4-FFF2-40B4-BE49-F238E27FC236}">
                <a16:creationId xmlns="" xmlns:a16="http://schemas.microsoft.com/office/drawing/2014/main" id="{21642852-1C78-46CB-8AB2-D6D3D48852FD}"/>
              </a:ext>
            </a:extLst>
          </p:cNvPr>
          <p:cNvSpPr txBox="1"/>
          <p:nvPr/>
        </p:nvSpPr>
        <p:spPr>
          <a:xfrm>
            <a:off x="5238750" y="4133361"/>
            <a:ext cx="567689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CNPJ: </a:t>
            </a:r>
            <a:r>
              <a:rPr lang="pt-BR" sz="2400" dirty="0">
                <a:solidFill>
                  <a:schemeClr val="bg1"/>
                </a:solidFill>
              </a:rPr>
              <a:t>64.245.374/0001-50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ASP" descr="Resultado de imagem para asp.net icon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388" y="5723577"/>
            <a:ext cx="1028106" cy="102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Bootstrap" descr="Resultado de imagem para bootstrap png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637" y="5714989"/>
            <a:ext cx="1244618" cy="104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45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63" presetClass="path" presetSubtype="0" repeatCount="indefinite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1.14531 -2.22222E-6 " pathEditMode="relative" rAng="0" ptsTypes="AA">
                                      <p:cBhvr>
                                        <p:cTn id="79" dur="3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66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35" presetClass="pat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-1.15938 4.07407E-6 " pathEditMode="relative" rAng="0" ptsTypes="AA">
                                      <p:cBhvr>
                                        <p:cTn id="81" dur="3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1"/>
      <p:bldP spid="35" grpId="2"/>
      <p:bldP spid="10" grpId="1"/>
      <p:bldP spid="10" grpId="2"/>
      <p:bldP spid="11" grpId="0" animBg="1"/>
      <p:bldP spid="19" grpId="0" animBg="1"/>
      <p:bldP spid="27" grpId="0" animBg="1"/>
      <p:bldP spid="28" grpId="0" animBg="1"/>
      <p:bldP spid="30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="" xmlns:a16="http://schemas.microsoft.com/office/drawing/2014/main" id="{F0BD0E38-1FDC-4648-8983-5103021F8915}"/>
              </a:ext>
            </a:extLst>
          </p:cNvPr>
          <p:cNvSpPr/>
          <p:nvPr/>
        </p:nvSpPr>
        <p:spPr>
          <a:xfrm>
            <a:off x="0" y="9525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FundoFake">
            <a:extLst>
              <a:ext uri="{FF2B5EF4-FFF2-40B4-BE49-F238E27FC236}">
                <a16:creationId xmlns="" xmlns:a16="http://schemas.microsoft.com/office/drawing/2014/main" id="{94F517A4-5316-44B1-AAA0-C47003EE0CAE}"/>
              </a:ext>
            </a:extLst>
          </p:cNvPr>
          <p:cNvSpPr/>
          <p:nvPr/>
        </p:nvSpPr>
        <p:spPr>
          <a:xfrm>
            <a:off x="0" y="0"/>
            <a:ext cx="12192000" cy="4944138"/>
          </a:xfrm>
          <a:custGeom>
            <a:avLst/>
            <a:gdLst>
              <a:gd name="connsiteX0" fmla="*/ 0 w 12192000"/>
              <a:gd name="connsiteY0" fmla="*/ 0 h 4944138"/>
              <a:gd name="connsiteX1" fmla="*/ 12192000 w 12192000"/>
              <a:gd name="connsiteY1" fmla="*/ 0 h 4944138"/>
              <a:gd name="connsiteX2" fmla="*/ 12192000 w 12192000"/>
              <a:gd name="connsiteY2" fmla="*/ 3428623 h 4944138"/>
              <a:gd name="connsiteX3" fmla="*/ 7486788 w 12192000"/>
              <a:gd name="connsiteY3" fmla="*/ 3428623 h 4944138"/>
              <a:gd name="connsiteX4" fmla="*/ 6093498 w 12192000"/>
              <a:gd name="connsiteY4" fmla="*/ 4944138 h 4944138"/>
              <a:gd name="connsiteX5" fmla="*/ 4705213 w 12192000"/>
              <a:gd name="connsiteY5" fmla="*/ 3434066 h 4944138"/>
              <a:gd name="connsiteX6" fmla="*/ 4703544 w 12192000"/>
              <a:gd name="connsiteY6" fmla="*/ 3435880 h 4944138"/>
              <a:gd name="connsiteX7" fmla="*/ 0 w 12192000"/>
              <a:gd name="connsiteY7" fmla="*/ 3435880 h 494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944138">
                <a:moveTo>
                  <a:pt x="0" y="0"/>
                </a:moveTo>
                <a:lnTo>
                  <a:pt x="12192000" y="0"/>
                </a:lnTo>
                <a:lnTo>
                  <a:pt x="12192000" y="3428623"/>
                </a:lnTo>
                <a:lnTo>
                  <a:pt x="7486788" y="3428623"/>
                </a:lnTo>
                <a:lnTo>
                  <a:pt x="6093498" y="4944138"/>
                </a:lnTo>
                <a:lnTo>
                  <a:pt x="4705213" y="3434066"/>
                </a:lnTo>
                <a:lnTo>
                  <a:pt x="4703544" y="3435880"/>
                </a:lnTo>
                <a:lnTo>
                  <a:pt x="0" y="343588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9" name="Titulo">
            <a:extLst>
              <a:ext uri="{FF2B5EF4-FFF2-40B4-BE49-F238E27FC236}">
                <a16:creationId xmlns="" xmlns:a16="http://schemas.microsoft.com/office/drawing/2014/main" id="{BD184737-ABB9-4647-8A67-64513CA08A16}"/>
              </a:ext>
            </a:extLst>
          </p:cNvPr>
          <p:cNvSpPr txBox="1"/>
          <p:nvPr/>
        </p:nvSpPr>
        <p:spPr>
          <a:xfrm>
            <a:off x="3498850" y="434505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Nosso Cliente</a:t>
            </a:r>
          </a:p>
        </p:txBody>
      </p:sp>
      <p:pic>
        <p:nvPicPr>
          <p:cNvPr id="35" name="Logo">
            <a:extLst>
              <a:ext uri="{FF2B5EF4-FFF2-40B4-BE49-F238E27FC236}">
                <a16:creationId xmlns="" xmlns:a16="http://schemas.microsoft.com/office/drawing/2014/main" id="{D0E1B20F-FABC-49CF-A98C-50B57F772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212" y="1555169"/>
            <a:ext cx="2781576" cy="25436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BordaLoja">
            <a:extLst>
              <a:ext uri="{FF2B5EF4-FFF2-40B4-BE49-F238E27FC236}">
                <a16:creationId xmlns="" xmlns:a16="http://schemas.microsoft.com/office/drawing/2014/main" id="{85F5032A-92B0-42AF-BD1B-B1FAF09DAD2C}"/>
              </a:ext>
            </a:extLst>
          </p:cNvPr>
          <p:cNvSpPr/>
          <p:nvPr/>
        </p:nvSpPr>
        <p:spPr>
          <a:xfrm>
            <a:off x="353346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BordaFunc">
            <a:extLst>
              <a:ext uri="{FF2B5EF4-FFF2-40B4-BE49-F238E27FC236}">
                <a16:creationId xmlns="" xmlns:a16="http://schemas.microsoft.com/office/drawing/2014/main" id="{E55F6D36-4E72-4298-9E9E-C94B11182161}"/>
              </a:ext>
            </a:extLst>
          </p:cNvPr>
          <p:cNvSpPr/>
          <p:nvPr/>
        </p:nvSpPr>
        <p:spPr>
          <a:xfrm>
            <a:off x="2802326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rdaDoc">
            <a:extLst>
              <a:ext uri="{FF2B5EF4-FFF2-40B4-BE49-F238E27FC236}">
                <a16:creationId xmlns="" xmlns:a16="http://schemas.microsoft.com/office/drawing/2014/main" id="{71BA4579-42B5-4FBD-86F5-694B216190FD}"/>
              </a:ext>
            </a:extLst>
          </p:cNvPr>
          <p:cNvSpPr/>
          <p:nvPr/>
        </p:nvSpPr>
        <p:spPr>
          <a:xfrm>
            <a:off x="349508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BordaQueda">
            <a:extLst>
              <a:ext uri="{FF2B5EF4-FFF2-40B4-BE49-F238E27FC236}">
                <a16:creationId xmlns="" xmlns:a16="http://schemas.microsoft.com/office/drawing/2014/main" id="{CD1CFBD1-3102-45B1-BEAD-03F792694516}"/>
              </a:ext>
            </a:extLst>
          </p:cNvPr>
          <p:cNvSpPr/>
          <p:nvPr/>
        </p:nvSpPr>
        <p:spPr>
          <a:xfrm>
            <a:off x="2800407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9" name="Doc">
            <a:extLst>
              <a:ext uri="{FF2B5EF4-FFF2-40B4-BE49-F238E27FC236}">
                <a16:creationId xmlns="" xmlns:a16="http://schemas.microsoft.com/office/drawing/2014/main" id="{7EC5279E-F585-44E2-A6D6-75F7D190EC7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8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Loja">
            <a:extLst>
              <a:ext uri="{FF2B5EF4-FFF2-40B4-BE49-F238E27FC236}">
                <a16:creationId xmlns="" xmlns:a16="http://schemas.microsoft.com/office/drawing/2014/main" id="{779A1C19-088B-4F95-8FBA-EC1110EF7EB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8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Func">
            <a:extLst>
              <a:ext uri="{FF2B5EF4-FFF2-40B4-BE49-F238E27FC236}">
                <a16:creationId xmlns="" xmlns:a16="http://schemas.microsoft.com/office/drawing/2014/main" id="{2E235AEA-71E0-4F85-B607-2D93F23621C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7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Queda">
            <a:extLst>
              <a:ext uri="{FF2B5EF4-FFF2-40B4-BE49-F238E27FC236}">
                <a16:creationId xmlns="" xmlns:a16="http://schemas.microsoft.com/office/drawing/2014/main" id="{CAE61533-9980-405E-9456-ED373C4DB32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7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6" name="TxtLoja">
            <a:extLst>
              <a:ext uri="{FF2B5EF4-FFF2-40B4-BE49-F238E27FC236}">
                <a16:creationId xmlns="" xmlns:a16="http://schemas.microsoft.com/office/drawing/2014/main" id="{FC2DE09E-3B91-404E-B954-4DD705A4B5BC}"/>
              </a:ext>
            </a:extLst>
          </p:cNvPr>
          <p:cNvSpPr/>
          <p:nvPr/>
        </p:nvSpPr>
        <p:spPr>
          <a:xfrm>
            <a:off x="757213" y="4415050"/>
            <a:ext cx="1085554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Loja física</a:t>
            </a:r>
          </a:p>
        </p:txBody>
      </p:sp>
      <p:sp>
        <p:nvSpPr>
          <p:cNvPr id="47" name="TxtDoc">
            <a:extLst>
              <a:ext uri="{FF2B5EF4-FFF2-40B4-BE49-F238E27FC236}">
                <a16:creationId xmlns="" xmlns:a16="http://schemas.microsoft.com/office/drawing/2014/main" id="{E7B8A75F-FE97-423E-AB92-E3AE78BABBB2}"/>
              </a:ext>
            </a:extLst>
          </p:cNvPr>
          <p:cNvSpPr/>
          <p:nvPr/>
        </p:nvSpPr>
        <p:spPr>
          <a:xfrm>
            <a:off x="322800" y="6011462"/>
            <a:ext cx="195438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Registros em papel</a:t>
            </a:r>
          </a:p>
        </p:txBody>
      </p:sp>
      <p:sp>
        <p:nvSpPr>
          <p:cNvPr id="48" name="TxtFunc">
            <a:extLst>
              <a:ext uri="{FF2B5EF4-FFF2-40B4-BE49-F238E27FC236}">
                <a16:creationId xmlns="" xmlns:a16="http://schemas.microsoft.com/office/drawing/2014/main" id="{3359F1C7-3466-4D4A-99B3-0DAF09AF731B}"/>
              </a:ext>
            </a:extLst>
          </p:cNvPr>
          <p:cNvSpPr/>
          <p:nvPr/>
        </p:nvSpPr>
        <p:spPr>
          <a:xfrm>
            <a:off x="2802326" y="4281590"/>
            <a:ext cx="1900967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Controle manual de funcionários</a:t>
            </a:r>
            <a:endParaRPr lang="pt-BR" dirty="0"/>
          </a:p>
        </p:txBody>
      </p:sp>
      <p:sp>
        <p:nvSpPr>
          <p:cNvPr id="49" name="TxtQueda">
            <a:extLst>
              <a:ext uri="{FF2B5EF4-FFF2-40B4-BE49-F238E27FC236}">
                <a16:creationId xmlns="" xmlns:a16="http://schemas.microsoft.com/office/drawing/2014/main" id="{3691B9B2-D6B6-4F27-9B8E-436FF673DA2E}"/>
              </a:ext>
            </a:extLst>
          </p:cNvPr>
          <p:cNvSpPr/>
          <p:nvPr/>
        </p:nvSpPr>
        <p:spPr>
          <a:xfrm>
            <a:off x="2865680" y="6011462"/>
            <a:ext cx="177042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Perda de clientes</a:t>
            </a:r>
          </a:p>
        </p:txBody>
      </p:sp>
      <p:sp>
        <p:nvSpPr>
          <p:cNvPr id="50" name="SeloLoja">
            <a:extLst>
              <a:ext uri="{FF2B5EF4-FFF2-40B4-BE49-F238E27FC236}">
                <a16:creationId xmlns="" xmlns:a16="http://schemas.microsoft.com/office/drawing/2014/main" id="{8CD4B84B-5CC3-44E6-96E2-C5A6B0702327}"/>
              </a:ext>
            </a:extLst>
          </p:cNvPr>
          <p:cNvSpPr/>
          <p:nvPr/>
        </p:nvSpPr>
        <p:spPr>
          <a:xfrm rot="10800000">
            <a:off x="1975910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SeloFunc">
            <a:extLst>
              <a:ext uri="{FF2B5EF4-FFF2-40B4-BE49-F238E27FC236}">
                <a16:creationId xmlns="" xmlns:a16="http://schemas.microsoft.com/office/drawing/2014/main" id="{F9A305BD-4333-4F32-B192-EEA793F325EE}"/>
              </a:ext>
            </a:extLst>
          </p:cNvPr>
          <p:cNvSpPr/>
          <p:nvPr/>
        </p:nvSpPr>
        <p:spPr>
          <a:xfrm rot="10800000">
            <a:off x="4431372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SeloDoc">
            <a:extLst>
              <a:ext uri="{FF2B5EF4-FFF2-40B4-BE49-F238E27FC236}">
                <a16:creationId xmlns="" xmlns:a16="http://schemas.microsoft.com/office/drawing/2014/main" id="{05595C4A-4E56-4794-859D-7A7A4C43C8F7}"/>
              </a:ext>
            </a:extLst>
          </p:cNvPr>
          <p:cNvSpPr/>
          <p:nvPr/>
        </p:nvSpPr>
        <p:spPr>
          <a:xfrm rot="10800000">
            <a:off x="1979049" y="5240179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SeloQueda">
            <a:extLst>
              <a:ext uri="{FF2B5EF4-FFF2-40B4-BE49-F238E27FC236}">
                <a16:creationId xmlns="" xmlns:a16="http://schemas.microsoft.com/office/drawing/2014/main" id="{37E82896-A438-440B-BB2B-2EBF4203D7BC}"/>
              </a:ext>
            </a:extLst>
          </p:cNvPr>
          <p:cNvSpPr/>
          <p:nvPr/>
        </p:nvSpPr>
        <p:spPr>
          <a:xfrm rot="10800000">
            <a:off x="4438562" y="5240178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Inicial">
            <a:extLst>
              <a:ext uri="{FF2B5EF4-FFF2-40B4-BE49-F238E27FC236}">
                <a16:creationId xmlns="" xmlns:a16="http://schemas.microsoft.com/office/drawing/2014/main" id="{E98BC77C-22C2-414A-9DB6-0D0DA9D0EF46}"/>
              </a:ext>
            </a:extLst>
          </p:cNvPr>
          <p:cNvSpPr txBox="1"/>
          <p:nvPr/>
        </p:nvSpPr>
        <p:spPr>
          <a:xfrm>
            <a:off x="322800" y="2798943"/>
            <a:ext cx="265930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Situação Inicial</a:t>
            </a:r>
            <a:endParaRPr lang="pt-BR" sz="4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72" name="BordaOnline">
            <a:extLst>
              <a:ext uri="{FF2B5EF4-FFF2-40B4-BE49-F238E27FC236}">
                <a16:creationId xmlns="" xmlns:a16="http://schemas.microsoft.com/office/drawing/2014/main" id="{E274F8D1-4870-4B03-BC8F-904CECA5801C}"/>
              </a:ext>
            </a:extLst>
          </p:cNvPr>
          <p:cNvSpPr/>
          <p:nvPr/>
        </p:nvSpPr>
        <p:spPr>
          <a:xfrm>
            <a:off x="7450907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BordaCabo">
            <a:extLst>
              <a:ext uri="{FF2B5EF4-FFF2-40B4-BE49-F238E27FC236}">
                <a16:creationId xmlns="" xmlns:a16="http://schemas.microsoft.com/office/drawing/2014/main" id="{6AE492FF-4717-4350-B8D4-4FAE39DAA40E}"/>
              </a:ext>
            </a:extLst>
          </p:cNvPr>
          <p:cNvSpPr/>
          <p:nvPr/>
        </p:nvSpPr>
        <p:spPr>
          <a:xfrm>
            <a:off x="9899887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BordaEscudo">
            <a:extLst>
              <a:ext uri="{FF2B5EF4-FFF2-40B4-BE49-F238E27FC236}">
                <a16:creationId xmlns="" xmlns:a16="http://schemas.microsoft.com/office/drawing/2014/main" id="{3FCE1AA2-76A1-4EB4-AE1B-D984FA671350}"/>
              </a:ext>
            </a:extLst>
          </p:cNvPr>
          <p:cNvSpPr/>
          <p:nvPr/>
        </p:nvSpPr>
        <p:spPr>
          <a:xfrm>
            <a:off x="7447069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BordaMegafone">
            <a:extLst>
              <a:ext uri="{FF2B5EF4-FFF2-40B4-BE49-F238E27FC236}">
                <a16:creationId xmlns="" xmlns:a16="http://schemas.microsoft.com/office/drawing/2014/main" id="{2F613B8C-0933-4CB9-B4DC-485623AD966A}"/>
              </a:ext>
            </a:extLst>
          </p:cNvPr>
          <p:cNvSpPr/>
          <p:nvPr/>
        </p:nvSpPr>
        <p:spPr>
          <a:xfrm>
            <a:off x="9897968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TxtOnline">
            <a:extLst>
              <a:ext uri="{FF2B5EF4-FFF2-40B4-BE49-F238E27FC236}">
                <a16:creationId xmlns="" xmlns:a16="http://schemas.microsoft.com/office/drawing/2014/main" id="{312EA49F-A980-4F2E-ACC2-FB5A49B7C2DF}"/>
              </a:ext>
            </a:extLst>
          </p:cNvPr>
          <p:cNvSpPr/>
          <p:nvPr/>
        </p:nvSpPr>
        <p:spPr>
          <a:xfrm>
            <a:off x="7469238" y="4274043"/>
            <a:ext cx="1900967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Criar um loja virtual</a:t>
            </a:r>
          </a:p>
        </p:txBody>
      </p:sp>
      <p:sp>
        <p:nvSpPr>
          <p:cNvPr id="81" name="TxtEscudo">
            <a:extLst>
              <a:ext uri="{FF2B5EF4-FFF2-40B4-BE49-F238E27FC236}">
                <a16:creationId xmlns="" xmlns:a16="http://schemas.microsoft.com/office/drawing/2014/main" id="{4F563620-54E1-4005-9DF6-996BDEECF1B4}"/>
              </a:ext>
            </a:extLst>
          </p:cNvPr>
          <p:cNvSpPr/>
          <p:nvPr/>
        </p:nvSpPr>
        <p:spPr>
          <a:xfrm>
            <a:off x="7478486" y="5875992"/>
            <a:ext cx="1840072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Gerenciar dados de forma segura</a:t>
            </a:r>
          </a:p>
        </p:txBody>
      </p:sp>
      <p:sp>
        <p:nvSpPr>
          <p:cNvPr id="82" name="TxtCabo">
            <a:extLst>
              <a:ext uri="{FF2B5EF4-FFF2-40B4-BE49-F238E27FC236}">
                <a16:creationId xmlns="" xmlns:a16="http://schemas.microsoft.com/office/drawing/2014/main" id="{B17E0F02-C844-4C0E-AD3A-10B7017C9750}"/>
              </a:ext>
            </a:extLst>
          </p:cNvPr>
          <p:cNvSpPr/>
          <p:nvPr/>
        </p:nvSpPr>
        <p:spPr>
          <a:xfrm>
            <a:off x="9826027" y="4297807"/>
            <a:ext cx="2018679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Criar um ambiente de trabalho</a:t>
            </a:r>
            <a:endParaRPr lang="pt-BR" dirty="0"/>
          </a:p>
        </p:txBody>
      </p:sp>
      <p:sp>
        <p:nvSpPr>
          <p:cNvPr id="83" name="TxtMegafone">
            <a:extLst>
              <a:ext uri="{FF2B5EF4-FFF2-40B4-BE49-F238E27FC236}">
                <a16:creationId xmlns="" xmlns:a16="http://schemas.microsoft.com/office/drawing/2014/main" id="{51EABF27-7A39-47CA-99A7-01DC7C34B927}"/>
              </a:ext>
            </a:extLst>
          </p:cNvPr>
          <p:cNvSpPr/>
          <p:nvPr/>
        </p:nvSpPr>
        <p:spPr>
          <a:xfrm>
            <a:off x="9915865" y="5888882"/>
            <a:ext cx="1865172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Atrair um público maior</a:t>
            </a:r>
          </a:p>
        </p:txBody>
      </p:sp>
      <p:sp>
        <p:nvSpPr>
          <p:cNvPr id="84" name="SeloOnline">
            <a:extLst>
              <a:ext uri="{FF2B5EF4-FFF2-40B4-BE49-F238E27FC236}">
                <a16:creationId xmlns="" xmlns:a16="http://schemas.microsoft.com/office/drawing/2014/main" id="{04AB0B9A-D23A-4C98-A0D8-210E5462FB3A}"/>
              </a:ext>
            </a:extLst>
          </p:cNvPr>
          <p:cNvSpPr/>
          <p:nvPr/>
        </p:nvSpPr>
        <p:spPr>
          <a:xfrm rot="10800000">
            <a:off x="9073471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loCabo">
            <a:extLst>
              <a:ext uri="{FF2B5EF4-FFF2-40B4-BE49-F238E27FC236}">
                <a16:creationId xmlns="" xmlns:a16="http://schemas.microsoft.com/office/drawing/2014/main" id="{9069CC59-152E-4398-8021-D083DB12646F}"/>
              </a:ext>
            </a:extLst>
          </p:cNvPr>
          <p:cNvSpPr/>
          <p:nvPr/>
        </p:nvSpPr>
        <p:spPr>
          <a:xfrm rot="10800000">
            <a:off x="11528933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SeloEscudo">
            <a:extLst>
              <a:ext uri="{FF2B5EF4-FFF2-40B4-BE49-F238E27FC236}">
                <a16:creationId xmlns="" xmlns:a16="http://schemas.microsoft.com/office/drawing/2014/main" id="{218A1837-A8B6-4FB3-9325-FCE9B1D1AD84}"/>
              </a:ext>
            </a:extLst>
          </p:cNvPr>
          <p:cNvSpPr/>
          <p:nvPr/>
        </p:nvSpPr>
        <p:spPr>
          <a:xfrm rot="10800000">
            <a:off x="9076610" y="5240179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SeloMegafone">
            <a:extLst>
              <a:ext uri="{FF2B5EF4-FFF2-40B4-BE49-F238E27FC236}">
                <a16:creationId xmlns="" xmlns:a16="http://schemas.microsoft.com/office/drawing/2014/main" id="{0D5FDA4A-860D-4372-9B19-A9EF147EC870}"/>
              </a:ext>
            </a:extLst>
          </p:cNvPr>
          <p:cNvSpPr/>
          <p:nvPr/>
        </p:nvSpPr>
        <p:spPr>
          <a:xfrm rot="10800000">
            <a:off x="11536123" y="5240178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9" name="LojaOnline">
            <a:extLst>
              <a:ext uri="{FF2B5EF4-FFF2-40B4-BE49-F238E27FC236}">
                <a16:creationId xmlns="" xmlns:a16="http://schemas.microsoft.com/office/drawing/2014/main" id="{1E1A998E-92DC-41FB-841E-B13AA2A22C84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55" y="3759930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Escudo">
            <a:extLst>
              <a:ext uri="{FF2B5EF4-FFF2-40B4-BE49-F238E27FC236}">
                <a16:creationId xmlns="" xmlns:a16="http://schemas.microsoft.com/office/drawing/2014/main" id="{EEC0B05C-71EA-4BF7-8E62-7D8295EDA9C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55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3" name="CaboDeRede">
            <a:extLst>
              <a:ext uri="{FF2B5EF4-FFF2-40B4-BE49-F238E27FC236}">
                <a16:creationId xmlns="" xmlns:a16="http://schemas.microsoft.com/office/drawing/2014/main" id="{97B726FE-CA77-4FFA-8514-AA996258B9A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933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5" name="Megafone">
            <a:extLst>
              <a:ext uri="{FF2B5EF4-FFF2-40B4-BE49-F238E27FC236}">
                <a16:creationId xmlns="" xmlns:a16="http://schemas.microsoft.com/office/drawing/2014/main" id="{ABF8C3F2-116D-4DDD-8B7D-6A5695427CBE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996" y="5412566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6" name="Nosso Objetivo">
            <a:extLst>
              <a:ext uri="{FF2B5EF4-FFF2-40B4-BE49-F238E27FC236}">
                <a16:creationId xmlns="" xmlns:a16="http://schemas.microsoft.com/office/drawing/2014/main" id="{43466B70-AB94-4990-9456-FCDD33808198}"/>
              </a:ext>
            </a:extLst>
          </p:cNvPr>
          <p:cNvSpPr txBox="1"/>
          <p:nvPr/>
        </p:nvSpPr>
        <p:spPr>
          <a:xfrm>
            <a:off x="8952379" y="2798943"/>
            <a:ext cx="288113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Nosso Objetivo</a:t>
            </a:r>
            <a:endParaRPr lang="pt-BR" sz="4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61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2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 animBg="1"/>
      <p:bldP spid="24" grpId="0" animBg="1"/>
      <p:bldP spid="32" grpId="0" animBg="1"/>
      <p:bldP spid="33" grpId="0" animBg="1"/>
      <p:bldP spid="46" grpId="0"/>
      <p:bldP spid="47" grpId="0"/>
      <p:bldP spid="48" grpId="0"/>
      <p:bldP spid="49" grpId="0"/>
      <p:bldP spid="50" grpId="0" animBg="1"/>
      <p:bldP spid="51" grpId="0" animBg="1"/>
      <p:bldP spid="52" grpId="0" animBg="1"/>
      <p:bldP spid="53" grpId="0" animBg="1"/>
      <p:bldP spid="54" grpId="0"/>
      <p:bldP spid="54" grpId="1"/>
      <p:bldP spid="72" grpId="0" animBg="1"/>
      <p:bldP spid="73" grpId="0" animBg="1"/>
      <p:bldP spid="74" grpId="0" animBg="1"/>
      <p:bldP spid="75" grpId="0" animBg="1"/>
      <p:bldP spid="80" grpId="0"/>
      <p:bldP spid="81" grpId="0"/>
      <p:bldP spid="82" grpId="0"/>
      <p:bldP spid="83" grpId="0"/>
      <p:bldP spid="84" grpId="0" animBg="1"/>
      <p:bldP spid="85" grpId="0" animBg="1"/>
      <p:bldP spid="86" grpId="0" animBg="1"/>
      <p:bldP spid="87" grpId="0" animBg="1"/>
      <p:bldP spid="96" grpId="0"/>
      <p:bldP spid="9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="" xmlns:a16="http://schemas.microsoft.com/office/drawing/2014/main" id="{520E2F2A-5C87-47C5-9CB7-A79FDF8822A8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VidroVerde">
            <a:extLst>
              <a:ext uri="{FF2B5EF4-FFF2-40B4-BE49-F238E27FC236}">
                <a16:creationId xmlns="" xmlns:a16="http://schemas.microsoft.com/office/drawing/2014/main" id="{1E13A96B-DB1A-4825-8FDE-0F237B8FB0D5}"/>
              </a:ext>
            </a:extLst>
          </p:cNvPr>
          <p:cNvSpPr/>
          <p:nvPr/>
        </p:nvSpPr>
        <p:spPr>
          <a:xfrm>
            <a:off x="7527964" y="21727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/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undoFake">
            <a:extLst>
              <a:ext uri="{FF2B5EF4-FFF2-40B4-BE49-F238E27FC236}">
                <a16:creationId xmlns="" xmlns:a16="http://schemas.microsoft.com/office/drawing/2014/main" id="{D8DBF1C3-32C4-4E9F-A941-D1951D095AEE}"/>
              </a:ext>
            </a:extLst>
          </p:cNvPr>
          <p:cNvSpPr/>
          <p:nvPr/>
        </p:nvSpPr>
        <p:spPr>
          <a:xfrm>
            <a:off x="0" y="21727"/>
            <a:ext cx="12192000" cy="6854371"/>
          </a:xfrm>
          <a:custGeom>
            <a:avLst/>
            <a:gdLst>
              <a:gd name="connsiteX0" fmla="*/ 10964636 w 12192000"/>
              <a:gd name="connsiteY0" fmla="*/ 5019875 h 6854371"/>
              <a:gd name="connsiteX1" fmla="*/ 10088186 w 12192000"/>
              <a:gd name="connsiteY1" fmla="*/ 6530996 h 6854371"/>
              <a:gd name="connsiteX2" fmla="*/ 11841086 w 12192000"/>
              <a:gd name="connsiteY2" fmla="*/ 6530996 h 6854371"/>
              <a:gd name="connsiteX3" fmla="*/ 341855 w 12192000"/>
              <a:gd name="connsiteY3" fmla="*/ 265518 h 6854371"/>
              <a:gd name="connsiteX4" fmla="*/ 341855 w 12192000"/>
              <a:gd name="connsiteY4" fmla="*/ 1105546 h 6854371"/>
              <a:gd name="connsiteX5" fmla="*/ 1066017 w 12192000"/>
              <a:gd name="connsiteY5" fmla="*/ 685532 h 6854371"/>
              <a:gd name="connsiteX6" fmla="*/ 0 w 12192000"/>
              <a:gd name="connsiteY6" fmla="*/ 0 h 6854371"/>
              <a:gd name="connsiteX7" fmla="*/ 9124785 w 12192000"/>
              <a:gd name="connsiteY7" fmla="*/ 0 h 6854371"/>
              <a:gd name="connsiteX8" fmla="*/ 12192000 w 12192000"/>
              <a:gd name="connsiteY8" fmla="*/ 3067215 h 6854371"/>
              <a:gd name="connsiteX9" fmla="*/ 12192000 w 12192000"/>
              <a:gd name="connsiteY9" fmla="*/ 6854371 h 6854371"/>
              <a:gd name="connsiteX10" fmla="*/ 0 w 12192000"/>
              <a:gd name="connsiteY10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4371">
                <a:moveTo>
                  <a:pt x="10964636" y="5019875"/>
                </a:moveTo>
                <a:lnTo>
                  <a:pt x="10088186" y="6530996"/>
                </a:lnTo>
                <a:lnTo>
                  <a:pt x="11841086" y="6530996"/>
                </a:lnTo>
                <a:close/>
                <a:moveTo>
                  <a:pt x="341855" y="265518"/>
                </a:moveTo>
                <a:lnTo>
                  <a:pt x="341855" y="1105546"/>
                </a:lnTo>
                <a:lnTo>
                  <a:pt x="1066017" y="685532"/>
                </a:lnTo>
                <a:close/>
                <a:moveTo>
                  <a:pt x="0" y="0"/>
                </a:moveTo>
                <a:lnTo>
                  <a:pt x="9124785" y="0"/>
                </a:lnTo>
                <a:lnTo>
                  <a:pt x="12192000" y="3067215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="" xmlns:a16="http://schemas.microsoft.com/office/drawing/2014/main" id="{0470234C-E385-4C8D-899D-5895808E6AB1}"/>
              </a:ext>
            </a:extLst>
          </p:cNvPr>
          <p:cNvSpPr txBox="1"/>
          <p:nvPr/>
        </p:nvSpPr>
        <p:spPr>
          <a:xfrm>
            <a:off x="3498850" y="301714"/>
            <a:ext cx="5194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Diagramas de casos de usos</a:t>
            </a:r>
          </a:p>
        </p:txBody>
      </p:sp>
      <p:sp>
        <p:nvSpPr>
          <p:cNvPr id="8" name="TriG">
            <a:extLst>
              <a:ext uri="{FF2B5EF4-FFF2-40B4-BE49-F238E27FC236}">
                <a16:creationId xmlns="" xmlns:a16="http://schemas.microsoft.com/office/drawing/2014/main" id="{454A50A0-C073-4BCE-B0D2-4AC0B468F550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PB">
            <a:extLst>
              <a:ext uri="{FF2B5EF4-FFF2-40B4-BE49-F238E27FC236}">
                <a16:creationId xmlns="" xmlns:a16="http://schemas.microsoft.com/office/drawing/2014/main" id="{BFBAE72D-F572-44F0-BE58-13F53571A8AA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PU">
            <a:extLst>
              <a:ext uri="{FF2B5EF4-FFF2-40B4-BE49-F238E27FC236}">
                <a16:creationId xmlns="" xmlns:a16="http://schemas.microsoft.com/office/drawing/2014/main" id="{5892320B-0624-4D93-9B77-25D8E834C7F7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PR">
            <a:extLst>
              <a:ext uri="{FF2B5EF4-FFF2-40B4-BE49-F238E27FC236}">
                <a16:creationId xmlns="" xmlns:a16="http://schemas.microsoft.com/office/drawing/2014/main" id="{16FEC564-2964-450C-AAB1-C2B2DD3BDA58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14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7.40741E-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995 L -1.66667E-6 1.11111E-6 " pathEditMode="fixed" rAng="0" ptsTypes="AA">
                                      <p:cBhvr>
                                        <p:cTn id="14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fixed" rAng="0" ptsTypes="AA">
                                      <p:cBhvr>
                                        <p:cTn id="1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2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64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026 -0.02639 " pathEditMode="relative" rAng="0" ptsTypes="AA">
                                      <p:cBhvr>
                                        <p:cTn id="35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0065 0.02106 " pathEditMode="relative" rAng="0" ptsTypes="AA">
                                      <p:cBhvr>
                                        <p:cTn id="37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39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41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7" grpId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="" xmlns:a16="http://schemas.microsoft.com/office/drawing/2014/main" id="{9C13411A-FEFC-4C5E-A56A-D7682DB2B28D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VidroVerde">
            <a:extLst>
              <a:ext uri="{FF2B5EF4-FFF2-40B4-BE49-F238E27FC236}">
                <a16:creationId xmlns="" xmlns:a16="http://schemas.microsoft.com/office/drawing/2014/main" id="{691986C3-6618-4EA2-B887-9273FD81E32A}"/>
              </a:ext>
            </a:extLst>
          </p:cNvPr>
          <p:cNvSpPr/>
          <p:nvPr/>
        </p:nvSpPr>
        <p:spPr>
          <a:xfrm>
            <a:off x="7529696" y="0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/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undoFake">
            <a:extLst>
              <a:ext uri="{FF2B5EF4-FFF2-40B4-BE49-F238E27FC236}">
                <a16:creationId xmlns="" xmlns:a16="http://schemas.microsoft.com/office/drawing/2014/main" id="{79FB3473-7731-4C1C-8406-DE49901B055F}"/>
              </a:ext>
            </a:extLst>
          </p:cNvPr>
          <p:cNvSpPr/>
          <p:nvPr/>
        </p:nvSpPr>
        <p:spPr>
          <a:xfrm>
            <a:off x="0" y="21727"/>
            <a:ext cx="12192000" cy="6854371"/>
          </a:xfrm>
          <a:custGeom>
            <a:avLst/>
            <a:gdLst>
              <a:gd name="connsiteX0" fmla="*/ 10964636 w 12192000"/>
              <a:gd name="connsiteY0" fmla="*/ 5019875 h 6854371"/>
              <a:gd name="connsiteX1" fmla="*/ 10088186 w 12192000"/>
              <a:gd name="connsiteY1" fmla="*/ 6530996 h 6854371"/>
              <a:gd name="connsiteX2" fmla="*/ 11841086 w 12192000"/>
              <a:gd name="connsiteY2" fmla="*/ 6530996 h 6854371"/>
              <a:gd name="connsiteX3" fmla="*/ 341855 w 12192000"/>
              <a:gd name="connsiteY3" fmla="*/ 265518 h 6854371"/>
              <a:gd name="connsiteX4" fmla="*/ 341855 w 12192000"/>
              <a:gd name="connsiteY4" fmla="*/ 1105546 h 6854371"/>
              <a:gd name="connsiteX5" fmla="*/ 1066017 w 12192000"/>
              <a:gd name="connsiteY5" fmla="*/ 685532 h 6854371"/>
              <a:gd name="connsiteX6" fmla="*/ 0 w 12192000"/>
              <a:gd name="connsiteY6" fmla="*/ 0 h 6854371"/>
              <a:gd name="connsiteX7" fmla="*/ 9124785 w 12192000"/>
              <a:gd name="connsiteY7" fmla="*/ 0 h 6854371"/>
              <a:gd name="connsiteX8" fmla="*/ 12192000 w 12192000"/>
              <a:gd name="connsiteY8" fmla="*/ 3067215 h 6854371"/>
              <a:gd name="connsiteX9" fmla="*/ 12192000 w 12192000"/>
              <a:gd name="connsiteY9" fmla="*/ 6854371 h 6854371"/>
              <a:gd name="connsiteX10" fmla="*/ 0 w 12192000"/>
              <a:gd name="connsiteY10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4371">
                <a:moveTo>
                  <a:pt x="10964636" y="5019875"/>
                </a:moveTo>
                <a:lnTo>
                  <a:pt x="10088186" y="6530996"/>
                </a:lnTo>
                <a:lnTo>
                  <a:pt x="11841086" y="6530996"/>
                </a:lnTo>
                <a:close/>
                <a:moveTo>
                  <a:pt x="341855" y="265518"/>
                </a:moveTo>
                <a:lnTo>
                  <a:pt x="341855" y="1105546"/>
                </a:lnTo>
                <a:lnTo>
                  <a:pt x="1066017" y="685532"/>
                </a:lnTo>
                <a:close/>
                <a:moveTo>
                  <a:pt x="0" y="0"/>
                </a:moveTo>
                <a:lnTo>
                  <a:pt x="9124785" y="0"/>
                </a:lnTo>
                <a:lnTo>
                  <a:pt x="12192000" y="3067215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="" xmlns:a16="http://schemas.microsoft.com/office/drawing/2014/main" id="{780A33C9-9E11-48BD-927D-5C9D36AA8D29}"/>
              </a:ext>
            </a:extLst>
          </p:cNvPr>
          <p:cNvSpPr txBox="1"/>
          <p:nvPr/>
        </p:nvSpPr>
        <p:spPr>
          <a:xfrm>
            <a:off x="5411987" y="301714"/>
            <a:ext cx="136802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DER</a:t>
            </a:r>
            <a:endParaRPr lang="pt-BR" sz="36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riG">
            <a:extLst>
              <a:ext uri="{FF2B5EF4-FFF2-40B4-BE49-F238E27FC236}">
                <a16:creationId xmlns="" xmlns:a16="http://schemas.microsoft.com/office/drawing/2014/main" id="{AADACAF1-9E30-4F20-B688-7A7EADEF0082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PB">
            <a:extLst>
              <a:ext uri="{FF2B5EF4-FFF2-40B4-BE49-F238E27FC236}">
                <a16:creationId xmlns="" xmlns:a16="http://schemas.microsoft.com/office/drawing/2014/main" id="{941072CF-8850-4E71-A699-7672CB064464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PU">
            <a:extLst>
              <a:ext uri="{FF2B5EF4-FFF2-40B4-BE49-F238E27FC236}">
                <a16:creationId xmlns="" xmlns:a16="http://schemas.microsoft.com/office/drawing/2014/main" id="{55EFC346-139F-4873-8C2B-0F212376D4E6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PR">
            <a:extLst>
              <a:ext uri="{FF2B5EF4-FFF2-40B4-BE49-F238E27FC236}">
                <a16:creationId xmlns="" xmlns:a16="http://schemas.microsoft.com/office/drawing/2014/main" id="{DDB3FFB3-7219-4FF1-BCF5-733AB0CE833E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 descr="Uma imagem contendo texto&#10;&#10;Descrição gerada com muito alta confiança">
            <a:extLst>
              <a:ext uri="{FF2B5EF4-FFF2-40B4-BE49-F238E27FC236}">
                <a16:creationId xmlns="" xmlns:a16="http://schemas.microsoft.com/office/drawing/2014/main" id="{BD8D3700-6109-4CF3-8C67-F1BACDB22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90" y="1141742"/>
            <a:ext cx="7094943" cy="54729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Listra Diagonal 11">
            <a:extLst>
              <a:ext uri="{FF2B5EF4-FFF2-40B4-BE49-F238E27FC236}">
                <a16:creationId xmlns="" xmlns:a16="http://schemas.microsoft.com/office/drawing/2014/main" id="{2A69CFE5-462D-4963-9989-B50C90D3BFD2}"/>
              </a:ext>
            </a:extLst>
          </p:cNvPr>
          <p:cNvSpPr/>
          <p:nvPr/>
        </p:nvSpPr>
        <p:spPr>
          <a:xfrm rot="16200000">
            <a:off x="2376090" y="5582193"/>
            <a:ext cx="1032538" cy="1032538"/>
          </a:xfrm>
          <a:prstGeom prst="diagStripe">
            <a:avLst/>
          </a:prstGeom>
          <a:gradFill flip="none" rotWithShape="1">
            <a:gsLst>
              <a:gs pos="0">
                <a:srgbClr val="22593B">
                  <a:alpha val="80000"/>
                </a:srgbClr>
              </a:gs>
              <a:gs pos="100000">
                <a:srgbClr val="33A532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38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8 L 0 -1.85185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995 L -1.66667E-6 1.11111E-6 " pathEditMode="fixed" rAng="0" ptsTypes="AA">
                                      <p:cBhvr>
                                        <p:cTn id="1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fixed" rAng="0" ptsTypes="AA">
                                      <p:cBhvr>
                                        <p:cTn id="23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33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64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026 -0.02639 " pathEditMode="relative" rAng="0" ptsTypes="AA">
                                      <p:cBhvr>
                                        <p:cTn id="43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0065 0.02106 " pathEditMode="relative" rAng="0" ptsTypes="AA">
                                      <p:cBhvr>
                                        <p:cTn id="45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47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49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7" grpId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151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Audiowide</vt:lpstr>
      <vt:lpstr>Calibri</vt:lpstr>
      <vt:lpstr>Calibri Light</vt:lpstr>
      <vt:lpstr>Gill Sans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3A Etim Info</cp:lastModifiedBy>
  <cp:revision>143</cp:revision>
  <dcterms:created xsi:type="dcterms:W3CDTF">2018-08-22T22:34:59Z</dcterms:created>
  <dcterms:modified xsi:type="dcterms:W3CDTF">2018-09-28T17:16:53Z</dcterms:modified>
</cp:coreProperties>
</file>