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C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AA1CD-C201-49D3-8678-1A50EA6B8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5F47A1-7EF0-459B-BC3F-565989014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583507-1960-4B99-B073-D9175AC5E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22/08/2018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56320F-A8B3-445A-896B-E85A5DB34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7D06A1-DC0A-4098-8490-FBEA95103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247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03C9F-B090-4F80-9CD2-E87F6201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DA3D051-8F3D-4127-B0CC-7D96C38AE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C238BD-3076-4593-8FB4-E58B536ED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22/08/2018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F8D65F-F3CA-466A-A768-6BCCD33C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3BA5A1-5768-4BDB-9118-D375B4F7B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2332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C09EC93-629E-417A-A654-D161F6F267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A193EA-4C49-4D23-9FE2-B4C330448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088F95-803A-4BB1-9549-E7C4B73FC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22/08/2018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DA3CB0-F7BB-4A06-9A16-B1018F26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CAEA74-5235-407C-9968-6ADD90C5E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28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CFDF8-6F9B-44F1-AD0B-EFD24787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843EA6-A766-4706-A8AA-03712EFA8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C0D0F0-2F65-4964-8E6D-2C6807EC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22/08/2018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9DE278-D7E4-4D80-8F21-F9FE0D76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06F333-16E3-473F-A9AE-F682EFC42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5915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129B0-778D-4269-8AE5-2B440E359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DB946C-D7C5-4D1D-9A30-9A7CD072D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BFEBDF-DDC4-4758-A469-2D664B933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22/08/2018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598FDC-9500-4220-9ED0-4B89A351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5A5B60-D4E4-41EF-90E5-59629D691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373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5BD034-430A-4C7D-9279-706FA8AB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4372BC-7EDF-461E-B1C2-C2E308F01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66603F-3D36-4D4E-8051-10D705F6C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9F8A93-C33C-4DA9-9EF3-55A4232F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22/08/2018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410C15-8AC0-48EB-AA25-0493B59A1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93553B-734F-4DE5-99D9-25DBC9458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594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BED62-CEE7-4EFE-9569-1CCB8C990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34984B-DD41-4214-A405-BD68DDE19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14D2028-A6A2-4919-81F4-15CBE77C6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2C0A3FC-08C3-4F24-9D10-78EAEDB8ED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C9168C8-943E-4596-99F9-A41E2FC22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3D5F3B2-BF8E-435E-9855-AAD159A3A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22/08/2018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89ECD60-6E15-4469-94A2-0F6E99078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36B2881-7CB2-4AFB-A3D2-E98E82C04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4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7ED89-ACA2-456C-850E-89A8308F9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3213BD9-BA5F-4012-8637-795A76B40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22/08/2018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B47997-3631-4ABD-A96C-A53256271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36E0F4B-06BB-419C-AC24-1BCE6F99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3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97976DE-C853-4798-8F3C-35E7847B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22/08/2018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D85EB28-7B6E-48BB-BEA9-B0F9C7897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9152A8C-4719-4F23-9868-756BEFAF9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264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C395B-0766-4102-9801-9EE3C681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EE4CEF-E36E-49E4-BFC8-0807405A8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A7B7703-2E72-4170-A194-63E639033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A71E96-5688-41C5-ADE8-DDCE7B1D5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22/08/2018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1A5F22-92A8-41E2-96DA-4F7CF054F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39EBD1-5273-443B-AD1D-78AFA73C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351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B8C4C7-F7AE-4E42-A582-CED20B644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C962931-B76E-44E9-BD60-073173832A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B92924E-254D-4763-9F47-3DF2F4CA5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E48198-45E9-4D9D-8A75-9D94B114E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22/08/2018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9D9A11-8FF5-4E23-929F-502A7CAF2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D22002-70EF-4939-B29E-70155004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14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2BE7C2B-4D81-47F2-A5F2-321A01942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4060C4-E473-4801-966B-51DD59A67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B41831-1080-4A6B-8C65-21F627F331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D3769-05E3-4F8B-A913-731DA401BF75}" type="datetimeFigureOut">
              <a:rPr lang="pt-BR" smtClean="0"/>
              <a:t>22/08/2018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A23859-21FA-4607-92A3-F71FA6360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B111EC-4158-43BE-9E73-53E32FBC3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110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undo">
            <a:extLst>
              <a:ext uri="{FF2B5EF4-FFF2-40B4-BE49-F238E27FC236}">
                <a16:creationId xmlns:a16="http://schemas.microsoft.com/office/drawing/2014/main" id="{73F11299-BAEA-4C6F-AD0D-F674A6CFF5F8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4" name="Logo BG" descr="Uma imagem contendo objeto, relógio&#10;&#10;Descrição gerada com muito alta confiança">
            <a:extLst>
              <a:ext uri="{FF2B5EF4-FFF2-40B4-BE49-F238E27FC236}">
                <a16:creationId xmlns:a16="http://schemas.microsoft.com/office/drawing/2014/main" id="{FD8FD94C-FB91-401A-A60F-D5BE7D723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900" y="-3629"/>
            <a:ext cx="6858000" cy="6858000"/>
          </a:xfrm>
          <a:prstGeom prst="rect">
            <a:avLst/>
          </a:prstGeom>
        </p:spPr>
      </p:pic>
      <p:sp>
        <p:nvSpPr>
          <p:cNvPr id="22" name="Vidro">
            <a:extLst>
              <a:ext uri="{FF2B5EF4-FFF2-40B4-BE49-F238E27FC236}">
                <a16:creationId xmlns:a16="http://schemas.microsoft.com/office/drawing/2014/main" id="{A8C5F01E-F73E-4E05-8B3A-5FE8C95F48D1}"/>
              </a:ext>
            </a:extLst>
          </p:cNvPr>
          <p:cNvSpPr/>
          <p:nvPr/>
        </p:nvSpPr>
        <p:spPr>
          <a:xfrm>
            <a:off x="0" y="3629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  <a:alpha val="80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Escola">
            <a:extLst>
              <a:ext uri="{FF2B5EF4-FFF2-40B4-BE49-F238E27FC236}">
                <a16:creationId xmlns:a16="http://schemas.microsoft.com/office/drawing/2014/main" id="{CB4C183F-1F72-4B9D-BA45-022FD3DE9254}"/>
              </a:ext>
            </a:extLst>
          </p:cNvPr>
          <p:cNvSpPr txBox="1"/>
          <p:nvPr/>
        </p:nvSpPr>
        <p:spPr>
          <a:xfrm>
            <a:off x="228600" y="689514"/>
            <a:ext cx="5194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err="1">
                <a:solidFill>
                  <a:schemeClr val="accent6"/>
                </a:solidFill>
                <a:latin typeface="Gill Sans MT" panose="020B0502020104020203" pitchFamily="34" charset="0"/>
              </a:rPr>
              <a:t>Etec</a:t>
            </a:r>
            <a:r>
              <a:rPr lang="pt-BR" sz="2800" dirty="0">
                <a:solidFill>
                  <a:schemeClr val="accent6"/>
                </a:solidFill>
                <a:latin typeface="Gill Sans MT" panose="020B0502020104020203" pitchFamily="34" charset="0"/>
              </a:rPr>
              <a:t> Professor </a:t>
            </a:r>
            <a:r>
              <a:rPr lang="pt-BR" sz="2800" dirty="0" err="1">
                <a:solidFill>
                  <a:schemeClr val="accent6"/>
                </a:solidFill>
                <a:latin typeface="Gill Sans MT" panose="020B0502020104020203" pitchFamily="34" charset="0"/>
              </a:rPr>
              <a:t>Basilides</a:t>
            </a:r>
            <a:r>
              <a:rPr lang="pt-BR" sz="2800" dirty="0">
                <a:solidFill>
                  <a:schemeClr val="accent6"/>
                </a:solidFill>
                <a:latin typeface="Gill Sans MT" panose="020B0502020104020203" pitchFamily="34" charset="0"/>
              </a:rPr>
              <a:t> de Godoy</a:t>
            </a:r>
          </a:p>
        </p:txBody>
      </p:sp>
      <p:sp>
        <p:nvSpPr>
          <p:cNvPr id="31" name="Title">
            <a:extLst>
              <a:ext uri="{FF2B5EF4-FFF2-40B4-BE49-F238E27FC236}">
                <a16:creationId xmlns:a16="http://schemas.microsoft.com/office/drawing/2014/main" id="{CE584D5C-85C1-436B-AF9C-F83AF2EFA9EC}"/>
              </a:ext>
            </a:extLst>
          </p:cNvPr>
          <p:cNvSpPr txBox="1"/>
          <p:nvPr/>
        </p:nvSpPr>
        <p:spPr>
          <a:xfrm>
            <a:off x="596900" y="2004904"/>
            <a:ext cx="4457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accent6"/>
                </a:solidFill>
                <a:latin typeface="Gill Sans MT" panose="020B0502020104020203" pitchFamily="34" charset="0"/>
              </a:rPr>
              <a:t>Trabalho de conclusão de curso do curso de informática</a:t>
            </a:r>
          </a:p>
          <a:p>
            <a:pPr algn="ctr"/>
            <a:endParaRPr lang="pt-BR" sz="3600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sp>
        <p:nvSpPr>
          <p:cNvPr id="33" name="Ano">
            <a:extLst>
              <a:ext uri="{FF2B5EF4-FFF2-40B4-BE49-F238E27FC236}">
                <a16:creationId xmlns:a16="http://schemas.microsoft.com/office/drawing/2014/main" id="{650056B0-8398-4AF1-B266-20589027376E}"/>
              </a:ext>
            </a:extLst>
          </p:cNvPr>
          <p:cNvSpPr txBox="1"/>
          <p:nvPr/>
        </p:nvSpPr>
        <p:spPr>
          <a:xfrm>
            <a:off x="1454150" y="4313228"/>
            <a:ext cx="2743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3º Ano 2018</a:t>
            </a:r>
          </a:p>
          <a:p>
            <a:pPr algn="ctr"/>
            <a:endParaRPr lang="pt-BR" sz="3200" u="sng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47D4331A-80D0-4402-8E2A-BF9C0AB314A6}"/>
              </a:ext>
            </a:extLst>
          </p:cNvPr>
          <p:cNvCxnSpPr/>
          <p:nvPr/>
        </p:nvCxnSpPr>
        <p:spPr>
          <a:xfrm>
            <a:off x="228600" y="1212734"/>
            <a:ext cx="5194300" cy="0"/>
          </a:xfrm>
          <a:prstGeom prst="line">
            <a:avLst/>
          </a:prstGeom>
          <a:ln w="28575" cap="rnd" cmpd="sng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0D3754CC-3A81-4B38-A34C-D9BB24D7008E}"/>
              </a:ext>
            </a:extLst>
          </p:cNvPr>
          <p:cNvCxnSpPr>
            <a:cxnSpLocks/>
          </p:cNvCxnSpPr>
          <p:nvPr/>
        </p:nvCxnSpPr>
        <p:spPr>
          <a:xfrm>
            <a:off x="692150" y="3860800"/>
            <a:ext cx="44577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0CE8CC9D-ECDE-4B14-9EC5-ADA14F88F15C}"/>
              </a:ext>
            </a:extLst>
          </p:cNvPr>
          <p:cNvCxnSpPr>
            <a:cxnSpLocks/>
          </p:cNvCxnSpPr>
          <p:nvPr/>
        </p:nvCxnSpPr>
        <p:spPr>
          <a:xfrm>
            <a:off x="1524907" y="4851837"/>
            <a:ext cx="260168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17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125 2.96296E-6 L -1.66667E-6 2.96296E-6 " pathEditMode="relative" rAng="0" ptsTypes="AA">
                                      <p:cBhvr>
                                        <p:cTn id="9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0.18519 L -8.33333E-7 2.59259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0.55579 L -8.33333E-7 1.85185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7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0.7176 L -8.33333E-7 2.59259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1" grpId="0"/>
      <p:bldP spid="31" grpId="1"/>
      <p:bldP spid="33" grpId="0"/>
      <p:bldP spid="3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ndo">
            <a:extLst>
              <a:ext uri="{FF2B5EF4-FFF2-40B4-BE49-F238E27FC236}">
                <a16:creationId xmlns:a16="http://schemas.microsoft.com/office/drawing/2014/main" id="{867321F6-E9B7-49ED-97E2-17FEFC7EF1B1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FB30EFED-2331-4530-981C-17C0935C6C2C}"/>
              </a:ext>
            </a:extLst>
          </p:cNvPr>
          <p:cNvCxnSpPr/>
          <p:nvPr/>
        </p:nvCxnSpPr>
        <p:spPr>
          <a:xfrm>
            <a:off x="493486" y="1582058"/>
            <a:ext cx="11205029" cy="0"/>
          </a:xfrm>
          <a:prstGeom prst="line">
            <a:avLst/>
          </a:prstGeom>
          <a:ln w="28575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thur">
            <a:extLst>
              <a:ext uri="{FF2B5EF4-FFF2-40B4-BE49-F238E27FC236}">
                <a16:creationId xmlns:a16="http://schemas.microsoft.com/office/drawing/2014/main" id="{C182FA77-56FF-456D-8B7D-EA353A9FA8FD}"/>
              </a:ext>
            </a:extLst>
          </p:cNvPr>
          <p:cNvSpPr txBox="1"/>
          <p:nvPr/>
        </p:nvSpPr>
        <p:spPr>
          <a:xfrm>
            <a:off x="1727199" y="2181627"/>
            <a:ext cx="2293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  <a:latin typeface="Gill Sans MT" panose="020B0502020104020203" pitchFamily="34" charset="0"/>
              </a:rPr>
              <a:t>Arthur </a:t>
            </a:r>
            <a:r>
              <a:rPr lang="pt-BR" sz="2400" dirty="0" err="1">
                <a:solidFill>
                  <a:schemeClr val="accent6"/>
                </a:solidFill>
                <a:latin typeface="Gill Sans MT" panose="020B0502020104020203" pitchFamily="34" charset="0"/>
              </a:rPr>
              <a:t>Bertucci</a:t>
            </a:r>
            <a:r>
              <a:rPr lang="pt-BR" sz="2400" dirty="0">
                <a:solidFill>
                  <a:schemeClr val="accent6"/>
                </a:solidFill>
                <a:latin typeface="Gill Sans MT" panose="020B0502020104020203" pitchFamily="34" charset="0"/>
              </a:rPr>
              <a:t> </a:t>
            </a:r>
            <a:endParaRPr lang="pt-BR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sp>
        <p:nvSpPr>
          <p:cNvPr id="10" name="Henrique">
            <a:extLst>
              <a:ext uri="{FF2B5EF4-FFF2-40B4-BE49-F238E27FC236}">
                <a16:creationId xmlns:a16="http://schemas.microsoft.com/office/drawing/2014/main" id="{1AF9CB17-2BD9-4F15-8130-F79A088DAF07}"/>
              </a:ext>
            </a:extLst>
          </p:cNvPr>
          <p:cNvSpPr txBox="1"/>
          <p:nvPr/>
        </p:nvSpPr>
        <p:spPr>
          <a:xfrm>
            <a:off x="1727199" y="2795646"/>
            <a:ext cx="2293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  <a:latin typeface="Gill Sans MT" panose="020B0502020104020203" pitchFamily="34" charset="0"/>
              </a:rPr>
              <a:t>Henrique </a:t>
            </a:r>
            <a:r>
              <a:rPr lang="pt-BR" sz="2400" dirty="0" err="1">
                <a:solidFill>
                  <a:schemeClr val="accent6"/>
                </a:solidFill>
                <a:latin typeface="Gill Sans MT" panose="020B0502020104020203" pitchFamily="34" charset="0"/>
              </a:rPr>
              <a:t>Panisi</a:t>
            </a:r>
            <a:endParaRPr lang="pt-BR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sp>
        <p:nvSpPr>
          <p:cNvPr id="11" name="Eu">
            <a:extLst>
              <a:ext uri="{FF2B5EF4-FFF2-40B4-BE49-F238E27FC236}">
                <a16:creationId xmlns:a16="http://schemas.microsoft.com/office/drawing/2014/main" id="{AD9E5CFB-395D-4789-B928-AC0815FE9398}"/>
              </a:ext>
            </a:extLst>
          </p:cNvPr>
          <p:cNvSpPr txBox="1"/>
          <p:nvPr/>
        </p:nvSpPr>
        <p:spPr>
          <a:xfrm>
            <a:off x="1727199" y="3359592"/>
            <a:ext cx="2293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  <a:latin typeface="Gill Sans MT" panose="020B0502020104020203" pitchFamily="34" charset="0"/>
              </a:rPr>
              <a:t>Lucas Claro</a:t>
            </a:r>
            <a:endParaRPr lang="pt-BR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sp>
        <p:nvSpPr>
          <p:cNvPr id="12" name="Cuca">
            <a:extLst>
              <a:ext uri="{FF2B5EF4-FFF2-40B4-BE49-F238E27FC236}">
                <a16:creationId xmlns:a16="http://schemas.microsoft.com/office/drawing/2014/main" id="{1EE44264-0A3A-4C57-B7D3-D2BD61D26303}"/>
              </a:ext>
            </a:extLst>
          </p:cNvPr>
          <p:cNvSpPr txBox="1"/>
          <p:nvPr/>
        </p:nvSpPr>
        <p:spPr>
          <a:xfrm>
            <a:off x="1727199" y="3876037"/>
            <a:ext cx="2293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  <a:latin typeface="Gill Sans MT" panose="020B0502020104020203" pitchFamily="34" charset="0"/>
              </a:rPr>
              <a:t>Lucas Leôncio✦</a:t>
            </a:r>
            <a:endParaRPr lang="pt-BR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sp>
        <p:nvSpPr>
          <p:cNvPr id="13" name="Bondo">
            <a:extLst>
              <a:ext uri="{FF2B5EF4-FFF2-40B4-BE49-F238E27FC236}">
                <a16:creationId xmlns:a16="http://schemas.microsoft.com/office/drawing/2014/main" id="{172A377C-0A87-471F-A6C9-D633F0452E5C}"/>
              </a:ext>
            </a:extLst>
          </p:cNvPr>
          <p:cNvSpPr txBox="1"/>
          <p:nvPr/>
        </p:nvSpPr>
        <p:spPr>
          <a:xfrm>
            <a:off x="1727199" y="4426031"/>
            <a:ext cx="3120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  <a:latin typeface="Gill Sans MT" panose="020B0502020104020203" pitchFamily="34" charset="0"/>
              </a:rPr>
              <a:t>Mateus de Oliveira</a:t>
            </a:r>
            <a:endParaRPr lang="pt-BR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sp>
        <p:nvSpPr>
          <p:cNvPr id="14" name="Samuel">
            <a:extLst>
              <a:ext uri="{FF2B5EF4-FFF2-40B4-BE49-F238E27FC236}">
                <a16:creationId xmlns:a16="http://schemas.microsoft.com/office/drawing/2014/main" id="{556C6A1B-B36E-4309-BF00-18FA5ACACFA4}"/>
              </a:ext>
            </a:extLst>
          </p:cNvPr>
          <p:cNvSpPr txBox="1"/>
          <p:nvPr/>
        </p:nvSpPr>
        <p:spPr>
          <a:xfrm>
            <a:off x="1727199" y="5027133"/>
            <a:ext cx="2293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  <a:latin typeface="Gill Sans MT" panose="020B0502020104020203" pitchFamily="34" charset="0"/>
              </a:rPr>
              <a:t>Samuel </a:t>
            </a:r>
            <a:r>
              <a:rPr lang="pt-BR" sz="2400" dirty="0" err="1">
                <a:solidFill>
                  <a:schemeClr val="accent6"/>
                </a:solidFill>
                <a:latin typeface="Gill Sans MT" panose="020B0502020104020203" pitchFamily="34" charset="0"/>
              </a:rPr>
              <a:t>Hiroyuki</a:t>
            </a:r>
            <a:endParaRPr lang="pt-BR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sp>
        <p:nvSpPr>
          <p:cNvPr id="15" name="Gamer">
            <a:extLst>
              <a:ext uri="{FF2B5EF4-FFF2-40B4-BE49-F238E27FC236}">
                <a16:creationId xmlns:a16="http://schemas.microsoft.com/office/drawing/2014/main" id="{F1A204AA-5F9B-4385-A472-BD1DC4CB0A33}"/>
              </a:ext>
            </a:extLst>
          </p:cNvPr>
          <p:cNvSpPr txBox="1"/>
          <p:nvPr/>
        </p:nvSpPr>
        <p:spPr>
          <a:xfrm>
            <a:off x="1727199" y="5575595"/>
            <a:ext cx="2670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  <a:latin typeface="Gill Sans MT" panose="020B0502020104020203" pitchFamily="34" charset="0"/>
              </a:rPr>
              <a:t>Victor Hugo </a:t>
            </a:r>
            <a:r>
              <a:rPr lang="pt-BR" sz="2400" dirty="0" err="1">
                <a:solidFill>
                  <a:schemeClr val="accent6"/>
                </a:solidFill>
                <a:latin typeface="Gill Sans MT" panose="020B0502020104020203" pitchFamily="34" charset="0"/>
              </a:rPr>
              <a:t>Somba</a:t>
            </a:r>
            <a:endParaRPr lang="pt-BR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sp>
        <p:nvSpPr>
          <p:cNvPr id="16" name="Titulo">
            <a:extLst>
              <a:ext uri="{FF2B5EF4-FFF2-40B4-BE49-F238E27FC236}">
                <a16:creationId xmlns:a16="http://schemas.microsoft.com/office/drawing/2014/main" id="{1E6ABB73-D48E-4DD9-B2A5-F2B55E65742A}"/>
              </a:ext>
            </a:extLst>
          </p:cNvPr>
          <p:cNvSpPr txBox="1"/>
          <p:nvPr/>
        </p:nvSpPr>
        <p:spPr>
          <a:xfrm>
            <a:off x="3498850" y="434505"/>
            <a:ext cx="5194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accent6"/>
                </a:solidFill>
                <a:latin typeface="Gill Sans MT" panose="020B0502020104020203" pitchFamily="34" charset="0"/>
              </a:rPr>
              <a:t>Integrantes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B0A8700-7E1E-4DCB-A7C9-61D7C70514CE}"/>
              </a:ext>
            </a:extLst>
          </p:cNvPr>
          <p:cNvCxnSpPr>
            <a:cxnSpLocks/>
          </p:cNvCxnSpPr>
          <p:nvPr/>
        </p:nvCxnSpPr>
        <p:spPr>
          <a:xfrm>
            <a:off x="1727199" y="2678042"/>
            <a:ext cx="9213328" cy="0"/>
          </a:xfrm>
          <a:prstGeom prst="line">
            <a:avLst/>
          </a:prstGeom>
          <a:ln w="28575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E559E3D9-471F-4D9C-BA92-91DDB8E935A2}"/>
              </a:ext>
            </a:extLst>
          </p:cNvPr>
          <p:cNvCxnSpPr>
            <a:cxnSpLocks/>
          </p:cNvCxnSpPr>
          <p:nvPr/>
        </p:nvCxnSpPr>
        <p:spPr>
          <a:xfrm>
            <a:off x="1727199" y="3271939"/>
            <a:ext cx="9213328" cy="0"/>
          </a:xfrm>
          <a:prstGeom prst="line">
            <a:avLst/>
          </a:prstGeom>
          <a:ln w="28575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BCF32554-FE7D-42DE-8956-C9DA265E0842}"/>
              </a:ext>
            </a:extLst>
          </p:cNvPr>
          <p:cNvCxnSpPr>
            <a:cxnSpLocks/>
          </p:cNvCxnSpPr>
          <p:nvPr/>
        </p:nvCxnSpPr>
        <p:spPr>
          <a:xfrm>
            <a:off x="1727199" y="3821257"/>
            <a:ext cx="9213328" cy="0"/>
          </a:xfrm>
          <a:prstGeom prst="line">
            <a:avLst/>
          </a:prstGeom>
          <a:ln w="28575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413FC31-02F4-4593-B866-87C325F4D811}"/>
              </a:ext>
            </a:extLst>
          </p:cNvPr>
          <p:cNvCxnSpPr>
            <a:cxnSpLocks/>
          </p:cNvCxnSpPr>
          <p:nvPr/>
        </p:nvCxnSpPr>
        <p:spPr>
          <a:xfrm>
            <a:off x="1727199" y="4324515"/>
            <a:ext cx="9213328" cy="0"/>
          </a:xfrm>
          <a:prstGeom prst="line">
            <a:avLst/>
          </a:prstGeom>
          <a:ln w="28575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863379A6-D19A-4A14-8F0F-CBAC64497D08}"/>
              </a:ext>
            </a:extLst>
          </p:cNvPr>
          <p:cNvCxnSpPr>
            <a:cxnSpLocks/>
          </p:cNvCxnSpPr>
          <p:nvPr/>
        </p:nvCxnSpPr>
        <p:spPr>
          <a:xfrm>
            <a:off x="1727199" y="4887696"/>
            <a:ext cx="9213328" cy="0"/>
          </a:xfrm>
          <a:prstGeom prst="line">
            <a:avLst/>
          </a:prstGeom>
          <a:ln w="28575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08889CA3-F885-4407-B8DA-AE67B3D57C83}"/>
              </a:ext>
            </a:extLst>
          </p:cNvPr>
          <p:cNvCxnSpPr>
            <a:cxnSpLocks/>
          </p:cNvCxnSpPr>
          <p:nvPr/>
        </p:nvCxnSpPr>
        <p:spPr>
          <a:xfrm>
            <a:off x="1727199" y="5487265"/>
            <a:ext cx="9213328" cy="0"/>
          </a:xfrm>
          <a:prstGeom prst="line">
            <a:avLst/>
          </a:prstGeom>
          <a:ln w="28575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318402F7-5055-47F2-84C4-144A934AD54D}"/>
              </a:ext>
            </a:extLst>
          </p:cNvPr>
          <p:cNvCxnSpPr>
            <a:cxnSpLocks/>
          </p:cNvCxnSpPr>
          <p:nvPr/>
        </p:nvCxnSpPr>
        <p:spPr>
          <a:xfrm>
            <a:off x="1727199" y="6037260"/>
            <a:ext cx="9213328" cy="0"/>
          </a:xfrm>
          <a:prstGeom prst="line">
            <a:avLst/>
          </a:prstGeom>
          <a:ln w="28575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thur">
            <a:extLst>
              <a:ext uri="{FF2B5EF4-FFF2-40B4-BE49-F238E27FC236}">
                <a16:creationId xmlns:a16="http://schemas.microsoft.com/office/drawing/2014/main" id="{F080376A-EC93-43A8-8E8A-FE6F1D4131E2}"/>
              </a:ext>
            </a:extLst>
          </p:cNvPr>
          <p:cNvSpPr txBox="1"/>
          <p:nvPr/>
        </p:nvSpPr>
        <p:spPr>
          <a:xfrm>
            <a:off x="4673600" y="2196255"/>
            <a:ext cx="5922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u="sng" dirty="0">
                <a:solidFill>
                  <a:schemeClr val="bg1"/>
                </a:solidFill>
                <a:latin typeface="Gill Sans MT" panose="020B0502020104020203" pitchFamily="34" charset="0"/>
              </a:rPr>
              <a:t>Analista de Infraestrutura</a:t>
            </a:r>
            <a:endParaRPr lang="pt-BR" u="sng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0" name="Henrique">
            <a:extLst>
              <a:ext uri="{FF2B5EF4-FFF2-40B4-BE49-F238E27FC236}">
                <a16:creationId xmlns:a16="http://schemas.microsoft.com/office/drawing/2014/main" id="{330B34DB-1382-4A77-805E-58801A58A80F}"/>
              </a:ext>
            </a:extLst>
          </p:cNvPr>
          <p:cNvSpPr txBox="1"/>
          <p:nvPr/>
        </p:nvSpPr>
        <p:spPr>
          <a:xfrm>
            <a:off x="4673600" y="2810274"/>
            <a:ext cx="455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u="sng" dirty="0">
                <a:solidFill>
                  <a:schemeClr val="bg1"/>
                </a:solidFill>
                <a:latin typeface="Gill Sans MT" panose="020B0502020104020203" pitchFamily="34" charset="0"/>
              </a:rPr>
              <a:t>Analista Desenvolvedor Mobile</a:t>
            </a:r>
            <a:endParaRPr lang="pt-BR" u="sng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1" name="Eu">
            <a:extLst>
              <a:ext uri="{FF2B5EF4-FFF2-40B4-BE49-F238E27FC236}">
                <a16:creationId xmlns:a16="http://schemas.microsoft.com/office/drawing/2014/main" id="{9267D30A-59E2-4B79-98E5-93E1B206973F}"/>
              </a:ext>
            </a:extLst>
          </p:cNvPr>
          <p:cNvSpPr txBox="1"/>
          <p:nvPr/>
        </p:nvSpPr>
        <p:spPr>
          <a:xfrm>
            <a:off x="4673600" y="3374220"/>
            <a:ext cx="3728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u="sng" dirty="0">
                <a:solidFill>
                  <a:schemeClr val="bg1"/>
                </a:solidFill>
                <a:latin typeface="Gill Sans MT" panose="020B0502020104020203" pitchFamily="34" charset="0"/>
              </a:rPr>
              <a:t>Analista de Banco de Dados </a:t>
            </a:r>
            <a:endParaRPr lang="pt-BR" u="sng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2" name="Cuca">
            <a:extLst>
              <a:ext uri="{FF2B5EF4-FFF2-40B4-BE49-F238E27FC236}">
                <a16:creationId xmlns:a16="http://schemas.microsoft.com/office/drawing/2014/main" id="{BE872BD2-CAB8-4A1A-A1BF-946AD8A388B3}"/>
              </a:ext>
            </a:extLst>
          </p:cNvPr>
          <p:cNvSpPr txBox="1"/>
          <p:nvPr/>
        </p:nvSpPr>
        <p:spPr>
          <a:xfrm>
            <a:off x="4673600" y="3890665"/>
            <a:ext cx="3878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u="sng" dirty="0">
                <a:solidFill>
                  <a:schemeClr val="bg1"/>
                </a:solidFill>
                <a:latin typeface="Gill Sans MT" panose="020B0502020104020203" pitchFamily="34" charset="0"/>
              </a:rPr>
              <a:t>Analista de Sistemas</a:t>
            </a:r>
            <a:endParaRPr lang="pt-BR" u="sng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3" name="Bondo">
            <a:extLst>
              <a:ext uri="{FF2B5EF4-FFF2-40B4-BE49-F238E27FC236}">
                <a16:creationId xmlns:a16="http://schemas.microsoft.com/office/drawing/2014/main" id="{711774C4-AC8C-425E-A481-D3B9EACEEE9F}"/>
              </a:ext>
            </a:extLst>
          </p:cNvPr>
          <p:cNvSpPr txBox="1"/>
          <p:nvPr/>
        </p:nvSpPr>
        <p:spPr>
          <a:xfrm>
            <a:off x="4673600" y="4440659"/>
            <a:ext cx="4664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u="sng" dirty="0">
                <a:solidFill>
                  <a:schemeClr val="bg1"/>
                </a:solidFill>
                <a:latin typeface="Gill Sans MT" panose="020B0502020104020203" pitchFamily="34" charset="0"/>
              </a:rPr>
              <a:t>Analista desenvolvedor </a:t>
            </a:r>
            <a:r>
              <a:rPr lang="pt-BR" sz="2400" u="sng" dirty="0" err="1">
                <a:solidFill>
                  <a:schemeClr val="bg1"/>
                </a:solidFill>
                <a:latin typeface="Gill Sans MT" panose="020B0502020104020203" pitchFamily="34" charset="0"/>
              </a:rPr>
              <a:t>Frontend</a:t>
            </a:r>
            <a:endParaRPr lang="pt-BR" u="sng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4" name="Samuel">
            <a:extLst>
              <a:ext uri="{FF2B5EF4-FFF2-40B4-BE49-F238E27FC236}">
                <a16:creationId xmlns:a16="http://schemas.microsoft.com/office/drawing/2014/main" id="{B0114400-4016-4895-BB96-4F606E705172}"/>
              </a:ext>
            </a:extLst>
          </p:cNvPr>
          <p:cNvSpPr txBox="1"/>
          <p:nvPr/>
        </p:nvSpPr>
        <p:spPr>
          <a:xfrm>
            <a:off x="4673600" y="5041761"/>
            <a:ext cx="4664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u="sng" dirty="0">
                <a:solidFill>
                  <a:schemeClr val="bg1"/>
                </a:solidFill>
                <a:latin typeface="Gill Sans MT" panose="020B0502020104020203" pitchFamily="34" charset="0"/>
              </a:rPr>
              <a:t>Analista desenvolvedor </a:t>
            </a:r>
            <a:r>
              <a:rPr lang="pt-BR" sz="2400" u="sng" dirty="0" err="1">
                <a:solidFill>
                  <a:schemeClr val="bg1"/>
                </a:solidFill>
                <a:latin typeface="Gill Sans MT" panose="020B0502020104020203" pitchFamily="34" charset="0"/>
              </a:rPr>
              <a:t>Backend</a:t>
            </a:r>
            <a:endParaRPr lang="pt-BR" u="sng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5" name="Gamer">
            <a:extLst>
              <a:ext uri="{FF2B5EF4-FFF2-40B4-BE49-F238E27FC236}">
                <a16:creationId xmlns:a16="http://schemas.microsoft.com/office/drawing/2014/main" id="{4E6ADEA3-0B7A-42FA-AA31-2C452B250A25}"/>
              </a:ext>
            </a:extLst>
          </p:cNvPr>
          <p:cNvSpPr txBox="1"/>
          <p:nvPr/>
        </p:nvSpPr>
        <p:spPr>
          <a:xfrm>
            <a:off x="4673600" y="5590223"/>
            <a:ext cx="4309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u="sng" dirty="0">
                <a:solidFill>
                  <a:schemeClr val="bg1"/>
                </a:solidFill>
                <a:latin typeface="Gill Sans MT" panose="020B0502020104020203" pitchFamily="34" charset="0"/>
              </a:rPr>
              <a:t>Analista desenvolvedor </a:t>
            </a:r>
            <a:r>
              <a:rPr lang="pt-BR" sz="2400" u="sng" dirty="0" err="1">
                <a:solidFill>
                  <a:schemeClr val="bg1"/>
                </a:solidFill>
                <a:latin typeface="Gill Sans MT" panose="020B0502020104020203" pitchFamily="34" charset="0"/>
              </a:rPr>
              <a:t>Backend</a:t>
            </a:r>
            <a:endParaRPr lang="pt-BR" sz="2400" u="sng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00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9 L 0 3.7037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0.2706 L 2.91667E-6 -3.7037E-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51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416 -3.7037E-6 L 2.91667E-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08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0.23773 L 2.91667E-6 3.7037E-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89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271 -2.59259E-6 L 3.75E-6 -2.59259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09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0.23681 L -1.45833E-6 4.81481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29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343 3.33333E-6 L 2.91667E-6 3.33333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72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.13541 L -1.875E-6 2.22222E-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58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Gill Sans MT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Claro</dc:creator>
  <cp:lastModifiedBy>Lucas Claro</cp:lastModifiedBy>
  <cp:revision>19</cp:revision>
  <dcterms:created xsi:type="dcterms:W3CDTF">2018-08-22T22:34:59Z</dcterms:created>
  <dcterms:modified xsi:type="dcterms:W3CDTF">2018-08-23T02:13:06Z</dcterms:modified>
</cp:coreProperties>
</file>