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95400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C42"/>
    <a:srgbClr val="D42231"/>
    <a:srgbClr val="41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389709"/>
            <a:ext cx="9715500" cy="829028"/>
          </a:xfrm>
        </p:spPr>
        <p:txBody>
          <a:bodyPr anchor="b"/>
          <a:lstStyle>
            <a:lvl1pPr algn="ctr"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250708"/>
            <a:ext cx="9715500" cy="574917"/>
          </a:xfrm>
        </p:spPr>
        <p:txBody>
          <a:bodyPr/>
          <a:lstStyle>
            <a:lvl1pPr marL="0" indent="0" algn="ctr">
              <a:buNone/>
              <a:defRPr sz="833"/>
            </a:lvl1pPr>
            <a:lvl2pPr marL="158740" indent="0" algn="ctr">
              <a:buNone/>
              <a:defRPr sz="694"/>
            </a:lvl2pPr>
            <a:lvl3pPr marL="317480" indent="0" algn="ctr">
              <a:buNone/>
              <a:defRPr sz="625"/>
            </a:lvl3pPr>
            <a:lvl4pPr marL="476220" indent="0" algn="ctr">
              <a:buNone/>
              <a:defRPr sz="556"/>
            </a:lvl4pPr>
            <a:lvl5pPr marL="634959" indent="0" algn="ctr">
              <a:buNone/>
              <a:defRPr sz="556"/>
            </a:lvl5pPr>
            <a:lvl6pPr marL="793699" indent="0" algn="ctr">
              <a:buNone/>
              <a:defRPr sz="556"/>
            </a:lvl6pPr>
            <a:lvl7pPr marL="952439" indent="0" algn="ctr">
              <a:buNone/>
              <a:defRPr sz="556"/>
            </a:lvl7pPr>
            <a:lvl8pPr marL="1111179" indent="0" algn="ctr">
              <a:buNone/>
              <a:defRPr sz="556"/>
            </a:lvl8pPr>
            <a:lvl9pPr marL="1269919" indent="0" algn="ctr">
              <a:buNone/>
              <a:defRPr sz="5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3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06" y="126780"/>
            <a:ext cx="2793206" cy="2017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87" y="126780"/>
            <a:ext cx="8217694" cy="2017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6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1" y="593659"/>
            <a:ext cx="11172825" cy="990534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1" y="1593564"/>
            <a:ext cx="11172825" cy="520898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740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48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622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4pPr>
            <a:lvl5pPr marL="63495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5pPr>
            <a:lvl6pPr marL="79369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6pPr>
            <a:lvl7pPr marL="95243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7pPr>
            <a:lvl8pPr marL="111117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8pPr>
            <a:lvl9pPr marL="126991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88" y="633898"/>
            <a:ext cx="5505450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3" y="633898"/>
            <a:ext cx="5505450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126780"/>
            <a:ext cx="11172825" cy="4602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75" y="583737"/>
            <a:ext cx="5480149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75" y="869818"/>
            <a:ext cx="5480149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3" y="583737"/>
            <a:ext cx="5507137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3" y="869818"/>
            <a:ext cx="5507137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158750"/>
            <a:ext cx="4178002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37" y="342856"/>
            <a:ext cx="6557963" cy="1692231"/>
          </a:xfrm>
        </p:spPr>
        <p:txBody>
          <a:bodyPr/>
          <a:lstStyle>
            <a:lvl1pPr>
              <a:defRPr sz="1111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714375"/>
            <a:ext cx="4178002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158750"/>
            <a:ext cx="4178002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37" y="342856"/>
            <a:ext cx="6557963" cy="1692231"/>
          </a:xfrm>
        </p:spPr>
        <p:txBody>
          <a:bodyPr anchor="t"/>
          <a:lstStyle>
            <a:lvl1pPr marL="0" indent="0">
              <a:buNone/>
              <a:defRPr sz="1111"/>
            </a:lvl1pPr>
            <a:lvl2pPr marL="158740" indent="0">
              <a:buNone/>
              <a:defRPr sz="972"/>
            </a:lvl2pPr>
            <a:lvl3pPr marL="317480" indent="0">
              <a:buNone/>
              <a:defRPr sz="833"/>
            </a:lvl3pPr>
            <a:lvl4pPr marL="476220" indent="0">
              <a:buNone/>
              <a:defRPr sz="694"/>
            </a:lvl4pPr>
            <a:lvl5pPr marL="634959" indent="0">
              <a:buNone/>
              <a:defRPr sz="694"/>
            </a:lvl5pPr>
            <a:lvl6pPr marL="793699" indent="0">
              <a:buNone/>
              <a:defRPr sz="694"/>
            </a:lvl6pPr>
            <a:lvl7pPr marL="952439" indent="0">
              <a:buNone/>
              <a:defRPr sz="694"/>
            </a:lvl7pPr>
            <a:lvl8pPr marL="1111179" indent="0">
              <a:buNone/>
              <a:defRPr sz="694"/>
            </a:lvl8pPr>
            <a:lvl9pPr marL="1269919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714375"/>
            <a:ext cx="4178002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88" y="126780"/>
            <a:ext cx="11172825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88" y="633898"/>
            <a:ext cx="11172825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88" y="2207066"/>
            <a:ext cx="2914650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FF2F-BCD1-455D-A7FC-83BD0CAA58C6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3" y="2207066"/>
            <a:ext cx="4371975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3" y="2207066"/>
            <a:ext cx="2914650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0A4D-B226-4449-A553-AEFEAA457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7480" rtl="0" eaLnBrk="1" latinLnBrk="0" hangingPunct="1">
        <a:lnSpc>
          <a:spcPct val="90000"/>
        </a:lnSpc>
        <a:spcBef>
          <a:spcPct val="0"/>
        </a:spcBef>
        <a:buNone/>
        <a:defRPr sz="1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70" indent="-79370" algn="l" defTabSz="31748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85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5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432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306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80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9054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92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74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48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622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95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69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243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117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91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7CF952B-A020-4A94-B71C-54E46851AF08}"/>
              </a:ext>
            </a:extLst>
          </p:cNvPr>
          <p:cNvSpPr/>
          <p:nvPr/>
        </p:nvSpPr>
        <p:spPr>
          <a:xfrm>
            <a:off x="0" y="0"/>
            <a:ext cx="12954000" cy="2381250"/>
          </a:xfrm>
          <a:prstGeom prst="rect">
            <a:avLst/>
          </a:prstGeom>
          <a:solidFill>
            <a:srgbClr val="41A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FD9487-E976-4165-8B15-1C77B832ADFE}"/>
              </a:ext>
            </a:extLst>
          </p:cNvPr>
          <p:cNvSpPr/>
          <p:nvPr/>
        </p:nvSpPr>
        <p:spPr>
          <a:xfrm>
            <a:off x="0" y="1032095"/>
            <a:ext cx="12954000" cy="1362641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23B1FD1E-245F-461C-99FF-D124EC09B364}"/>
              </a:ext>
            </a:extLst>
          </p:cNvPr>
          <p:cNvGrpSpPr/>
          <p:nvPr/>
        </p:nvGrpSpPr>
        <p:grpSpPr>
          <a:xfrm>
            <a:off x="1433955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03BB03BB-98B8-47D9-9F67-F9E3B6201B19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EBF3CBEE-9A4A-4210-AE35-9261BF7FE308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B15CBE1B-A837-44C5-A0BE-5FCB6ED762A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FA7376D-DE75-41DA-96E7-EA433E745001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CA41BCF-C4D7-4701-B893-B862EFA71E9B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676E1CAD-0006-4E22-8E7E-30DEDAAFF82A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F0A4A62-EDCA-47F0-87DB-9B44FFA1ABE2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6AC81AF-136B-4C59-9C1C-0186F1BF84EA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4A67CF52-157B-4788-9DEE-FFC282EADD0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422CF96-5161-4C52-925B-B7B5EC4C15BE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1C34593-88FE-4DAC-9FB6-71962F22D5A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4DDDBA8-5DAD-4AD2-B1D9-F53EC0981B53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A7C8C856-5FFA-479F-9339-AF3119EE5FD5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B616D83-750F-470B-94F6-21EB1C3D3727}"/>
              </a:ext>
            </a:extLst>
          </p:cNvPr>
          <p:cNvGrpSpPr/>
          <p:nvPr/>
        </p:nvGrpSpPr>
        <p:grpSpPr>
          <a:xfrm>
            <a:off x="-1519227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D3C41AF-550D-4FCD-82C9-53517065008E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1D7DD18-3218-4F45-9C4E-32A87E7D9E5A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4B26451-3637-4952-A3EF-7136354276F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90116D-167D-47AA-BDB1-6B2995083E56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BCA7D984-A628-4B2E-9F36-724D54014532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B004CE0-F240-479B-B046-4CF146805699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D6A8C7C-0E88-4310-8B56-3963FA00484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A6D59F8-C70A-4DAE-ACB3-9D6BA4B19D18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0C6E7DB-3A74-4906-80C2-3E4ED1EEC561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73A0B13-E22A-49D6-AA35-E9BF6FD5E6EC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BA6BBE3-6B06-42AA-B034-ED34275759B4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11782E3A-7159-4E27-9D86-5174F2F5C6A9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128AF2C-7D6F-4A28-A56A-85EEA648E1D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AFEAF64-F257-4120-BC48-7FDBB270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4" y="-13486"/>
            <a:ext cx="2408222" cy="240822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993F4D66-7CCA-4BE7-9151-78B9F415B146}"/>
              </a:ext>
            </a:extLst>
          </p:cNvPr>
          <p:cNvGrpSpPr/>
          <p:nvPr/>
        </p:nvGrpSpPr>
        <p:grpSpPr>
          <a:xfrm>
            <a:off x="10273586" y="1032095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8D2D58E8-95C8-43CB-8FA5-A3E53A2D5B7A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F922DD9-F793-4537-B1AB-E81F52DAF3C2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5DA2893-D775-4AE6-8277-23BCE9598904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B47AD56-781A-44F2-9EBB-33006B524D98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7F2EB0D-DC40-47E2-B76D-9B2B5F2B643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593E4DA-2192-455B-A697-5E5CDB9169A2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89450A7-874C-42B0-9AA7-D8633BDE328F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D0BBDF6-462C-43CA-8CA3-ECB57C8C7695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378B824-8477-4D93-9939-1E8342D47233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0873FAD-BF17-4A37-B705-6ED9B8FEAA00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27A1CA-C7EA-4D04-BC6D-35545C956D90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ADD324-C20A-41A1-9E1E-8BDFAE78D86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DB223BD-9B9A-4230-A6F7-A52746805859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D9D97CA-D581-4E00-96E6-9CD881B3AE25}"/>
              </a:ext>
            </a:extLst>
          </p:cNvPr>
          <p:cNvGrpSpPr/>
          <p:nvPr/>
        </p:nvGrpSpPr>
        <p:grpSpPr>
          <a:xfrm>
            <a:off x="7326062" y="981774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7FF0CD61-66E3-4612-9B82-A44E86527C8D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C0FAF72D-C00E-4F5F-8CED-8116FB5B3774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73C95C9-1044-4A4D-862D-FF7E9845F72C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FC24713-A3D3-4355-90D4-55DF9892C714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FB2A4CC-C011-4884-80C3-5BF29D120C65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B4CD2B44-E0F0-42C4-A425-5AD1371A9F3D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F2EACDFE-A81A-4B28-A075-5171EE3B8BF8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7599363B-11F1-4773-BD18-646CB59278E0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F5B47709-CFFB-4600-9FAC-23D0C449AC22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8F3721C-CD78-4A7E-936A-3EF5655E8362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DBE5F5D-4E90-432F-95F8-E7810E368167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841504-B12D-44D8-9D61-C8F68B38CAB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D739661-70D7-41E8-8948-DA3CC69875AB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B53C410-4CDB-434F-92D6-C95C65558DCB}"/>
              </a:ext>
            </a:extLst>
          </p:cNvPr>
          <p:cNvGrpSpPr/>
          <p:nvPr/>
        </p:nvGrpSpPr>
        <p:grpSpPr>
          <a:xfrm>
            <a:off x="4378539" y="996411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E3FC3B2A-A5C6-4C42-901D-4EC14E96BD2C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B040A23A-8B73-4A1E-BFFA-3EC2857483B5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4D43357-6E09-4A60-B172-A289EEDCC1AB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76C4096-0D5E-4AAD-AA99-12A85C7CE2DF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883AAE-6146-47E9-A7D7-86FE8BF2808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F6D10E33-1E5C-4A73-8E9D-A44CB4885CA4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3A2D26E-524B-4741-A8F6-EB7D52E332B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817878F-FC36-4F83-9E07-5E8897C38529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3815DBC-F716-4200-A12C-240F969DEAD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55094D1-B68A-4E92-97E1-C485FBC339A5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C4A6F085-CFD6-415B-97EA-817C371C9AC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AFF5C01A-C267-4E33-AE6B-BE91387E9C02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6D138A1-5962-413F-8B28-B2478D04007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90F507FA-4F47-40C1-9302-1A2E5E33E609}"/>
              </a:ext>
            </a:extLst>
          </p:cNvPr>
          <p:cNvSpPr txBox="1"/>
          <p:nvPr/>
        </p:nvSpPr>
        <p:spPr>
          <a:xfrm>
            <a:off x="4162627" y="81699"/>
            <a:ext cx="7566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22C42"/>
                </a:solidFill>
                <a:latin typeface="Cherry" panose="02000303000000000000" pitchFamily="2" charset="0"/>
              </a:rPr>
              <a:t>Cansado de só estudar ouvindo música?</a:t>
            </a:r>
          </a:p>
          <a:p>
            <a:pPr algn="ctr"/>
            <a:r>
              <a:rPr lang="pt-BR" sz="2400" dirty="0">
                <a:solidFill>
                  <a:srgbClr val="022C42"/>
                </a:solidFill>
                <a:latin typeface="Cherry" panose="02000303000000000000" pitchFamily="2" charset="0"/>
              </a:rPr>
              <a:t>Venha estudar música conosco!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83CBF5-5AB5-417B-B194-16BB5B741185}"/>
              </a:ext>
            </a:extLst>
          </p:cNvPr>
          <p:cNvSpPr/>
          <p:nvPr/>
        </p:nvSpPr>
        <p:spPr>
          <a:xfrm>
            <a:off x="768426" y="1032095"/>
            <a:ext cx="92091" cy="692150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E9EE46E-5AFE-4200-9567-A0F0D03E3531}"/>
              </a:ext>
            </a:extLst>
          </p:cNvPr>
          <p:cNvSpPr/>
          <p:nvPr/>
        </p:nvSpPr>
        <p:spPr>
          <a:xfrm>
            <a:off x="858966" y="1466849"/>
            <a:ext cx="92091" cy="387123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CE5B6169-D2B8-4674-ABBA-530431022C5C}"/>
              </a:ext>
            </a:extLst>
          </p:cNvPr>
          <p:cNvSpPr/>
          <p:nvPr/>
        </p:nvSpPr>
        <p:spPr>
          <a:xfrm>
            <a:off x="1022481" y="1846829"/>
            <a:ext cx="390961" cy="304370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23F881-858C-4419-9F4C-5EB15771EB95}"/>
              </a:ext>
            </a:extLst>
          </p:cNvPr>
          <p:cNvSpPr/>
          <p:nvPr/>
        </p:nvSpPr>
        <p:spPr>
          <a:xfrm>
            <a:off x="1447716" y="1999014"/>
            <a:ext cx="390961" cy="304370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FC71E582-31F0-4C11-979E-0FA9F434DE78}"/>
              </a:ext>
            </a:extLst>
          </p:cNvPr>
          <p:cNvSpPr/>
          <p:nvPr/>
        </p:nvSpPr>
        <p:spPr>
          <a:xfrm>
            <a:off x="1869591" y="2056164"/>
            <a:ext cx="390961" cy="304370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1B7377F9-3F52-4846-A95C-683600E61D5C}"/>
              </a:ext>
            </a:extLst>
          </p:cNvPr>
          <p:cNvSpPr/>
          <p:nvPr/>
        </p:nvSpPr>
        <p:spPr>
          <a:xfrm>
            <a:off x="2293811" y="1839479"/>
            <a:ext cx="390961" cy="353682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12247171-A853-446C-B564-0CE483E04F6B}"/>
              </a:ext>
            </a:extLst>
          </p:cNvPr>
          <p:cNvSpPr/>
          <p:nvPr/>
        </p:nvSpPr>
        <p:spPr>
          <a:xfrm>
            <a:off x="2715572" y="1545431"/>
            <a:ext cx="282700" cy="605768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8F64C077-1BED-44AC-B9C5-99A0A8425F4F}"/>
              </a:ext>
            </a:extLst>
          </p:cNvPr>
          <p:cNvSpPr/>
          <p:nvPr/>
        </p:nvSpPr>
        <p:spPr>
          <a:xfrm>
            <a:off x="2837707" y="1032095"/>
            <a:ext cx="161116" cy="605768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769705-963B-4888-B066-BEBB3480E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22" y="54371"/>
            <a:ext cx="959882" cy="9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7CF952B-A020-4A94-B71C-54E46851AF08}"/>
              </a:ext>
            </a:extLst>
          </p:cNvPr>
          <p:cNvSpPr/>
          <p:nvPr/>
        </p:nvSpPr>
        <p:spPr>
          <a:xfrm>
            <a:off x="0" y="0"/>
            <a:ext cx="12954000" cy="2381250"/>
          </a:xfrm>
          <a:prstGeom prst="rect">
            <a:avLst/>
          </a:prstGeom>
          <a:solidFill>
            <a:srgbClr val="41A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FD9487-E976-4165-8B15-1C77B832ADFE}"/>
              </a:ext>
            </a:extLst>
          </p:cNvPr>
          <p:cNvSpPr/>
          <p:nvPr/>
        </p:nvSpPr>
        <p:spPr>
          <a:xfrm>
            <a:off x="0" y="1032095"/>
            <a:ext cx="12954000" cy="1362641"/>
          </a:xfrm>
          <a:prstGeom prst="rect">
            <a:avLst/>
          </a:prstGeom>
          <a:solidFill>
            <a:srgbClr val="02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23B1FD1E-245F-461C-99FF-D124EC09B364}"/>
              </a:ext>
            </a:extLst>
          </p:cNvPr>
          <p:cNvGrpSpPr/>
          <p:nvPr/>
        </p:nvGrpSpPr>
        <p:grpSpPr>
          <a:xfrm>
            <a:off x="1167255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03BB03BB-98B8-47D9-9F67-F9E3B6201B19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EBF3CBEE-9A4A-4210-AE35-9261BF7FE308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B15CBE1B-A837-44C5-A0BE-5FCB6ED762A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FA7376D-DE75-41DA-96E7-EA433E745001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CA41BCF-C4D7-4701-B893-B862EFA71E9B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676E1CAD-0006-4E22-8E7E-30DEDAAFF82A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F0A4A62-EDCA-47F0-87DB-9B44FFA1ABE2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6AC81AF-136B-4C59-9C1C-0186F1BF84EA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4A67CF52-157B-4788-9DEE-FFC282EADD0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422CF96-5161-4C52-925B-B7B5EC4C15BE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1C34593-88FE-4DAC-9FB6-71962F22D5A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4DDDBA8-5DAD-4AD2-B1D9-F53EC0981B53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A7C8C856-5FFA-479F-9339-AF3119EE5FD5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B616D83-750F-470B-94F6-21EB1C3D3727}"/>
              </a:ext>
            </a:extLst>
          </p:cNvPr>
          <p:cNvGrpSpPr/>
          <p:nvPr/>
        </p:nvGrpSpPr>
        <p:grpSpPr>
          <a:xfrm>
            <a:off x="-1785927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D3C41AF-550D-4FCD-82C9-53517065008E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1D7DD18-3218-4F45-9C4E-32A87E7D9E5A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4B26451-3637-4952-A3EF-7136354276F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90116D-167D-47AA-BDB1-6B2995083E56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BCA7D984-A628-4B2E-9F36-724D54014532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B004CE0-F240-479B-B046-4CF146805699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D6A8C7C-0E88-4310-8B56-3963FA00484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A6D59F8-C70A-4DAE-ACB3-9D6BA4B19D18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0C6E7DB-3A74-4906-80C2-3E4ED1EEC561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73A0B13-E22A-49D6-AA35-E9BF6FD5E6EC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BA6BBE3-6B06-42AA-B034-ED34275759B4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11782E3A-7159-4E27-9D86-5174F2F5C6A9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128AF2C-7D6F-4A28-A56A-85EEA648E1D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AFEAF64-F257-4120-BC48-7FDBB270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4" y="-13486"/>
            <a:ext cx="2408222" cy="240822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993F4D66-7CCA-4BE7-9151-78B9F415B146}"/>
              </a:ext>
            </a:extLst>
          </p:cNvPr>
          <p:cNvGrpSpPr/>
          <p:nvPr/>
        </p:nvGrpSpPr>
        <p:grpSpPr>
          <a:xfrm>
            <a:off x="10006886" y="1032095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8D2D58E8-95C8-43CB-8FA5-A3E53A2D5B7A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F922DD9-F793-4537-B1AB-E81F52DAF3C2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5DA2893-D775-4AE6-8277-23BCE9598904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B47AD56-781A-44F2-9EBB-33006B524D98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7F2EB0D-DC40-47E2-B76D-9B2B5F2B643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593E4DA-2192-455B-A697-5E5CDB9169A2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89450A7-874C-42B0-9AA7-D8633BDE328F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D0BBDF6-462C-43CA-8CA3-ECB57C8C7695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378B824-8477-4D93-9939-1E8342D47233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0873FAD-BF17-4A37-B705-6ED9B8FEAA00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27A1CA-C7EA-4D04-BC6D-35545C956D90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ADD324-C20A-41A1-9E1E-8BDFAE78D86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DB223BD-9B9A-4230-A6F7-A52746805859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D9D97CA-D581-4E00-96E6-9CD881B3AE25}"/>
              </a:ext>
            </a:extLst>
          </p:cNvPr>
          <p:cNvGrpSpPr/>
          <p:nvPr/>
        </p:nvGrpSpPr>
        <p:grpSpPr>
          <a:xfrm>
            <a:off x="7059362" y="981774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7FF0CD61-66E3-4612-9B82-A44E86527C8D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C0FAF72D-C00E-4F5F-8CED-8116FB5B3774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73C95C9-1044-4A4D-862D-FF7E9845F72C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FC24713-A3D3-4355-90D4-55DF9892C714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FB2A4CC-C011-4884-80C3-5BF29D120C65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B4CD2B44-E0F0-42C4-A425-5AD1371A9F3D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F2EACDFE-A81A-4B28-A075-5171EE3B8BF8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7599363B-11F1-4773-BD18-646CB59278E0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F5B47709-CFFB-4600-9FAC-23D0C449AC22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8F3721C-CD78-4A7E-936A-3EF5655E8362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DBE5F5D-4E90-432F-95F8-E7810E368167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841504-B12D-44D8-9D61-C8F68B38CAB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D739661-70D7-41E8-8948-DA3CC69875AB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B53C410-4CDB-434F-92D6-C95C65558DCB}"/>
              </a:ext>
            </a:extLst>
          </p:cNvPr>
          <p:cNvGrpSpPr/>
          <p:nvPr/>
        </p:nvGrpSpPr>
        <p:grpSpPr>
          <a:xfrm>
            <a:off x="4111839" y="996411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E3FC3B2A-A5C6-4C42-901D-4EC14E96BD2C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B040A23A-8B73-4A1E-BFFA-3EC2857483B5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4D43357-6E09-4A60-B172-A289EEDCC1AB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76C4096-0D5E-4AAD-AA99-12A85C7CE2DF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883AAE-6146-47E9-A7D7-86FE8BF2808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F6D10E33-1E5C-4A73-8E9D-A44CB4885CA4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3A2D26E-524B-4741-A8F6-EB7D52E332B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817878F-FC36-4F83-9E07-5E8897C38529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3815DBC-F716-4200-A12C-240F969DEAD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55094D1-B68A-4E92-97E1-C485FBC339A5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C4A6F085-CFD6-415B-97EA-817C371C9AC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AFF5C01A-C267-4E33-AE6B-BE91387E9C02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6D138A1-5962-413F-8B28-B2478D04007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90F507FA-4F47-40C1-9302-1A2E5E33E609}"/>
              </a:ext>
            </a:extLst>
          </p:cNvPr>
          <p:cNvSpPr txBox="1"/>
          <p:nvPr/>
        </p:nvSpPr>
        <p:spPr>
          <a:xfrm>
            <a:off x="4162627" y="81699"/>
            <a:ext cx="715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D42231"/>
                </a:solidFill>
                <a:latin typeface="Bodoni MT Black" panose="02070A03080606020203" pitchFamily="18" charset="0"/>
              </a:rPr>
              <a:t>Cansado de só estudar ouvindo música?</a:t>
            </a:r>
          </a:p>
          <a:p>
            <a:pPr algn="ctr"/>
            <a:r>
              <a:rPr lang="pt-BR" sz="2400" dirty="0">
                <a:solidFill>
                  <a:srgbClr val="D42231"/>
                </a:solidFill>
                <a:latin typeface="Bodoni MT Black" panose="02070A03080606020203" pitchFamily="18" charset="0"/>
              </a:rPr>
              <a:t>Venha estudar música conosco!</a:t>
            </a:r>
          </a:p>
        </p:txBody>
      </p:sp>
    </p:spTree>
    <p:extLst>
      <p:ext uri="{BB962C8B-B14F-4D97-AF65-F5344CB8AC3E}">
        <p14:creationId xmlns:p14="http://schemas.microsoft.com/office/powerpoint/2010/main" val="41820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7CF952B-A020-4A94-B71C-54E46851AF08}"/>
              </a:ext>
            </a:extLst>
          </p:cNvPr>
          <p:cNvSpPr/>
          <p:nvPr/>
        </p:nvSpPr>
        <p:spPr>
          <a:xfrm>
            <a:off x="0" y="0"/>
            <a:ext cx="12954000" cy="2381250"/>
          </a:xfrm>
          <a:prstGeom prst="rect">
            <a:avLst/>
          </a:prstGeom>
          <a:solidFill>
            <a:srgbClr val="41A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FD9487-E976-4165-8B15-1C77B832ADFE}"/>
              </a:ext>
            </a:extLst>
          </p:cNvPr>
          <p:cNvSpPr/>
          <p:nvPr/>
        </p:nvSpPr>
        <p:spPr>
          <a:xfrm>
            <a:off x="0" y="1032095"/>
            <a:ext cx="12954000" cy="1362641"/>
          </a:xfrm>
          <a:prstGeom prst="rect">
            <a:avLst/>
          </a:prstGeom>
          <a:solidFill>
            <a:srgbClr val="D42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23B1FD1E-245F-461C-99FF-D124EC09B364}"/>
              </a:ext>
            </a:extLst>
          </p:cNvPr>
          <p:cNvGrpSpPr/>
          <p:nvPr/>
        </p:nvGrpSpPr>
        <p:grpSpPr>
          <a:xfrm>
            <a:off x="1167255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03BB03BB-98B8-47D9-9F67-F9E3B6201B19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EBF3CBEE-9A4A-4210-AE35-9261BF7FE308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B15CBE1B-A837-44C5-A0BE-5FCB6ED762A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FA7376D-DE75-41DA-96E7-EA433E745001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CA41BCF-C4D7-4701-B893-B862EFA71E9B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676E1CAD-0006-4E22-8E7E-30DEDAAFF82A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F0A4A62-EDCA-47F0-87DB-9B44FFA1ABE2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6AC81AF-136B-4C59-9C1C-0186F1BF84EA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4A67CF52-157B-4788-9DEE-FFC282EADD0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422CF96-5161-4C52-925B-B7B5EC4C15BE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1C34593-88FE-4DAC-9FB6-71962F22D5A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4DDDBA8-5DAD-4AD2-B1D9-F53EC0981B53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A7C8C856-5FFA-479F-9339-AF3119EE5FD5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B616D83-750F-470B-94F6-21EB1C3D3727}"/>
              </a:ext>
            </a:extLst>
          </p:cNvPr>
          <p:cNvGrpSpPr/>
          <p:nvPr/>
        </p:nvGrpSpPr>
        <p:grpSpPr>
          <a:xfrm>
            <a:off x="-1785927" y="1033103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D3C41AF-550D-4FCD-82C9-53517065008E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1D7DD18-3218-4F45-9C4E-32A87E7D9E5A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4B26451-3637-4952-A3EF-7136354276F8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90116D-167D-47AA-BDB1-6B2995083E56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BCA7D984-A628-4B2E-9F36-724D54014532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B004CE0-F240-479B-B046-4CF146805699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D6A8C7C-0E88-4310-8B56-3963FA00484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A6D59F8-C70A-4DAE-ACB3-9D6BA4B19D18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0C6E7DB-3A74-4906-80C2-3E4ED1EEC561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73A0B13-E22A-49D6-AA35-E9BF6FD5E6EC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BA6BBE3-6B06-42AA-B034-ED34275759B4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11782E3A-7159-4E27-9D86-5174F2F5C6A9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128AF2C-7D6F-4A28-A56A-85EEA648E1D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AFEAF64-F257-4120-BC48-7FDBB270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4" y="-13486"/>
            <a:ext cx="2408222" cy="240822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993F4D66-7CCA-4BE7-9151-78B9F415B146}"/>
              </a:ext>
            </a:extLst>
          </p:cNvPr>
          <p:cNvGrpSpPr/>
          <p:nvPr/>
        </p:nvGrpSpPr>
        <p:grpSpPr>
          <a:xfrm>
            <a:off x="10006886" y="1032095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8D2D58E8-95C8-43CB-8FA5-A3E53A2D5B7A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F922DD9-F793-4537-B1AB-E81F52DAF3C2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5DA2893-D775-4AE6-8277-23BCE9598904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B47AD56-781A-44F2-9EBB-33006B524D98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7F2EB0D-DC40-47E2-B76D-9B2B5F2B643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593E4DA-2192-455B-A697-5E5CDB9169A2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89450A7-874C-42B0-9AA7-D8633BDE328F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D0BBDF6-462C-43CA-8CA3-ECB57C8C7695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378B824-8477-4D93-9939-1E8342D47233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0873FAD-BF17-4A37-B705-6ED9B8FEAA00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927A1CA-C7EA-4D04-BC6D-35545C956D90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AADD324-C20A-41A1-9E1E-8BDFAE78D86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DB223BD-9B9A-4230-A6F7-A52746805859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D9D97CA-D581-4E00-96E6-9CD881B3AE25}"/>
              </a:ext>
            </a:extLst>
          </p:cNvPr>
          <p:cNvGrpSpPr/>
          <p:nvPr/>
        </p:nvGrpSpPr>
        <p:grpSpPr>
          <a:xfrm>
            <a:off x="7059362" y="981774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7FF0CD61-66E3-4612-9B82-A44E86527C8D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C0FAF72D-C00E-4F5F-8CED-8116FB5B3774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73C95C9-1044-4A4D-862D-FF7E9845F72C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FC24713-A3D3-4355-90D4-55DF9892C714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FB2A4CC-C011-4884-80C3-5BF29D120C65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B4CD2B44-E0F0-42C4-A425-5AD1371A9F3D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F2EACDFE-A81A-4B28-A075-5171EE3B8BF8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7599363B-11F1-4773-BD18-646CB59278E0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F5B47709-CFFB-4600-9FAC-23D0C449AC22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8F3721C-CD78-4A7E-936A-3EF5655E8362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DBE5F5D-4E90-432F-95F8-E7810E368167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841504-B12D-44D8-9D61-C8F68B38CABB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D739661-70D7-41E8-8948-DA3CC69875AB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B53C410-4CDB-434F-92D6-C95C65558DCB}"/>
              </a:ext>
            </a:extLst>
          </p:cNvPr>
          <p:cNvGrpSpPr/>
          <p:nvPr/>
        </p:nvGrpSpPr>
        <p:grpSpPr>
          <a:xfrm>
            <a:off x="4111839" y="996411"/>
            <a:ext cx="2947114" cy="1412962"/>
            <a:chOff x="4952246" y="-1740622"/>
            <a:chExt cx="1720850" cy="825043"/>
          </a:xfrm>
          <a:solidFill>
            <a:srgbClr val="41A6B5"/>
          </a:solidFill>
        </p:grpSpPr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E3FC3B2A-A5C6-4C42-901D-4EC14E96BD2C}"/>
                </a:ext>
              </a:extLst>
            </p:cNvPr>
            <p:cNvCxnSpPr/>
            <p:nvPr/>
          </p:nvCxnSpPr>
          <p:spPr>
            <a:xfrm>
              <a:off x="495224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B040A23A-8B73-4A1E-BFFA-3EC2857483B5}"/>
                </a:ext>
              </a:extLst>
            </p:cNvPr>
            <p:cNvCxnSpPr/>
            <p:nvPr/>
          </p:nvCxnSpPr>
          <p:spPr>
            <a:xfrm>
              <a:off x="519808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4D43357-6E09-4A60-B172-A289EEDCC1AB}"/>
                </a:ext>
              </a:extLst>
            </p:cNvPr>
            <p:cNvCxnSpPr/>
            <p:nvPr/>
          </p:nvCxnSpPr>
          <p:spPr>
            <a:xfrm>
              <a:off x="5443918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76C4096-0D5E-4AAD-AA99-12A85C7CE2DF}"/>
                </a:ext>
              </a:extLst>
            </p:cNvPr>
            <p:cNvSpPr/>
            <p:nvPr/>
          </p:nvSpPr>
          <p:spPr>
            <a:xfrm>
              <a:off x="5372701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9883AAE-6146-47E9-A7D7-86FE8BF28089}"/>
                </a:ext>
              </a:extLst>
            </p:cNvPr>
            <p:cNvCxnSpPr/>
            <p:nvPr/>
          </p:nvCxnSpPr>
          <p:spPr>
            <a:xfrm>
              <a:off x="5689754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F6D10E33-1E5C-4A73-8E9D-A44CB4885CA4}"/>
                </a:ext>
              </a:extLst>
            </p:cNvPr>
            <p:cNvCxnSpPr/>
            <p:nvPr/>
          </p:nvCxnSpPr>
          <p:spPr>
            <a:xfrm>
              <a:off x="5935590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3A2D26E-524B-4741-A8F6-EB7D52E332BD}"/>
                </a:ext>
              </a:extLst>
            </p:cNvPr>
            <p:cNvCxnSpPr/>
            <p:nvPr/>
          </p:nvCxnSpPr>
          <p:spPr>
            <a:xfrm>
              <a:off x="618142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817878F-FC36-4F83-9E07-5E8897C38529}"/>
                </a:ext>
              </a:extLst>
            </p:cNvPr>
            <p:cNvCxnSpPr/>
            <p:nvPr/>
          </p:nvCxnSpPr>
          <p:spPr>
            <a:xfrm>
              <a:off x="6427262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3815DBC-F716-4200-A12C-240F969DEADE}"/>
                </a:ext>
              </a:extLst>
            </p:cNvPr>
            <p:cNvCxnSpPr/>
            <p:nvPr/>
          </p:nvCxnSpPr>
          <p:spPr>
            <a:xfrm>
              <a:off x="6673096" y="-1739444"/>
              <a:ext cx="0" cy="823865"/>
            </a:xfrm>
            <a:prstGeom prst="line">
              <a:avLst/>
            </a:prstGeom>
            <a:grpFill/>
            <a:ln w="28575">
              <a:solidFill>
                <a:srgbClr val="41A6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55094D1-B68A-4E92-97E1-C485FBC339A5}"/>
                </a:ext>
              </a:extLst>
            </p:cNvPr>
            <p:cNvSpPr/>
            <p:nvPr/>
          </p:nvSpPr>
          <p:spPr>
            <a:xfrm>
              <a:off x="513530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C4A6F085-CFD6-415B-97EA-817C371C9ACD}"/>
                </a:ext>
              </a:extLst>
            </p:cNvPr>
            <p:cNvSpPr/>
            <p:nvPr/>
          </p:nvSpPr>
          <p:spPr>
            <a:xfrm>
              <a:off x="6106413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AFF5C01A-C267-4E33-AE6B-BE91387E9C02}"/>
                </a:ext>
              </a:extLst>
            </p:cNvPr>
            <p:cNvSpPr/>
            <p:nvPr/>
          </p:nvSpPr>
          <p:spPr>
            <a:xfrm>
              <a:off x="5869014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6D138A1-5962-413F-8B28-B2478D04007F}"/>
                </a:ext>
              </a:extLst>
            </p:cNvPr>
            <p:cNvSpPr/>
            <p:nvPr/>
          </p:nvSpPr>
          <p:spPr>
            <a:xfrm>
              <a:off x="6343812" y="-1740622"/>
              <a:ext cx="150026" cy="471440"/>
            </a:xfrm>
            <a:prstGeom prst="rect">
              <a:avLst/>
            </a:prstGeom>
            <a:grpFill/>
            <a:ln>
              <a:solidFill>
                <a:srgbClr val="41A6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E328E4-1011-45BD-81FC-826F858BD57C}"/>
              </a:ext>
            </a:extLst>
          </p:cNvPr>
          <p:cNvSpPr txBox="1"/>
          <p:nvPr/>
        </p:nvSpPr>
        <p:spPr>
          <a:xfrm>
            <a:off x="4162627" y="81699"/>
            <a:ext cx="715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22C42"/>
                </a:solidFill>
                <a:latin typeface="Bodoni MT Black" panose="02070A03080606020203" pitchFamily="18" charset="0"/>
              </a:rPr>
              <a:t>Cansado de só estudar ouvindo música?</a:t>
            </a:r>
          </a:p>
          <a:p>
            <a:pPr algn="ctr"/>
            <a:r>
              <a:rPr lang="pt-BR" sz="2400" dirty="0">
                <a:solidFill>
                  <a:srgbClr val="022C42"/>
                </a:solidFill>
                <a:latin typeface="Bodoni MT Black" panose="02070A03080606020203" pitchFamily="18" charset="0"/>
              </a:rPr>
              <a:t>Venha estudar música conosco!</a:t>
            </a:r>
          </a:p>
        </p:txBody>
      </p:sp>
    </p:spTree>
    <p:extLst>
      <p:ext uri="{BB962C8B-B14F-4D97-AF65-F5344CB8AC3E}">
        <p14:creationId xmlns:p14="http://schemas.microsoft.com/office/powerpoint/2010/main" val="3807801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36</Words>
  <Application>Microsoft Office PowerPoint</Application>
  <PresentationFormat>Personalizar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Cherry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</cp:revision>
  <dcterms:created xsi:type="dcterms:W3CDTF">2018-12-03T16:04:07Z</dcterms:created>
  <dcterms:modified xsi:type="dcterms:W3CDTF">2018-12-03T18:22:12Z</dcterms:modified>
</cp:coreProperties>
</file>